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776684" cy="1714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22875" y="699652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88557" y="104172"/>
            <a:ext cx="5926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3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760513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Year 5 Summer </a:t>
            </a:r>
            <a:r>
              <a:rPr lang="en-US" sz="3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2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2025570"/>
            <a:ext cx="3391701" cy="48065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2022366"/>
            <a:ext cx="332506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Geometry</a:t>
            </a:r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: Properties of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Identify 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Compare and order 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Measure and calculate 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Regular and irregular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polygons</a:t>
            </a:r>
          </a:p>
          <a:p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Geometry: </a:t>
            </a:r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Position and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Identify, describe and represent the position of a shape following a 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Identify, describe and represent the position of a shape following a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translation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Measurement: Converting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Kilograms and 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Kilometers, meters, centimeters, millimeters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Litres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 and </a:t>
            </a:r>
            <a:r>
              <a:rPr lang="en-US" sz="1400" b="1" dirty="0" err="1" smtClean="0">
                <a:solidFill>
                  <a:srgbClr val="000099"/>
                </a:solidFill>
                <a:latin typeface="Letter-join Plus 1" panose="02000505000000020003" pitchFamily="50" charset="0"/>
              </a:rPr>
              <a:t>millilitres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Imperial and Metric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Units of time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59215" y="1554833"/>
            <a:ext cx="4716683" cy="179089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2874" y="1554833"/>
            <a:ext cx="46530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 </a:t>
            </a: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‘Charlotte’s Web’ </a:t>
            </a: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by </a:t>
            </a: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E. B. White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7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Non-Chronological Report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Letter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1" y="3518704"/>
            <a:ext cx="4560426" cy="328950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307322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88150" y="3543694"/>
            <a:ext cx="4560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endParaRPr lang="en-US" sz="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Pentecost : Serving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Celebrate the Holy Spirit’s transforming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gift of the Holy Spirit for everyone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transformation of Saul (Paul)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fruits of the Holy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Spirit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Stewardship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The wonders of the world God 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Exploring damage to the environment and the challenges we 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Impact of climate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Stewardship of creation as a key principle of the Catholic faith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GB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5475" y="185737"/>
            <a:ext cx="35707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endParaRPr lang="en-US" sz="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Living things and their habitats</a:t>
            </a:r>
          </a:p>
          <a:p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• describe 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differences in the life cycles of a mammal, an amphibian, an insect and a bird </a:t>
            </a:r>
          </a:p>
          <a:p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• describe 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life process of reproduction in some plants and animals. 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Animals including Humans</a:t>
            </a:r>
          </a:p>
          <a:p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• describe </a:t>
            </a:r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changes as humans develop to old age</a:t>
            </a:r>
          </a:p>
          <a:p>
            <a:endParaRPr lang="en-US" sz="14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270107" y="3282449"/>
            <a:ext cx="3819645" cy="213955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215045" y="3314243"/>
            <a:ext cx="384857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History</a:t>
            </a:r>
          </a:p>
          <a:p>
            <a:pPr algn="ctr"/>
            <a:endParaRPr lang="en-US" sz="10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Crime and Punishment</a:t>
            </a:r>
            <a:endParaRPr lang="en-US" sz="16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How crimes have changed over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How the basic punishments for certain crimes have changed throughout different time 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How crime prevention and detection has changed throughout time</a:t>
            </a:r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.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284666" y="5509550"/>
            <a:ext cx="2086249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475088" y="5509550"/>
            <a:ext cx="1620455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284667" y="5518950"/>
            <a:ext cx="20862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  <a:endParaRPr lang="en-US" sz="20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Created and loved by God – my body, health </a:t>
            </a:r>
            <a:r>
              <a:rPr lang="en-US" sz="1600" b="1" smtClean="0">
                <a:solidFill>
                  <a:srgbClr val="000099"/>
                </a:solidFill>
                <a:latin typeface="Letter-join Plus 1" panose="02000505000000020003" pitchFamily="50" charset="0"/>
              </a:rPr>
              <a:t>and wellbeing</a:t>
            </a:r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5730" y="666386"/>
            <a:ext cx="1395098" cy="123385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475086" y="5631787"/>
            <a:ext cx="1588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Can you record an interesting podcast?.</a:t>
            </a:r>
            <a:endParaRPr lang="en-US" sz="16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5729" y="687882"/>
            <a:ext cx="1395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PE with Joe Wicks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Games : </a:t>
            </a:r>
            <a:r>
              <a:rPr lang="en-US" sz="14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Volleyball</a:t>
            </a:r>
            <a:endParaRPr lang="en-US" sz="14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600" b="1" dirty="0" smtClean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290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P Gornall</cp:lastModifiedBy>
  <cp:revision>20</cp:revision>
  <dcterms:created xsi:type="dcterms:W3CDTF">2021-02-22T10:48:50Z</dcterms:created>
  <dcterms:modified xsi:type="dcterms:W3CDTF">2021-05-19T16:00:23Z</dcterms:modified>
</cp:coreProperties>
</file>