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76309" autoAdjust="0"/>
  </p:normalViewPr>
  <p:slideViewPr>
    <p:cSldViewPr snapToGrid="0">
      <p:cViewPr varScale="1">
        <p:scale>
          <a:sx n="64" d="100"/>
          <a:sy n="64" d="100"/>
        </p:scale>
        <p:origin x="137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D0881-BE8F-4B86-B01A-7DF615705871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C19F3-262F-4E34-A7A2-91E7E4F8C1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12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0C19F3-262F-4E34-A7A2-91E7E4F8C1B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22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4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43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55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96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58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9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9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09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73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69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ADCF7-70D8-4784-AB2F-94D95EE7D2EC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D53C5-9792-411E-82A4-51DCED77BD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0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0000">
              <a:schemeClr val="accent1">
                <a:lumMod val="45000"/>
                <a:lumOff val="5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t clares primary scho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27" y="145202"/>
            <a:ext cx="1545876" cy="1348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618492" y="584647"/>
            <a:ext cx="4653024" cy="75013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547832" y="59260"/>
            <a:ext cx="5926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Half term Curriculum Overview</a:t>
            </a:r>
            <a:endParaRPr lang="en-GB" sz="28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27048" y="643591"/>
            <a:ext cx="442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Year 6 Autumn 1</a:t>
            </a:r>
            <a:endParaRPr lang="en-GB" sz="36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7000" y="1623262"/>
            <a:ext cx="3391701" cy="422829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77479" y="1643906"/>
            <a:ext cx="3331415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>
                <a:solidFill>
                  <a:srgbClr val="000099"/>
                </a:solidFill>
                <a:latin typeface="Letter-join Plus 1" panose="02000505000000020003" pitchFamily="50" charset="0"/>
              </a:rPr>
              <a:t>Maths</a:t>
            </a:r>
            <a:endParaRPr lang="en-US" sz="20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pPr algn="ctr"/>
            <a:endParaRPr lang="en-US" sz="16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US" sz="14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Number and place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Read, write, order and compare numbers to at least 10,000,000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Powers of 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Rounding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Negative numbers </a:t>
            </a:r>
            <a:b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</a:br>
            <a:endParaRPr lang="en-US" sz="14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US" sz="14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Four operations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Addition and subtraction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Factors and multiples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Prime, squared and cubed numbers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Formal methods for multiplication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Formal methods for division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Multi step problems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Order of operations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3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62198" y="1434788"/>
            <a:ext cx="2515727" cy="216877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633827" y="1380724"/>
            <a:ext cx="247224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Literacy</a:t>
            </a:r>
          </a:p>
          <a:p>
            <a:pPr algn="ctr"/>
            <a:endParaRPr lang="en-US" sz="5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Class text : The Light Jar </a:t>
            </a:r>
          </a:p>
          <a:p>
            <a:pPr algn="ctr"/>
            <a:endParaRPr lang="en-US" sz="7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Genres: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Setting 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Diary entry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Informal letter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Narrative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Non-chronological report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88150" y="3641434"/>
            <a:ext cx="4775765" cy="316677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8437944" y="104172"/>
            <a:ext cx="3576577" cy="22668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3573768" y="3651345"/>
            <a:ext cx="490030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R.E.</a:t>
            </a:r>
          </a:p>
          <a:p>
            <a:endParaRPr lang="en-US" sz="4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GB" sz="16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Creation and Covenant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God as the Creator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The two creation accounts in Genesis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Creation: faith and science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The Fall and Original Sin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Jesus, the New Adam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God’s covenant with Abraham and Moses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God’s faithful covenant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Jesus revealed in St John’s Gospel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Our call to care for God’s creation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 </a:t>
            </a:r>
            <a:endParaRPr lang="en-US" sz="14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endParaRPr lang="en-GB" sz="14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74073" y="68660"/>
            <a:ext cx="357079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Science</a:t>
            </a:r>
          </a:p>
          <a:p>
            <a:pPr algn="ctr"/>
            <a:endParaRPr lang="en-US" sz="14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US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Light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How light travels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Reflection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Shadows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Light phenomena </a:t>
            </a:r>
          </a:p>
          <a:p>
            <a:endParaRPr lang="en-US" sz="5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414796" y="2493232"/>
            <a:ext cx="3674956" cy="292877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8461094" y="2473151"/>
            <a:ext cx="367495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Geography </a:t>
            </a:r>
          </a:p>
          <a:p>
            <a:b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</a:b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How does my local area/region fit into the wider world?</a:t>
            </a:r>
          </a:p>
          <a:p>
            <a:pPr algn="ctr"/>
            <a:endParaRPr lang="en-US" sz="16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Locate the local region/area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Identify features of a region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Consider how a region meets the needs of its population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Gather evidence through fieldwork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Explore ordnance survey maps </a:t>
            </a:r>
          </a:p>
          <a:p>
            <a:pPr algn="ctr"/>
            <a:endParaRPr lang="en-US" sz="10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474072" y="5509550"/>
            <a:ext cx="2022391" cy="129866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10547342" y="5509550"/>
            <a:ext cx="1548201" cy="128705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8515470" y="5514692"/>
            <a:ext cx="2022391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PSHE/RSE</a:t>
            </a:r>
          </a:p>
          <a:p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Gifts and talents</a:t>
            </a:r>
          </a:p>
          <a:p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Girls’ bodies</a:t>
            </a:r>
          </a:p>
          <a:p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Boys’ bodies</a:t>
            </a:r>
          </a:p>
          <a:p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Spots and sleep </a:t>
            </a:r>
          </a:p>
          <a:p>
            <a:pPr algn="ctr"/>
            <a:endParaRPr lang="en-US" sz="5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pPr algn="ctr"/>
            <a:endParaRPr lang="en-US" sz="5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064331" y="561468"/>
            <a:ext cx="1494884" cy="993365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10579259" y="5489915"/>
            <a:ext cx="151628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Computing</a:t>
            </a:r>
          </a:p>
          <a:p>
            <a:pPr algn="ctr"/>
            <a:endParaRPr lang="en-US" sz="5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pPr algn="ctr"/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Networks</a:t>
            </a:r>
          </a:p>
          <a:p>
            <a:pPr algn="ctr"/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Graphing </a:t>
            </a: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 </a:t>
            </a:r>
            <a:endParaRPr lang="en-US" sz="5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61348" y="569145"/>
            <a:ext cx="150266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P. 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Team building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Tag rugby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36411" y="1436629"/>
            <a:ext cx="2218319" cy="186692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6136835" y="1534189"/>
            <a:ext cx="21346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Design and Technology</a:t>
            </a:r>
          </a:p>
          <a:p>
            <a:pPr algn="ctr"/>
            <a:endParaRPr lang="en-US" sz="1600" b="1" u="sng" dirty="0">
              <a:solidFill>
                <a:srgbClr val="000099"/>
              </a:solidFill>
              <a:latin typeface="Letter-join Plus 1" panose="02000505000000020003" pitchFamily="50" charset="0"/>
            </a:endParaRPr>
          </a:p>
          <a:p>
            <a:r>
              <a:rPr lang="en-US" sz="16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Digital world – Navigating the world </a:t>
            </a:r>
            <a:endParaRPr lang="en-US" sz="11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8952" y="5892842"/>
            <a:ext cx="1726028" cy="9246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ounded Rectangle 26"/>
          <p:cNvSpPr/>
          <p:nvPr/>
        </p:nvSpPr>
        <p:spPr>
          <a:xfrm>
            <a:off x="1851449" y="5892841"/>
            <a:ext cx="1668656" cy="9153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1777001" y="5828469"/>
            <a:ext cx="173529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Spanish</a:t>
            </a:r>
          </a:p>
          <a:p>
            <a:pPr algn="ctr"/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 </a:t>
            </a:r>
            <a:r>
              <a:rPr lang="en-GB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Phonetics lesson 4 (Core vocab)</a:t>
            </a:r>
          </a:p>
          <a:p>
            <a:pPr algn="ctr"/>
            <a:r>
              <a:rPr lang="en-GB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At school</a:t>
            </a:r>
          </a:p>
          <a:p>
            <a:pPr algn="ctr"/>
            <a:endParaRPr lang="en-US" sz="1600" b="1" dirty="0">
              <a:solidFill>
                <a:srgbClr val="000099"/>
              </a:solidFill>
              <a:latin typeface="Letter-join Plus 1" panose="02000505000000020003" pitchFamily="50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065" y="5851553"/>
            <a:ext cx="17352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solidFill>
                  <a:srgbClr val="000099"/>
                </a:solidFill>
                <a:latin typeface="Letter-join Plus 1" panose="02000505000000020003" pitchFamily="50" charset="0"/>
              </a:rPr>
              <a:t>Music</a:t>
            </a:r>
          </a:p>
          <a:p>
            <a:pPr algn="ctr"/>
            <a:r>
              <a:rPr lang="en-US" sz="14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Pop/Neo Soul </a:t>
            </a:r>
          </a:p>
          <a:p>
            <a:pPr algn="ctr"/>
            <a:r>
              <a:rPr lang="en-US" sz="1200" b="1" dirty="0">
                <a:solidFill>
                  <a:srgbClr val="000099"/>
                </a:solidFill>
                <a:latin typeface="Letter-join Plus 1" panose="02000505000000020003" pitchFamily="50" charset="0"/>
              </a:rPr>
              <a:t>Music that makes you happy </a:t>
            </a:r>
          </a:p>
        </p:txBody>
      </p:sp>
    </p:spTree>
    <p:extLst>
      <p:ext uri="{BB962C8B-B14F-4D97-AF65-F5344CB8AC3E}">
        <p14:creationId xmlns:p14="http://schemas.microsoft.com/office/powerpoint/2010/main" val="937311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244</Words>
  <Application>Microsoft Office PowerPoint</Application>
  <PresentationFormat>Widescreen</PresentationFormat>
  <Paragraphs>78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Letter-join Plus 1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 Gornall</dc:creator>
  <cp:lastModifiedBy>K Salza</cp:lastModifiedBy>
  <cp:revision>36</cp:revision>
  <dcterms:created xsi:type="dcterms:W3CDTF">2021-02-22T10:48:50Z</dcterms:created>
  <dcterms:modified xsi:type="dcterms:W3CDTF">2026-08-28T16:48:53Z</dcterms:modified>
</cp:coreProperties>
</file>