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76309" autoAdjust="0"/>
  </p:normalViewPr>
  <p:slideViewPr>
    <p:cSldViewPr snapToGrid="0">
      <p:cViewPr varScale="1">
        <p:scale>
          <a:sx n="64" d="100"/>
          <a:sy n="64" d="100"/>
        </p:scale>
        <p:origin x="137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D0881-BE8F-4B86-B01A-7DF615705871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C19F3-262F-4E34-A7A2-91E7E4F8C1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125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0C19F3-262F-4E34-A7A2-91E7E4F8C1B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227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42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963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582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797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93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99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09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738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694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436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559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ADCF7-70D8-4784-AB2F-94D95EE7D2E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08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0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st clares primary schoo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27" y="145202"/>
            <a:ext cx="1545876" cy="13484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3618492" y="584647"/>
            <a:ext cx="4653024" cy="75013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547832" y="59260"/>
            <a:ext cx="5926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Half term Curriculum Overview</a:t>
            </a:r>
            <a:endParaRPr lang="en-GB" sz="28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27048" y="643591"/>
            <a:ext cx="442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Year 6 Autumn 2</a:t>
            </a:r>
            <a:endParaRPr lang="en-GB" sz="36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27000" y="1623262"/>
            <a:ext cx="3391701" cy="422829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77479" y="1643906"/>
            <a:ext cx="3331415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err="1">
                <a:solidFill>
                  <a:srgbClr val="000099"/>
                </a:solidFill>
                <a:latin typeface="Letter-join Plus 1" panose="02000505000000020003" pitchFamily="50" charset="0"/>
              </a:rPr>
              <a:t>Maths</a:t>
            </a:r>
            <a:endParaRPr lang="en-US" sz="2000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pPr algn="ctr"/>
            <a:endParaRPr lang="en-US" sz="16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pPr algn="ctr"/>
            <a:r>
              <a:rPr lang="en-GB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Fractions (Calculations) and Converting Units of Measurement</a:t>
            </a:r>
          </a:p>
          <a:p>
            <a:pPr algn="ctr"/>
            <a:endParaRPr lang="en-GB" sz="16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pPr algn="ctr"/>
            <a:endParaRPr lang="en-US" sz="16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Fractions (Multiplication &amp; Division)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Fractions (Addition &amp; Subtraction)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Fraction Problem Solving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Converting Units: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562198" y="1434788"/>
            <a:ext cx="2515727" cy="216877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3649181" y="1472733"/>
            <a:ext cx="247224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Literacy</a:t>
            </a:r>
          </a:p>
          <a:p>
            <a:pPr algn="ctr"/>
            <a:endParaRPr lang="en-US" sz="500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r>
              <a:rPr lang="en-US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Class text : Pig Heart Boy</a:t>
            </a:r>
          </a:p>
          <a:p>
            <a:pPr algn="ctr"/>
            <a:endParaRPr lang="en-US" sz="7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r>
              <a:rPr lang="en-US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Genres: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Classical Poetry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Formal letter of complaint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Formal persuasive letter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Balanced argument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88150" y="3641434"/>
            <a:ext cx="4775765" cy="316677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12"/>
          <p:cNvSpPr/>
          <p:nvPr/>
        </p:nvSpPr>
        <p:spPr>
          <a:xfrm>
            <a:off x="8437944" y="104172"/>
            <a:ext cx="3576577" cy="226682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573768" y="3651345"/>
            <a:ext cx="490030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R.E.</a:t>
            </a:r>
          </a:p>
          <a:p>
            <a:endParaRPr lang="en-US" sz="4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 Branch 2: Prophecy and Promise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r>
              <a:rPr lang="en-GB" sz="1400" dirty="0">
                <a:solidFill>
                  <a:srgbClr val="000099"/>
                </a:solidFill>
                <a:latin typeface="Letter-join Plus 1" panose="02000505000000020003" pitchFamily="50" charset="0"/>
              </a:rPr>
              <a:t>In RE, Year 6 will explore Old Testament prophecies, Jesus’ fulfilment of them, the reflective season of Advent, and Catholic Social Teaching on living out hope and justice.</a:t>
            </a:r>
          </a:p>
          <a:p>
            <a:endParaRPr lang="en-GB" sz="1600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Scriptural Analysis of Old Testament Prophecy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Fulfillment in the Incarnation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The Season of Advent and Modern Waiting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Catholic Social Teaching (CST) &amp; Living Out the Promise</a:t>
            </a:r>
            <a:endParaRPr lang="en-US" sz="14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endParaRPr lang="en-GB" sz="14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74073" y="68660"/>
            <a:ext cx="3570791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Science</a:t>
            </a:r>
          </a:p>
          <a:p>
            <a:pPr algn="ctr"/>
            <a:endParaRPr lang="en-US" sz="1400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r>
              <a:rPr lang="en-US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Animals including humans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Understand the function of the heart and its role in the circulatory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Identify and compare blood vessels</a:t>
            </a:r>
          </a:p>
          <a:p>
            <a:endParaRPr lang="en-US" sz="500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414796" y="2493232"/>
            <a:ext cx="3674956" cy="292877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8529138" y="2067099"/>
            <a:ext cx="367495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Geography </a:t>
            </a:r>
          </a:p>
          <a:p>
            <a:b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</a:br>
            <a: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The UK and its coordinates: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 </a:t>
            </a:r>
            <a:r>
              <a:rPr lang="en-GB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Compare and contrast the different countries of the UK.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Identify where I live in the UK and locate the UK’s major cities.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Identify physical characteristics of the United Kingdom.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Understand how people have affected the United Kingdom’s landscape.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Describe and explain the sorts of industries in which people in the United Kingdom 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pPr algn="ctr"/>
            <a:endParaRPr lang="en-US" sz="1000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474072" y="5509550"/>
            <a:ext cx="2022391" cy="129866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en-GB" dirty="0"/>
          </a:p>
        </p:txBody>
      </p:sp>
      <p:sp>
        <p:nvSpPr>
          <p:cNvPr id="19" name="Rounded Rectangle 18"/>
          <p:cNvSpPr/>
          <p:nvPr/>
        </p:nvSpPr>
        <p:spPr>
          <a:xfrm>
            <a:off x="10547342" y="5509550"/>
            <a:ext cx="1548201" cy="128705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8515470" y="5514692"/>
            <a:ext cx="202239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PSHE/RSE</a:t>
            </a:r>
          </a:p>
          <a:p>
            <a: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Gifts and talents</a:t>
            </a:r>
          </a:p>
          <a:p>
            <a: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Girls’ bodies</a:t>
            </a:r>
          </a:p>
          <a:p>
            <a: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Boys’ bodies</a:t>
            </a:r>
          </a:p>
          <a:p>
            <a: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Spots and sleep </a:t>
            </a:r>
          </a:p>
          <a:p>
            <a:pPr algn="ctr"/>
            <a:endParaRPr lang="en-US" sz="500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pPr algn="ctr"/>
            <a:endParaRPr lang="en-US" sz="500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064331" y="561468"/>
            <a:ext cx="1494884" cy="99336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10579259" y="5489915"/>
            <a:ext cx="151628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Computing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Blogging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Data Detectives</a:t>
            </a:r>
          </a:p>
          <a:p>
            <a:pPr algn="ctr"/>
            <a:endParaRPr lang="en-US" sz="500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61348" y="569145"/>
            <a:ext cx="15026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P. E.</a:t>
            </a:r>
          </a:p>
          <a:p>
            <a:pPr algn="ctr"/>
            <a: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Dance</a:t>
            </a:r>
          </a:p>
          <a:p>
            <a:pPr algn="ctr"/>
            <a: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Invasion games </a:t>
            </a:r>
          </a:p>
          <a:p>
            <a:pPr algn="ctr"/>
            <a:endParaRPr lang="en-US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136411" y="1436629"/>
            <a:ext cx="2218319" cy="186692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6136835" y="1534189"/>
            <a:ext cx="2134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Art</a:t>
            </a:r>
          </a:p>
          <a:p>
            <a:pPr algn="ctr"/>
            <a:endParaRPr lang="en-US" sz="1600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r>
              <a:rPr lang="en-US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Clay sculptures – analysing the works of Gunther Von Hagen</a:t>
            </a:r>
            <a:endParaRPr lang="en-US" sz="11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8952" y="5892842"/>
            <a:ext cx="1726028" cy="96515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Rounded Rectangle 26"/>
          <p:cNvSpPr/>
          <p:nvPr/>
        </p:nvSpPr>
        <p:spPr>
          <a:xfrm>
            <a:off x="1851449" y="5892841"/>
            <a:ext cx="1668656" cy="91536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1777001" y="5828469"/>
            <a:ext cx="173529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Spanish</a:t>
            </a:r>
          </a:p>
          <a:p>
            <a:pPr algn="ctr"/>
            <a:endParaRPr lang="en-US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pPr algn="ctr"/>
            <a:r>
              <a:rPr lang="en-US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At School </a:t>
            </a:r>
          </a:p>
          <a:p>
            <a:pPr algn="ctr"/>
            <a:r>
              <a:rPr lang="en-US" sz="14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 </a:t>
            </a:r>
            <a:endParaRPr lang="en-US" sz="16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683" y="5851553"/>
            <a:ext cx="1735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Music</a:t>
            </a:r>
          </a:p>
          <a:p>
            <a:pPr algn="ctr"/>
            <a:r>
              <a:rPr lang="en-US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Jazz and Improvisation </a:t>
            </a:r>
          </a:p>
          <a:p>
            <a:pPr algn="ctr"/>
            <a:endParaRPr lang="en-US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311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265</Words>
  <Application>Microsoft Office PowerPoint</Application>
  <PresentationFormat>Widescreen</PresentationFormat>
  <Paragraphs>65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Plus 1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 Gornall</dc:creator>
  <cp:lastModifiedBy>K Salza</cp:lastModifiedBy>
  <cp:revision>39</cp:revision>
  <dcterms:created xsi:type="dcterms:W3CDTF">2021-02-22T10:48:50Z</dcterms:created>
  <dcterms:modified xsi:type="dcterms:W3CDTF">2026-10-20T16:23:07Z</dcterms:modified>
</cp:coreProperties>
</file>