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2" autoAdjust="0"/>
    <p:restoredTop sz="94660"/>
  </p:normalViewPr>
  <p:slideViewPr>
    <p:cSldViewPr snapToGrid="0">
      <p:cViewPr varScale="1">
        <p:scale>
          <a:sx n="42" d="100"/>
          <a:sy n="42" d="100"/>
        </p:scale>
        <p:origin x="54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BF63-1859-577E-053F-C32F5902D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B1F90-4047-69F2-DE7B-49C823F9E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AA79D-4F5E-21AC-A6B3-C659B68FF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BB725-66A5-8B8C-E298-9D5CA1F36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93C4E-72A9-C077-5114-2E73EB86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12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D7F4D-EA71-EFCC-B6B2-E3409A944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7F587-729A-7B0C-4C14-65F36E930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B161D-2304-F7C4-0C55-F26D09B5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D59B3-C3A3-9D0B-DFE4-75D191FB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A80EF-D066-FBBF-9965-C67AFC93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40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F9176A-98F4-238C-E7D2-7A671BAAB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5258C-425E-DCF8-EC67-A79DB28C5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A10FB-B898-8478-4204-4AED30521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09993-5054-41E6-7DA1-3B8844F52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28239-43B7-5FD7-302B-43437D8F6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43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2D1AB-3D18-6D7E-9231-1440B319C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12E4E-C986-5B02-7C2C-44542F058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1EB1D-52C4-D604-F817-7F2184DA9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93506-564D-7CAA-0CA1-65C1433C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F7634-3644-FE54-0C12-D28B4B4E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96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FBDAB-CDEC-3857-C36F-80F5440B5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FE703-07B0-7C03-0544-50F83199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7AE7C-96A2-83A2-FC98-DC1367C1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3570-8A3A-F558-0179-7CF4B42B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EDCC2-01CD-619B-E73B-A69081127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48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1F9A7-B895-BF06-E3E4-68BC0CE2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C70AC-DA8E-176F-AFE7-BB66C0286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B97FF-4B74-09D0-2D79-FAF2320A6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5F5208-A0A6-DF81-BE46-AB5E72E97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C29C2-86CD-9323-D787-43EC4E04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13D97-AF78-824D-B9C3-C71D748FF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63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6E15F-AD4B-D662-E213-6F029A0BE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6BB76-E939-8E03-72B6-EEB7AC632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5790B-28AA-27CE-24E7-641132AC1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711FA2-5093-A9A3-EE82-69F31F73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D68098-3B5C-551E-8457-577C18665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089A7-1CE6-BB3B-1E38-74D51CFC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B2E13-7458-04D8-F9F9-F7D2B031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464A9-03E0-82E6-66FC-59C6B3989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66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061AA-CE1D-AC7F-ABDA-18BEC23A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D29007-4C4B-B026-8F6C-219DAC80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3DCC8-50E0-35F3-6018-E1D98F53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986C4-9F9D-45A9-EBDC-AB2AE4BC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87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7D1FB-1B63-B10E-6A79-60764378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71D53C-1130-E9A0-46B1-DD34DCB0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2A277-1A66-28D6-23BA-DCA0C9282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84609-DA8D-31F5-E500-1786BD861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5F7ED-05AF-0E7D-B0F4-CA8660F54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8AB45-F88D-815F-83DD-24CA4E73F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D09FB-93FF-9120-D4A5-E79CF5C4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D4D3C-A101-3FA8-70D0-01D3BDD99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6F7D2-C414-DD07-8C09-D51F8179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3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ED64-70E6-4AAE-93AB-D1387790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8BBD84-4B57-140B-CEC2-1F1CBD797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AD3AC-6565-EE62-BE93-46D159A42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3F3DB-895F-F1DC-622C-49B14E34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BC6AE-12FE-2ACE-D5EF-CFAD0225C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1C16E-EB9E-CF43-0DE4-B13C9BFAE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02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B92A92-D05A-F23C-C554-74D0C963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191AA-53CD-FC2A-F239-DFAABCFF8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393A0-C62A-25D8-A0A0-D9FE37A63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ADCF7-70D8-4784-AB2F-94D95EE7D2E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68F89-3844-9EC2-A8D0-61165369DE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34146-0F62-643F-F8D7-3F813C42F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24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>
              <a:lumMod val="60000"/>
              <a:lumOff val="40000"/>
            </a:schemeClr>
          </a:fgClr>
          <a:bgClr>
            <a:schemeClr val="accent4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27932" y="2307697"/>
            <a:ext cx="4551793" cy="220971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50957" y="2323189"/>
            <a:ext cx="42835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Half Term Curriculum Overview </a:t>
            </a:r>
          </a:p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Year 4 Autumn 2</a:t>
            </a:r>
            <a:endParaRPr lang="en-GB" sz="36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AD69DDD-4DB0-B00F-28E7-15496848CB34}"/>
              </a:ext>
            </a:extLst>
          </p:cNvPr>
          <p:cNvSpPr/>
          <p:nvPr/>
        </p:nvSpPr>
        <p:spPr>
          <a:xfrm>
            <a:off x="9086602" y="477068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98A5EE8E-0A32-3CC2-850B-DA37B5CA48F0}"/>
              </a:ext>
            </a:extLst>
          </p:cNvPr>
          <p:cNvSpPr/>
          <p:nvPr/>
        </p:nvSpPr>
        <p:spPr>
          <a:xfrm>
            <a:off x="6167384" y="4877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0B71AFE5-1172-EE77-6272-1A62EDD36E1E}"/>
              </a:ext>
            </a:extLst>
          </p:cNvPr>
          <p:cNvSpPr/>
          <p:nvPr/>
        </p:nvSpPr>
        <p:spPr>
          <a:xfrm>
            <a:off x="324497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4DF8EABC-0900-B357-2927-D7ACCFC084EF}"/>
              </a:ext>
            </a:extLst>
          </p:cNvPr>
          <p:cNvSpPr/>
          <p:nvPr/>
        </p:nvSpPr>
        <p:spPr>
          <a:xfrm>
            <a:off x="32894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9B487D7B-8295-61E6-50C1-FB7552F695CC}"/>
              </a:ext>
            </a:extLst>
          </p:cNvPr>
          <p:cNvSpPr/>
          <p:nvPr/>
        </p:nvSpPr>
        <p:spPr>
          <a:xfrm>
            <a:off x="9086602" y="26723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858F625C-6718-F96B-DDB3-9CF76C6F47AE}"/>
              </a:ext>
            </a:extLst>
          </p:cNvPr>
          <p:cNvSpPr/>
          <p:nvPr/>
        </p:nvSpPr>
        <p:spPr>
          <a:xfrm>
            <a:off x="328948" y="267570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BFD5F8B2-A2BF-321D-1E58-F76565E7ED4E}"/>
              </a:ext>
            </a:extLst>
          </p:cNvPr>
          <p:cNvSpPr/>
          <p:nvPr/>
        </p:nvSpPr>
        <p:spPr>
          <a:xfrm>
            <a:off x="328948" y="49184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7F0898B5-879B-70C6-7CB5-3DB668D0A801}"/>
              </a:ext>
            </a:extLst>
          </p:cNvPr>
          <p:cNvSpPr/>
          <p:nvPr/>
        </p:nvSpPr>
        <p:spPr>
          <a:xfrm>
            <a:off x="3248166" y="4902991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7829289D-C60E-B943-AD7E-F5E55EB933E4}"/>
              </a:ext>
            </a:extLst>
          </p:cNvPr>
          <p:cNvSpPr/>
          <p:nvPr/>
        </p:nvSpPr>
        <p:spPr>
          <a:xfrm>
            <a:off x="6167384" y="4899936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9321D046-7615-43E8-EC99-779D1A72B381}"/>
              </a:ext>
            </a:extLst>
          </p:cNvPr>
          <p:cNvSpPr/>
          <p:nvPr/>
        </p:nvSpPr>
        <p:spPr>
          <a:xfrm>
            <a:off x="9086602" y="489993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BD78481-701E-266C-DC62-7E0BEF3EF6B9}"/>
              </a:ext>
            </a:extLst>
          </p:cNvPr>
          <p:cNvSpPr txBox="1"/>
          <p:nvPr/>
        </p:nvSpPr>
        <p:spPr>
          <a:xfrm>
            <a:off x="491318" y="609385"/>
            <a:ext cx="232012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Maths: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Multiplication and Division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Length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Perimeter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4CE979-4C7C-2D81-3BCC-AE691598FA83}"/>
              </a:ext>
            </a:extLst>
          </p:cNvPr>
          <p:cNvSpPr txBox="1"/>
          <p:nvPr/>
        </p:nvSpPr>
        <p:spPr>
          <a:xfrm>
            <a:off x="3277613" y="467605"/>
            <a:ext cx="259054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English:</a:t>
            </a:r>
          </a:p>
          <a:p>
            <a: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Our class text: Guitar Genius</a:t>
            </a: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</a:t>
            </a:r>
          </a:p>
          <a:p>
            <a: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Genres:</a:t>
            </a: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Biography, non-chronological report and poetry.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A35CA46-F0B7-A15D-EEF3-9D54970A8476}"/>
              </a:ext>
            </a:extLst>
          </p:cNvPr>
          <p:cNvSpPr txBox="1"/>
          <p:nvPr/>
        </p:nvSpPr>
        <p:spPr>
          <a:xfrm>
            <a:off x="6167384" y="528253"/>
            <a:ext cx="262317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Religious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Prophecy and Promise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Caritas – family and community.</a:t>
            </a: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F719F49-E98E-23F9-4B34-674901B88890}"/>
              </a:ext>
            </a:extLst>
          </p:cNvPr>
          <p:cNvSpPr txBox="1"/>
          <p:nvPr/>
        </p:nvSpPr>
        <p:spPr>
          <a:xfrm>
            <a:off x="9238131" y="609385"/>
            <a:ext cx="232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Science: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Sound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E862F67-3E0B-6CC2-9108-CA799B46C2C4}"/>
              </a:ext>
            </a:extLst>
          </p:cNvPr>
          <p:cNvSpPr txBox="1"/>
          <p:nvPr/>
        </p:nvSpPr>
        <p:spPr>
          <a:xfrm>
            <a:off x="9238130" y="2804685"/>
            <a:ext cx="24716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Art:</a:t>
            </a:r>
            <a:b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Oil pastel observational drawing – Peak District (Peter Hill)</a:t>
            </a:r>
            <a:b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F586EE7-8AD3-D18E-3491-B44A4133A419}"/>
              </a:ext>
            </a:extLst>
          </p:cNvPr>
          <p:cNvSpPr txBox="1"/>
          <p:nvPr/>
        </p:nvSpPr>
        <p:spPr>
          <a:xfrm>
            <a:off x="9238131" y="5050813"/>
            <a:ext cx="2320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Physical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Dance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Swimming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E041DB6-75D4-AC4C-B0AF-8A7418E85421}"/>
              </a:ext>
            </a:extLst>
          </p:cNvPr>
          <p:cNvSpPr txBox="1"/>
          <p:nvPr/>
        </p:nvSpPr>
        <p:spPr>
          <a:xfrm>
            <a:off x="6323633" y="5032254"/>
            <a:ext cx="2320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Computing:</a:t>
            </a:r>
          </a:p>
          <a:p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Logo</a:t>
            </a:r>
          </a:p>
          <a:p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Sound stories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E2F4298-A4B6-4E0A-C6E9-56208F157CE6}"/>
              </a:ext>
            </a:extLst>
          </p:cNvPr>
          <p:cNvSpPr txBox="1"/>
          <p:nvPr/>
        </p:nvSpPr>
        <p:spPr>
          <a:xfrm>
            <a:off x="3396507" y="5032254"/>
            <a:ext cx="2471648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PSHE/RSE: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Being responsible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Coming home on time.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8399748-001F-B031-2435-237C34F21EB0}"/>
              </a:ext>
            </a:extLst>
          </p:cNvPr>
          <p:cNvSpPr txBox="1"/>
          <p:nvPr/>
        </p:nvSpPr>
        <p:spPr>
          <a:xfrm>
            <a:off x="325759" y="5031563"/>
            <a:ext cx="262317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Music:</a:t>
            </a:r>
            <a:endParaRPr lang="en-GB" b="1" u="sng" dirty="0">
              <a:solidFill>
                <a:srgbClr val="000099"/>
              </a:solidFill>
              <a:latin typeface="Letter-join Plus 1" panose="02000505000000020003" pitchFamily="50" charset="0"/>
            </a:endParaRPr>
          </a:p>
          <a:p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Glockenspiel 2 – playing the instrument. The language of music.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FDBAA05-A994-E35C-A44C-E318CBCDF2AF}"/>
              </a:ext>
            </a:extLst>
          </p:cNvPr>
          <p:cNvSpPr txBox="1"/>
          <p:nvPr/>
        </p:nvSpPr>
        <p:spPr>
          <a:xfrm>
            <a:off x="491319" y="2791579"/>
            <a:ext cx="232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Geography:</a:t>
            </a:r>
            <a:b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Countries of the world.</a:t>
            </a:r>
          </a:p>
        </p:txBody>
      </p:sp>
      <p:sp>
        <p:nvSpPr>
          <p:cNvPr id="57" name="Rectangle 1">
            <a:extLst>
              <a:ext uri="{FF2B5EF4-FFF2-40B4-BE49-F238E27FC236}">
                <a16:creationId xmlns:a16="http://schemas.microsoft.com/office/drawing/2014/main" id="{F57092E8-50AD-7814-3184-91C5F807F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88" y="36020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1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{E50EDFA2-FEE3-E140-9802-1BB10D0878AA}tf10001063</Template>
  <TotalTime>3139</TotalTime>
  <Words>106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Plus 1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 Gornall</dc:creator>
  <cp:lastModifiedBy>Taylor O'Hara</cp:lastModifiedBy>
  <cp:revision>38</cp:revision>
  <dcterms:created xsi:type="dcterms:W3CDTF">2021-02-22T10:48:50Z</dcterms:created>
  <dcterms:modified xsi:type="dcterms:W3CDTF">2025-11-04T08:58:51Z</dcterms:modified>
</cp:coreProperties>
</file>