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67" d="100"/>
          <a:sy n="67" d="100"/>
        </p:scale>
        <p:origin x="82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2C07-3B8E-4518-B1E9-04594F723944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E1E9-5EFA-4BD2-A04C-D456358080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5653615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2C07-3B8E-4518-B1E9-04594F723944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E1E9-5EFA-4BD2-A04C-D456358080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9325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2C07-3B8E-4518-B1E9-04594F723944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E1E9-5EFA-4BD2-A04C-D456358080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07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2C07-3B8E-4518-B1E9-04594F723944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E1E9-5EFA-4BD2-A04C-D456358080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26345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2C07-3B8E-4518-B1E9-04594F723944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E1E9-5EFA-4BD2-A04C-D456358080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1819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2C07-3B8E-4518-B1E9-04594F723944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E1E9-5EFA-4BD2-A04C-D456358080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8468085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2C07-3B8E-4518-B1E9-04594F723944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E1E9-5EFA-4BD2-A04C-D456358080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4181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2C07-3B8E-4518-B1E9-04594F723944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E1E9-5EFA-4BD2-A04C-D456358080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189042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2C07-3B8E-4518-B1E9-04594F723944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E1E9-5EFA-4BD2-A04C-D456358080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67659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2C07-3B8E-4518-B1E9-04594F723944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E1E9-5EFA-4BD2-A04C-D456358080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38228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C2C07-3B8E-4518-B1E9-04594F723944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CFE1E9-5EFA-4BD2-A04C-D456358080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49995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C2C07-3B8E-4518-B1E9-04594F723944}" type="datetimeFigureOut">
              <a:rPr lang="en-GB" smtClean="0"/>
              <a:t>10/09/2021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CFE1E9-5EFA-4BD2-A04C-D45635808003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17025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chemeClr val="accent1">
                <a:lumMod val="5000"/>
                <a:lumOff val="95000"/>
              </a:schemeClr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3566984" y="82379"/>
            <a:ext cx="4184822" cy="144162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Rounded Rectangle 4"/>
          <p:cNvSpPr/>
          <p:nvPr/>
        </p:nvSpPr>
        <p:spPr>
          <a:xfrm>
            <a:off x="8318336" y="159115"/>
            <a:ext cx="3747794" cy="21780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" name="Rounded Rectangle 5"/>
          <p:cNvSpPr/>
          <p:nvPr/>
        </p:nvSpPr>
        <p:spPr>
          <a:xfrm>
            <a:off x="168313" y="2337163"/>
            <a:ext cx="2877612" cy="3974050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Rounded Rectangle 6"/>
          <p:cNvSpPr/>
          <p:nvPr/>
        </p:nvSpPr>
        <p:spPr>
          <a:xfrm>
            <a:off x="8237935" y="2523161"/>
            <a:ext cx="3895330" cy="2239448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Rounded Rectangle 7"/>
          <p:cNvSpPr/>
          <p:nvPr/>
        </p:nvSpPr>
        <p:spPr>
          <a:xfrm>
            <a:off x="3422985" y="1744167"/>
            <a:ext cx="4496649" cy="2895106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" name="TextBox 8"/>
          <p:cNvSpPr txBox="1"/>
          <p:nvPr/>
        </p:nvSpPr>
        <p:spPr>
          <a:xfrm>
            <a:off x="3739977" y="139004"/>
            <a:ext cx="3674076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800" dirty="0" smtClean="0"/>
              <a:t>Year 4</a:t>
            </a:r>
          </a:p>
          <a:p>
            <a:pPr algn="ctr"/>
            <a:r>
              <a:rPr lang="en-US" sz="2800" dirty="0" smtClean="0"/>
              <a:t>Autumn 1</a:t>
            </a:r>
            <a:endParaRPr lang="en-GB" sz="2800" dirty="0"/>
          </a:p>
          <a:p>
            <a:pPr algn="ctr"/>
            <a:endParaRPr lang="en-GB" sz="2800" dirty="0" smtClean="0"/>
          </a:p>
        </p:txBody>
      </p:sp>
      <p:pic>
        <p:nvPicPr>
          <p:cNvPr id="1026" name="Picture 2" descr="http://www.st-clares.manchester.sch.uk/images/logo/crest_bigHD(2)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4532" y="82379"/>
            <a:ext cx="2050637" cy="19788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Rounded Rectangle 10"/>
          <p:cNvSpPr/>
          <p:nvPr/>
        </p:nvSpPr>
        <p:spPr>
          <a:xfrm>
            <a:off x="3252118" y="4762609"/>
            <a:ext cx="2407277" cy="145550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" name="TextBox 9"/>
          <p:cNvSpPr txBox="1"/>
          <p:nvPr/>
        </p:nvSpPr>
        <p:spPr>
          <a:xfrm>
            <a:off x="404532" y="2462140"/>
            <a:ext cx="2372497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 smtClean="0"/>
              <a:t>Maths</a:t>
            </a:r>
            <a:endParaRPr lang="en-US" u="sng" dirty="0"/>
          </a:p>
          <a:p>
            <a:r>
              <a:rPr lang="en-US" sz="1400" dirty="0" smtClean="0"/>
              <a:t>This half term we will be learning place value. We will be covering the following topics: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Read different representations of numbers.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Understanding 1000’s 100’s, 10’s and 1’s.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Rounding to the nearest 10, 100 and 1000.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Arrange numbers on number lines.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Negative numbers.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dirty="0" smtClean="0"/>
              <a:t>Roman numerals.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sz="1400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sz="1400" dirty="0" smtClean="0"/>
          </a:p>
          <a:p>
            <a:endParaRPr lang="en-GB" sz="1400" dirty="0" smtClean="0"/>
          </a:p>
          <a:p>
            <a:endParaRPr lang="en-GB" sz="1600" dirty="0" smtClean="0"/>
          </a:p>
        </p:txBody>
      </p:sp>
      <p:sp>
        <p:nvSpPr>
          <p:cNvPr id="13" name="TextBox 12"/>
          <p:cNvSpPr txBox="1"/>
          <p:nvPr/>
        </p:nvSpPr>
        <p:spPr>
          <a:xfrm>
            <a:off x="3594195" y="1976002"/>
            <a:ext cx="4157611" cy="295465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 smtClean="0"/>
              <a:t>English</a:t>
            </a:r>
            <a:endParaRPr lang="en-GB" sz="1200" dirty="0" smtClean="0"/>
          </a:p>
          <a:p>
            <a:r>
              <a:rPr lang="en-US" sz="1200" dirty="0" smtClean="0"/>
              <a:t>English this half term will be based on the book</a:t>
            </a:r>
          </a:p>
          <a:p>
            <a:r>
              <a:rPr lang="en-US" sz="1200" b="1" i="1" dirty="0" smtClean="0"/>
              <a:t>“The incredible book eating boy” Oliver Jeffers</a:t>
            </a:r>
            <a:endParaRPr lang="en-US" sz="1200" dirty="0"/>
          </a:p>
          <a:p>
            <a:r>
              <a:rPr lang="en-US" sz="1200" dirty="0" smtClean="0"/>
              <a:t>The genres that the children will be writing this half term are:</a:t>
            </a:r>
          </a:p>
          <a:p>
            <a:endParaRPr lang="en-US" sz="1200" dirty="0"/>
          </a:p>
          <a:p>
            <a:r>
              <a:rPr lang="en-US" sz="1200" dirty="0" smtClean="0"/>
              <a:t>Narrative</a:t>
            </a:r>
          </a:p>
          <a:p>
            <a:r>
              <a:rPr lang="en-US" sz="1200" dirty="0" smtClean="0"/>
              <a:t>Children will be writing their own story based off our class read and will be writing a fantasy narrative about a piece of food travelling the digestive system.</a:t>
            </a:r>
            <a:endParaRPr lang="en-US" sz="1200" dirty="0" smtClean="0"/>
          </a:p>
          <a:p>
            <a:endParaRPr lang="en-US" sz="1200" dirty="0"/>
          </a:p>
          <a:p>
            <a:r>
              <a:rPr lang="en-US" sz="1200" dirty="0" smtClean="0"/>
              <a:t>Non Chronological </a:t>
            </a:r>
            <a:r>
              <a:rPr lang="en-US" sz="1200" dirty="0" smtClean="0"/>
              <a:t>report</a:t>
            </a:r>
          </a:p>
          <a:p>
            <a:r>
              <a:rPr lang="en-US" sz="1200" dirty="0" smtClean="0"/>
              <a:t>Children will write a scientific piece explain each organ in the digestive and what </a:t>
            </a:r>
            <a:r>
              <a:rPr lang="en-US" sz="1200" smtClean="0"/>
              <a:t>it’s purpose is.</a:t>
            </a:r>
            <a:endParaRPr lang="en-US" sz="1200" dirty="0" smtClean="0"/>
          </a:p>
          <a:p>
            <a:endParaRPr lang="en-US" sz="1200" dirty="0"/>
          </a:p>
          <a:p>
            <a:endParaRPr lang="en-US" sz="1200" u="sng" dirty="0"/>
          </a:p>
        </p:txBody>
      </p:sp>
      <p:sp>
        <p:nvSpPr>
          <p:cNvPr id="14" name="TextBox 13"/>
          <p:cNvSpPr txBox="1"/>
          <p:nvPr/>
        </p:nvSpPr>
        <p:spPr>
          <a:xfrm>
            <a:off x="8440799" y="234145"/>
            <a:ext cx="3489602" cy="24929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Science</a:t>
            </a:r>
          </a:p>
          <a:p>
            <a:pPr algn="ctr"/>
            <a:r>
              <a:rPr lang="en-US" u="sng" dirty="0" smtClean="0"/>
              <a:t>Animals including humans</a:t>
            </a:r>
          </a:p>
          <a:p>
            <a:r>
              <a:rPr lang="en-US" sz="1400" dirty="0" smtClean="0"/>
              <a:t>As scientist this half term we will be exploring the digestive system. We will start looking at the different teeth we have in our mouths and work </a:t>
            </a:r>
            <a:r>
              <a:rPr lang="en-US" sz="1400" dirty="0" smtClean="0"/>
              <a:t>our </a:t>
            </a:r>
            <a:r>
              <a:rPr lang="en-US" sz="1400" dirty="0" smtClean="0"/>
              <a:t>way </a:t>
            </a:r>
            <a:r>
              <a:rPr lang="en-US" sz="1400" dirty="0" smtClean="0"/>
              <a:t>through </a:t>
            </a:r>
            <a:r>
              <a:rPr lang="en-US" sz="1400" dirty="0" smtClean="0"/>
              <a:t>the digestive system learning how and why food is vital in our daily lives.</a:t>
            </a:r>
          </a:p>
          <a:p>
            <a:pPr lvl="0"/>
            <a:endParaRPr lang="en-US" u="sng" dirty="0" smtClean="0"/>
          </a:p>
          <a:p>
            <a:endParaRPr lang="en-GB" u="sng" dirty="0" smtClean="0"/>
          </a:p>
        </p:txBody>
      </p:sp>
      <p:sp>
        <p:nvSpPr>
          <p:cNvPr id="17" name="TextBox 16"/>
          <p:cNvSpPr txBox="1"/>
          <p:nvPr/>
        </p:nvSpPr>
        <p:spPr>
          <a:xfrm>
            <a:off x="8373665" y="2502124"/>
            <a:ext cx="3692465" cy="252376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 smtClean="0"/>
              <a:t>History</a:t>
            </a:r>
          </a:p>
          <a:p>
            <a:pPr algn="ctr"/>
            <a:r>
              <a:rPr lang="en-US" u="sng" dirty="0" smtClean="0"/>
              <a:t>Anglo-Saxons</a:t>
            </a:r>
          </a:p>
          <a:p>
            <a:r>
              <a:rPr lang="en-US" sz="1300" dirty="0" smtClean="0"/>
              <a:t>This half term we will be traveling back in time to Anglo-Saxon Britain. We will explore who the Anglo-Saxon’s were and why they decided to settle in Britain. We will also look at how Anglo-Saxon’s ruled over Britain and what daily life was like. Children will also learn about famous individuals during this time period and archeological digs we have uncovered.</a:t>
            </a:r>
            <a:endParaRPr lang="en-GB" sz="1300" dirty="0" smtClean="0"/>
          </a:p>
          <a:p>
            <a:endParaRPr lang="en-GB" u="sng" dirty="0"/>
          </a:p>
        </p:txBody>
      </p:sp>
      <p:sp>
        <p:nvSpPr>
          <p:cNvPr id="18" name="TextBox 17"/>
          <p:cNvSpPr txBox="1"/>
          <p:nvPr/>
        </p:nvSpPr>
        <p:spPr>
          <a:xfrm>
            <a:off x="3276180" y="4776769"/>
            <a:ext cx="2301074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u="sng" dirty="0" smtClean="0"/>
              <a:t>R.E</a:t>
            </a:r>
          </a:p>
          <a:p>
            <a:pPr algn="ctr"/>
            <a:r>
              <a:rPr lang="en-US" sz="1200" u="sng" dirty="0" smtClean="0"/>
              <a:t>Family</a:t>
            </a:r>
          </a:p>
          <a:p>
            <a:r>
              <a:rPr lang="en-US" sz="1200" dirty="0" smtClean="0"/>
              <a:t>This half term in R.E we will be learning about Jesus’ human family tree. Discovering how Jesus’ ancestors followed </a:t>
            </a:r>
            <a:r>
              <a:rPr lang="en-US" sz="1200" smtClean="0"/>
              <a:t>the word of God.</a:t>
            </a:r>
            <a:endParaRPr lang="en-GB" sz="1200" dirty="0"/>
          </a:p>
        </p:txBody>
      </p:sp>
      <p:sp>
        <p:nvSpPr>
          <p:cNvPr id="20" name="Rounded Rectangle 19"/>
          <p:cNvSpPr/>
          <p:nvPr/>
        </p:nvSpPr>
        <p:spPr>
          <a:xfrm>
            <a:off x="5919331" y="4762609"/>
            <a:ext cx="2399005" cy="1942991"/>
          </a:xfrm>
          <a:prstGeom prst="round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1" name="TextBox 20"/>
          <p:cNvSpPr txBox="1"/>
          <p:nvPr/>
        </p:nvSpPr>
        <p:spPr>
          <a:xfrm>
            <a:off x="5916178" y="4813584"/>
            <a:ext cx="2320792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u="sng" dirty="0" smtClean="0"/>
              <a:t>Computing</a:t>
            </a:r>
          </a:p>
          <a:p>
            <a:r>
              <a:rPr lang="en-US" sz="1400" dirty="0" smtClean="0"/>
              <a:t>This half term we will be creating an E-book to describe how a computer game works. Children will learn what an algorithm is and the inputs to create a computer game.</a:t>
            </a:r>
            <a:endParaRPr lang="en-GB" sz="1400" dirty="0" smtClean="0"/>
          </a:p>
        </p:txBody>
      </p:sp>
      <p:pic>
        <p:nvPicPr>
          <p:cNvPr id="12" name="Picture 1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529011" y="5080988"/>
            <a:ext cx="2213810" cy="1621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34787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707</TotalTime>
  <Words>323</Words>
  <Application>Microsoft Office PowerPoint</Application>
  <PresentationFormat>Widescreen</PresentationFormat>
  <Paragraphs>33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R Willis</cp:lastModifiedBy>
  <cp:revision>30</cp:revision>
  <cp:lastPrinted>2017-09-07T07:20:36Z</cp:lastPrinted>
  <dcterms:created xsi:type="dcterms:W3CDTF">2017-08-31T14:48:40Z</dcterms:created>
  <dcterms:modified xsi:type="dcterms:W3CDTF">2021-09-10T08:23:40Z</dcterms:modified>
</cp:coreProperties>
</file>