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53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3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8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68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41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0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65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2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9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C2C07-3B8E-4518-B1E9-04594F723944}" type="datetimeFigureOut">
              <a:rPr lang="en-GB" smtClean="0"/>
              <a:t>09/01/2022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02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895331" y="169601"/>
            <a:ext cx="3767266" cy="87012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8313" y="2337163"/>
            <a:ext cx="2877612" cy="39740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8296670" y="975232"/>
            <a:ext cx="3895330" cy="30003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1200" dirty="0">
              <a:solidFill>
                <a:schemeClr val="tx1"/>
              </a:solidFill>
            </a:endParaRPr>
          </a:p>
          <a:p>
            <a:r>
              <a:rPr lang="en-US" sz="1200" b="1" dirty="0">
                <a:solidFill>
                  <a:schemeClr val="tx1"/>
                </a:solidFill>
              </a:rPr>
              <a:t>Topic: </a:t>
            </a:r>
            <a:r>
              <a:rPr lang="en-US" sz="1200" b="1" dirty="0" smtClean="0">
                <a:solidFill>
                  <a:schemeClr val="tx1"/>
                </a:solidFill>
              </a:rPr>
              <a:t>Vikings</a:t>
            </a:r>
            <a:endParaRPr lang="en-US" sz="1200" b="1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We </a:t>
            </a:r>
            <a:r>
              <a:rPr lang="en-US" sz="1200" dirty="0" smtClean="0">
                <a:solidFill>
                  <a:schemeClr val="tx1"/>
                </a:solidFill>
              </a:rPr>
              <a:t>will be looking </a:t>
            </a:r>
            <a:r>
              <a:rPr lang="en-US" sz="1200" dirty="0">
                <a:solidFill>
                  <a:schemeClr val="tx1"/>
                </a:solidFill>
              </a:rPr>
              <a:t>at what </a:t>
            </a:r>
            <a:r>
              <a:rPr lang="en-US" sz="1200" dirty="0" smtClean="0">
                <a:solidFill>
                  <a:schemeClr val="tx1"/>
                </a:solidFill>
              </a:rPr>
              <a:t>Britain after the </a:t>
            </a:r>
            <a:r>
              <a:rPr lang="en-US" sz="1200" dirty="0">
                <a:solidFill>
                  <a:schemeClr val="tx1"/>
                </a:solidFill>
              </a:rPr>
              <a:t>Anglo Saxon's arrived and what life </a:t>
            </a:r>
            <a:r>
              <a:rPr lang="en-US" sz="1200" dirty="0" smtClean="0">
                <a:solidFill>
                  <a:schemeClr val="tx1"/>
                </a:solidFill>
              </a:rPr>
              <a:t>was like in Britain under Anglo Saxon and Viking rule</a:t>
            </a:r>
            <a:r>
              <a:rPr lang="en-US" sz="1200" dirty="0" smtClean="0">
                <a:solidFill>
                  <a:schemeClr val="tx1"/>
                </a:solidFill>
              </a:rPr>
              <a:t>.</a:t>
            </a:r>
            <a:endParaRPr lang="en-US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Children </a:t>
            </a:r>
            <a:r>
              <a:rPr lang="en-US" sz="1200" dirty="0" smtClean="0">
                <a:solidFill>
                  <a:schemeClr val="tx1"/>
                </a:solidFill>
              </a:rPr>
              <a:t>will practice </a:t>
            </a:r>
            <a:r>
              <a:rPr lang="en-US" sz="1200" dirty="0">
                <a:solidFill>
                  <a:schemeClr val="tx1"/>
                </a:solidFill>
              </a:rPr>
              <a:t>being historians by looking at artifacts from this time period </a:t>
            </a:r>
            <a:r>
              <a:rPr lang="en-US" sz="1200" dirty="0" smtClean="0">
                <a:solidFill>
                  <a:schemeClr val="tx1"/>
                </a:solidFill>
              </a:rPr>
              <a:t>and  make historical predictions.</a:t>
            </a:r>
            <a:endParaRPr lang="en-US" sz="1200" dirty="0">
              <a:solidFill>
                <a:schemeClr val="tx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We </a:t>
            </a:r>
            <a:r>
              <a:rPr lang="en-US" sz="1200" dirty="0" smtClean="0">
                <a:solidFill>
                  <a:schemeClr val="tx1"/>
                </a:solidFill>
              </a:rPr>
              <a:t>will look closely </a:t>
            </a:r>
            <a:r>
              <a:rPr lang="en-US" sz="1200" dirty="0">
                <a:solidFill>
                  <a:schemeClr val="tx1"/>
                </a:solidFill>
              </a:rPr>
              <a:t>at the first Viking raid in Britain- Lindisfarne. Children </a:t>
            </a:r>
            <a:r>
              <a:rPr lang="en-US" sz="1200" dirty="0" smtClean="0">
                <a:solidFill>
                  <a:schemeClr val="tx1"/>
                </a:solidFill>
              </a:rPr>
              <a:t>will explore how </a:t>
            </a:r>
            <a:r>
              <a:rPr lang="en-US" sz="1200" dirty="0">
                <a:solidFill>
                  <a:schemeClr val="tx1"/>
                </a:solidFill>
              </a:rPr>
              <a:t>the Anglo Saxons and the Viking fought each other for many years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We </a:t>
            </a:r>
            <a:r>
              <a:rPr lang="en-US" sz="1200" dirty="0" smtClean="0">
                <a:solidFill>
                  <a:schemeClr val="tx1"/>
                </a:solidFill>
              </a:rPr>
              <a:t>will learn about the </a:t>
            </a:r>
            <a:r>
              <a:rPr lang="en-US" sz="1200" dirty="0">
                <a:solidFill>
                  <a:schemeClr val="tx1"/>
                </a:solidFill>
              </a:rPr>
              <a:t>Danelaw, an area of Britain, that was ruled over by the Vikings and King Alfred </a:t>
            </a:r>
            <a:r>
              <a:rPr lang="en-US" sz="1200" dirty="0" smtClean="0">
                <a:solidFill>
                  <a:schemeClr val="tx1"/>
                </a:solidFill>
              </a:rPr>
              <a:t>a “Great” King.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361589" y="1390649"/>
            <a:ext cx="4496649" cy="267652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4007404" y="133472"/>
            <a:ext cx="36740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Year 4</a:t>
            </a:r>
          </a:p>
          <a:p>
            <a:pPr algn="ctr"/>
            <a:r>
              <a:rPr lang="en-GB" sz="2800" dirty="0"/>
              <a:t>Spring 1</a:t>
            </a:r>
          </a:p>
          <a:p>
            <a:pPr algn="ctr"/>
            <a:endParaRPr lang="en-GB" sz="2800" dirty="0"/>
          </a:p>
        </p:txBody>
      </p:sp>
      <p:pic>
        <p:nvPicPr>
          <p:cNvPr id="1026" name="Picture 2" descr="http://www.st-clares.manchester.sch.uk/images/logo/crest_bigHD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32" y="82379"/>
            <a:ext cx="2050637" cy="197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3223078" y="4209642"/>
            <a:ext cx="2872922" cy="25659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278891" y="2276475"/>
            <a:ext cx="265645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Maths</a:t>
            </a:r>
          </a:p>
          <a:p>
            <a:endParaRPr lang="en-GB" sz="1200" dirty="0"/>
          </a:p>
          <a:p>
            <a:r>
              <a:rPr lang="en-GB" sz="1200" b="1" dirty="0"/>
              <a:t>Multiplication and Division: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Factor pairs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Multiplying 2-digit by 1-digit/ 3-digit by 1-digit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Dividing 2-digit by 1-digit/ 3-digit by 1-digit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b="1" dirty="0"/>
          </a:p>
          <a:p>
            <a:r>
              <a:rPr lang="en-GB" sz="1200" b="1" dirty="0"/>
              <a:t>Measurement – Area: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What is area?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Counting squares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Making shapes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200" dirty="0"/>
              <a:t>Comparing area</a:t>
            </a:r>
          </a:p>
          <a:p>
            <a:endParaRPr lang="en-GB" sz="1200" dirty="0"/>
          </a:p>
          <a:p>
            <a:r>
              <a:rPr lang="en-GB" sz="1200" b="1" dirty="0"/>
              <a:t>Fractions: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Unit and non unit 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Tenths/ Counting in tenths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Equivalent fractions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Fractions greater than 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Adding and subtracting fractions</a:t>
            </a:r>
          </a:p>
          <a:p>
            <a:pPr marL="285750" indent="-285750">
              <a:buFontTx/>
              <a:buChar char="-"/>
            </a:pPr>
            <a:endParaRPr lang="en-GB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8358072" y="954328"/>
            <a:ext cx="3692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History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290699" y="4153912"/>
            <a:ext cx="2829816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/>
              <a:t>R.E</a:t>
            </a:r>
          </a:p>
          <a:p>
            <a:pPr algn="ctr"/>
            <a:endParaRPr lang="en-GB" sz="1200" dirty="0"/>
          </a:p>
          <a:p>
            <a:r>
              <a:rPr lang="en-GB" sz="1200" b="1" dirty="0"/>
              <a:t>Topic: Community:</a:t>
            </a:r>
          </a:p>
          <a:p>
            <a:r>
              <a:rPr lang="en-GB" sz="1200" dirty="0"/>
              <a:t>This topic </a:t>
            </a:r>
            <a:r>
              <a:rPr lang="en-GB" sz="1200" dirty="0" smtClean="0"/>
              <a:t>focuses </a:t>
            </a:r>
            <a:r>
              <a:rPr lang="en-GB" sz="1200" dirty="0"/>
              <a:t>on the experience of community as an essential and enjoyable part of life for people of every age and faith.  Children </a:t>
            </a:r>
            <a:r>
              <a:rPr lang="en-GB" sz="1200" dirty="0" smtClean="0"/>
              <a:t>will look </a:t>
            </a:r>
            <a:r>
              <a:rPr lang="en-GB" sz="1200" dirty="0"/>
              <a:t>at the Parish Community and the roles within it in detail. They </a:t>
            </a:r>
            <a:r>
              <a:rPr lang="en-GB" sz="1200" dirty="0" smtClean="0"/>
              <a:t>will discuss and reflect </a:t>
            </a:r>
            <a:r>
              <a:rPr lang="en-GB" sz="1200" dirty="0"/>
              <a:t>upon the importance of celebrating, responding and belonging to the life of the local Christian community in accordance to God’s word.</a:t>
            </a:r>
          </a:p>
          <a:p>
            <a:endParaRPr lang="en-GB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6188136" y="4184685"/>
            <a:ext cx="3803589" cy="25909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6900963" y="4160126"/>
            <a:ext cx="230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Science</a:t>
            </a:r>
            <a:endParaRPr lang="en-GB" b="1" u="sng" dirty="0"/>
          </a:p>
        </p:txBody>
      </p:sp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7872" y="5340372"/>
            <a:ext cx="1912666" cy="1398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A272772A-1654-4EF4-B03A-6C1522A58995}"/>
              </a:ext>
            </a:extLst>
          </p:cNvPr>
          <p:cNvSpPr txBox="1"/>
          <p:nvPr/>
        </p:nvSpPr>
        <p:spPr>
          <a:xfrm>
            <a:off x="4495006" y="1355457"/>
            <a:ext cx="230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 smtClean="0"/>
              <a:t>English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B656DAE-4288-4787-BE19-8EE311A5A3EA}"/>
              </a:ext>
            </a:extLst>
          </p:cNvPr>
          <p:cNvSpPr txBox="1"/>
          <p:nvPr/>
        </p:nvSpPr>
        <p:spPr>
          <a:xfrm>
            <a:off x="6199040" y="4496287"/>
            <a:ext cx="386030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As scientist this half term we will be looking at the states of matter.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We will be exploring the three different states of matter – solids, liquids and gases and how these relate to each other.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We will explore what properties each states of matter has and what is similar and </a:t>
            </a:r>
            <a:r>
              <a:rPr lang="en-US" sz="1200" smtClean="0"/>
              <a:t>different between the two.</a:t>
            </a:r>
            <a:endParaRPr lang="en-US" sz="12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We will conduct investigations and experiments to understand what happens to states of matter when they are heated and cooled</a:t>
            </a:r>
            <a:endParaRPr lang="en-GB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847ACE-EF6D-4F0F-B862-FAB3999B7CE8}"/>
              </a:ext>
            </a:extLst>
          </p:cNvPr>
          <p:cNvSpPr txBox="1"/>
          <p:nvPr/>
        </p:nvSpPr>
        <p:spPr>
          <a:xfrm>
            <a:off x="3450151" y="1621766"/>
            <a:ext cx="4441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3450151" y="1621766"/>
            <a:ext cx="42313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Our class read this half term is Viking Boy, a story set in Viking times about a young boy on an adventure to fix the wrongs that have been done to him.</a:t>
            </a:r>
          </a:p>
          <a:p>
            <a:endParaRPr lang="en-US" sz="1600" dirty="0"/>
          </a:p>
          <a:p>
            <a:r>
              <a:rPr lang="en-US" sz="1600" dirty="0" smtClean="0"/>
              <a:t>For English this half term we will be writing our own historical narrative stories set during the Viking times as well as a recount on the first Viking raid in Britain Lindisfarne.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4834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l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</TotalTime>
  <Words>388</Words>
  <Application>Microsoft Office PowerPoint</Application>
  <PresentationFormat>Widescreen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 Willis</cp:lastModifiedBy>
  <cp:revision>33</cp:revision>
  <cp:lastPrinted>2017-09-07T07:20:36Z</cp:lastPrinted>
  <dcterms:created xsi:type="dcterms:W3CDTF">2017-08-31T14:48:40Z</dcterms:created>
  <dcterms:modified xsi:type="dcterms:W3CDTF">2022-01-09T15:19:04Z</dcterms:modified>
</cp:coreProperties>
</file>