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Spring 1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32012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Multiplication and Division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Perimeter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 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Historical narrative and recount – diary/letter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Galilee to Jerusalem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Caritas – solidarity and the common good. 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States of matter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0" y="2804685"/>
            <a:ext cx="24716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Art: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Carving Viking dragon eye amulets</a:t>
            </a:r>
          </a:p>
          <a:p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Effective searching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Feelings and Emotions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Computer Safety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325759" y="5031563"/>
            <a:ext cx="262317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  <a:endParaRPr lang="en-GB" b="1" u="sng" dirty="0">
              <a:solidFill>
                <a:srgbClr val="000099"/>
              </a:solidFill>
              <a:latin typeface="Letter-join Plus 1" panose="02000505000000020003" pitchFamily="50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Stop!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Grime, writing lyrics. Mixed styles.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History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Vikings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3152</TotalTime>
  <Words>92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40</cp:revision>
  <dcterms:created xsi:type="dcterms:W3CDTF">2021-02-22T10:48:50Z</dcterms:created>
  <dcterms:modified xsi:type="dcterms:W3CDTF">2025-12-12T09:01:07Z</dcterms:modified>
</cp:coreProperties>
</file>