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>
        <p:scale>
          <a:sx n="71" d="100"/>
          <a:sy n="71" d="100"/>
        </p:scale>
        <p:origin x="54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Spring 1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320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Fractions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Decimals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River Boy</a:t>
            </a:r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 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letter and a narrative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Desert to Garden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Caritas – 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Living things and their habitats.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0" y="2804685"/>
            <a:ext cx="2471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DT: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Pavilions </a:t>
            </a:r>
          </a:p>
          <a:p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Tag rugby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Coding</a:t>
            </a:r>
          </a:p>
          <a:p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World.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325759" y="5031563"/>
            <a:ext cx="2623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Lean On Me</a:t>
            </a:r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Geography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Rivers including the water cycle.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3157</TotalTime>
  <Words>78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41</cp:revision>
  <dcterms:created xsi:type="dcterms:W3CDTF">2021-02-22T10:48:50Z</dcterms:created>
  <dcterms:modified xsi:type="dcterms:W3CDTF">2026-02-25T14:45:14Z</dcterms:modified>
</cp:coreProperties>
</file>