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</a:t>
            </a:r>
            <a:r>
              <a:rPr lang="en-US" sz="3600" b="1">
                <a:solidFill>
                  <a:srgbClr val="000099"/>
                </a:solidFill>
                <a:latin typeface="Letter-join Plus 1" panose="02000505000000020003" pitchFamily="50" charset="0"/>
              </a:rPr>
              <a:t>Summer 2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328946" y="609385"/>
            <a:ext cx="261680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Shape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Statistics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Position and direction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4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</a:t>
            </a: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Charging about: the story of electricity.</a:t>
            </a:r>
            <a:br>
              <a:rPr lang="en-GB" sz="14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14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Genres:</a:t>
            </a:r>
            <a:r>
              <a:rPr lang="en-GB" sz="14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persuasive text (letter,) explanation and poetry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Other faiths – Islam Holy Book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Electricity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0" y="2804685"/>
            <a:ext cx="24716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DT:</a:t>
            </a:r>
          </a:p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Electrical Systems – Torches.</a:t>
            </a:r>
            <a:b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Rounders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Introduction to AI</a:t>
            </a:r>
            <a:endParaRPr lang="en-GB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Relationships and </a:t>
            </a:r>
            <a:r>
              <a:rPr lang="en-GB" sz="2000" b="1">
                <a:solidFill>
                  <a:srgbClr val="000099"/>
                </a:solidFill>
                <a:latin typeface="Letter-join Plus 1" panose="02000505000000020003" pitchFamily="50" charset="0"/>
              </a:rPr>
              <a:t>Sex Education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325759" y="5031563"/>
            <a:ext cx="2623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Glockenspiels 2</a:t>
            </a:r>
            <a:endParaRPr lang="en-GB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Geography</a:t>
            </a:r>
            <a:b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Mountains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3167</TotalTime>
  <Words>88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43</cp:revision>
  <dcterms:created xsi:type="dcterms:W3CDTF">2021-02-22T10:48:50Z</dcterms:created>
  <dcterms:modified xsi:type="dcterms:W3CDTF">2026-05-21T07:21:14Z</dcterms:modified>
</cp:coreProperties>
</file>