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97" d="100"/>
          <a:sy n="97" d="100"/>
        </p:scale>
        <p:origin x="-41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E0902-3220-41C4-9A3D-36FF971362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03E7A86-799F-4EAA-938B-CA5BBD4BE1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824E97-EB24-49D2-947D-D3C079279E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4FA223-4E75-47D8-9086-6AE5090B2B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C69928-54D5-45FD-BF0C-4434ABF29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6795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68D794-3CEA-45EC-B69B-EFB7F3FF42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477AE6D-EB3F-4F01-8F3E-89BA3E6B68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89A753-5744-455F-82CD-DB6161AB0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AF640-3695-4FC8-A6D1-89E3CA8ED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90C82D-8D4C-4601-A7B0-273AA429A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4718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947A418-9692-40B9-AE23-34D4ABEC0B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A7117D-79AD-4743-851B-D823F715A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DCE0CF-06BA-4072-AF6E-2D279013C3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C9C7AF-B4B4-4D3F-B481-BD1A99084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90A9BF-A95E-4273-83C6-10AA06A0EE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31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D1ACE-94FB-4CD3-A141-1AA99280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667901-EC2C-49CA-802E-35987F9EA9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8C86F2-4490-43D6-B924-BE1C90E0D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0EC94-448E-4DE1-A853-428086342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E63E82-BE09-4642-8D30-0EB8B0DFB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0099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546C0-10C2-4BA2-8939-B67AA955C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CB1115-6B04-4C3D-A58D-6C188DC331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FE23A8-77BA-4821-BA93-3A2A728CD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87F964-1889-46B5-9C04-AFE51DA9F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EFBFFD-E283-4344-8C4B-6D3881C64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5534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308084-743B-45ED-AD3E-8923D7B73D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DFCCDE-F79A-41B8-B241-B4D75A1F34E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96950F-1E10-4686-9D29-91C5E78F9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57319D-82DC-4406-AF2B-9F92ADEA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5BF9F5-576D-4F9A-A126-C302B88D1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AF941D-DD70-493C-ABDA-CE8AF3123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4357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FF118-EAC4-4D92-AFC1-0875A40CD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07DB89-0592-470A-AF46-5101B1FA8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473C0E-0AF2-4200-A529-684C2AF8D4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96F783B-39D3-4550-B617-C9946E980A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E2C314-0C06-4C6D-8E38-CDF38F89A0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22B0F1-40DB-42D4-BC16-2EFB20AAF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1CF9FBB-9D45-487E-B7D0-969000963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72F2A2-AA5D-4D8D-8947-6E35E56FF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8942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7F628-55BE-4286-8633-B0CBE3F65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35C7DB-3111-4BE2-ABD0-3DBBC5926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1781F7-800D-4207-8CE2-150839A6C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C326EF-D723-4EA4-8861-833533B80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39423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8FE106-ED8E-4E1F-8C55-CF54987CC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8734936-0D8A-41CF-9261-1A8C0355C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A16461-B9A6-43B0-A935-70D4F9764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02989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5537B-DB5C-48F6-92DF-C531CDA54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737C7-6A2F-4669-8D2E-D45851C35A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63ADA6-40E6-4C33-A920-2E27E5272A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061CE0-2457-4907-8346-411C41F4B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6DC0E9-1CB4-4F6F-B6F1-0921253FB2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9C036C-0412-47EC-AB8E-428F51EAF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401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E6F84B-3FE9-475C-9F8B-102BB3AF6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C33ED7-DD31-4339-951D-0FFE5D561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363F6B-AA4A-46AC-93EB-C5F84A57C7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29C97B-0207-49C5-897B-C973673F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B1C95-A780-4102-8AC2-11CD601A1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02817-22F9-439A-98B0-7F246A0CE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9169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35BA5B-081A-40B6-93F3-02C171271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5F6AF0-6428-49A2-8211-D65D83B545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67E9D7-0B6A-4DDE-9A9D-FF6A79930C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7FBF3-73C4-4EDF-9045-35BD86093D00}" type="datetimeFigureOut">
              <a:rPr lang="en-GB" smtClean="0"/>
              <a:t>15/07/2026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58949B-20E4-433F-81E5-733E65CBBC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0DD180-9F58-4595-8ADC-B20DC9E2D4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08F60-0FBE-4EE5-ADCE-F585AED9C6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9751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00;p4">
            <a:extLst>
              <a:ext uri="{FF2B5EF4-FFF2-40B4-BE49-F238E27FC236}">
                <a16:creationId xmlns:a16="http://schemas.microsoft.com/office/drawing/2014/main" id="{3CA8505A-28BD-45EA-9A2B-36E10981AE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84099388"/>
              </p:ext>
            </p:extLst>
          </p:nvPr>
        </p:nvGraphicFramePr>
        <p:xfrm>
          <a:off x="207819" y="88269"/>
          <a:ext cx="11717481" cy="6402295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933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38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249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471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36025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87624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665825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97913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452075">
                <a:tc gridSpan="1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St. Clare’s RC primary School - Long Term Overview 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86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/>
                        <a:t>Y4</a:t>
                      </a:r>
                      <a:endParaRPr sz="2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 dirty="0"/>
                        <a:t>English</a:t>
                      </a:r>
                      <a:endParaRPr sz="11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Maths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100"/>
                        <a:t>RE</a:t>
                      </a:r>
                      <a:endParaRPr sz="11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Science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History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Geography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Art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Design Technology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Spanish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Computing 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Music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PE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PSHE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86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Autumn 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Non-chronological Report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/>
                        <a:t>Narrative</a:t>
                      </a:r>
                      <a:endParaRPr sz="700" b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Number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Place Value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Addition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Subtraction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00" b="0" dirty="0"/>
                        <a:t>Creation and Covenant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Animals including humans - Digestive System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Anglo Saxons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Mechanical Systems – mechanical cars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Phonetics lesson 2 (core vocab) &amp;</a:t>
                      </a:r>
                    </a:p>
                    <a:p>
                      <a:pPr algn="ctr"/>
                      <a:endParaRPr lang="en-GB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Presenting myself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Unpacking hardware and software animation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Mamma Mia.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ABBA’s music.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Intensive Swimming 3 weeks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Story Sessions – Get Up!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40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Autumn 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Biography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b="0" dirty="0"/>
                        <a:t>Non-Chronological Report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b="0" dirty="0"/>
                        <a:t>Poetry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Area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Multiplication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Division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 Length 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Perimeter</a:t>
                      </a:r>
                      <a:endParaRPr sz="700" b="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700" b="0" dirty="0">
                          <a:solidFill>
                            <a:schemeClr val="dk1"/>
                          </a:solidFill>
                        </a:rPr>
                        <a:t>Prophecy and Promise</a:t>
                      </a:r>
                      <a:endParaRPr sz="700" b="0" dirty="0">
                        <a:solidFill>
                          <a:schemeClr val="dk1"/>
                        </a:solidFill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Sound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Countries of the world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Oil Pastel observational drawing – Peak District (Peter Hill)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Family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Logo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Sound Stories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Advent.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Volleyball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Rights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1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 panose="020F0502020204030204"/>
                        <a:buNone/>
                      </a:pPr>
                      <a:r>
                        <a:rPr lang="en-US" sz="1400"/>
                        <a:t>Spring 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00" dirty="0"/>
                        <a:t>Historical Narrative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00" dirty="0"/>
                        <a:t>Non-chronological report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00" dirty="0"/>
                        <a:t>Persuasive battle speech</a:t>
                      </a:r>
                      <a:endParaRPr sz="70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Multiplication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Division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Length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Perimeter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00" b="0" dirty="0"/>
                        <a:t>Galilee to Jerusalem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States of matter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Vikings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Viking - Dragon Eye Amulets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Do you have a pet?</a:t>
                      </a:r>
                      <a:endParaRPr lang="en-GB"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Effective searching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Stop!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Grime, writing lyrics. Mixed styles.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Gymnastics</a:t>
                      </a:r>
                      <a:endParaRPr sz="800" kern="1200" baseline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We don’t have to be the same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Respecting our bodies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is puberty?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Changing bodies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1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Spring 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Letter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Narrative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Write to inform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b="0" dirty="0"/>
                        <a:t>Poetry 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Fractions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700" dirty="0"/>
                        <a:t>Decimals</a:t>
                      </a:r>
                      <a:endParaRPr sz="700" b="0" i="1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  <a:tabLst/>
                        <a:defRPr/>
                      </a:pPr>
                      <a:r>
                        <a:rPr lang="en-GB" sz="700" b="0" dirty="0"/>
                        <a:t>Desert to Garden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endParaRPr sz="700" b="0" i="1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Habitats 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Rivers including the water cycle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Structure - helmets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At the café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Coding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Lean on me.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Gospel/links to religious music.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Rounders</a:t>
                      </a:r>
                      <a:endParaRPr sz="800" kern="1200" baseline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am I feeling?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am I looking at?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 am thankful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88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400"/>
                        <a:buFont typeface="Calibri" panose="020F0502020204030204"/>
                        <a:buNone/>
                      </a:pPr>
                      <a:r>
                        <a:rPr lang="en-US" sz="1400"/>
                        <a:t>Summer 1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Internal monologue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Narrative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0" dirty="0"/>
                        <a:t>Biography 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Decimals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Money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Time</a:t>
                      </a:r>
                      <a:endParaRPr sz="700" b="0" i="1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700" b="0" i="1" dirty="0"/>
                        <a:t>To the Ends of the Earth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Living things and their habitats – conservation 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Egyptians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Egyptian scrolls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The classroom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Composing beats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Blackbird.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The Beatles and the development of pop music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The Civil Rights Movement.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The Beatles songs.</a:t>
                      </a:r>
                      <a:endParaRPr sz="800" kern="1200" baseline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Athletics</a:t>
                      </a:r>
                      <a:endParaRPr sz="800" kern="1200" baseline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Life cycles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time for everything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Big changes, little changes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4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/>
                        <a:t>Summer 2</a:t>
                      </a:r>
                      <a:endParaRPr sz="140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Persuasive text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0"/>
                        <a:t>Non-chronological report</a:t>
                      </a:r>
                      <a:endParaRPr lang="en-US" sz="700" b="0" dirty="0"/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b="0" dirty="0"/>
                        <a:t>Poetry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Shape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Statistics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Position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700" dirty="0"/>
                        <a:t>Direction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700" b="0" dirty="0"/>
                        <a:t>Dialogue and Encounter</a:t>
                      </a:r>
                      <a:endParaRPr sz="700" b="0" dirty="0"/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Electricity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Mountains </a:t>
                      </a: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Electrical Systems - torches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Goldilocks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Introduction to AI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800" kern="1200" baseline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YuStudio</a:t>
                      </a: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  <a:sym typeface="Calibri" panose="020F0502020204030204"/>
                        </a:rPr>
                        <a:t> – Dragon Beats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US" sz="800" kern="1200" baseline="0" dirty="0">
                          <a:solidFill>
                            <a:schemeClr val="tx1"/>
                          </a:solidFill>
                          <a:highlight>
                            <a:srgbClr val="FFFF00"/>
                          </a:highlight>
                          <a:latin typeface="+mn-lt"/>
                          <a:ea typeface="+mn-ea"/>
                          <a:cs typeface="+mn-cs"/>
                        </a:rPr>
                        <a:t>Golf</a:t>
                      </a:r>
                      <a:endParaRPr sz="800" kern="1200" baseline="0" dirty="0">
                        <a:solidFill>
                          <a:schemeClr val="tx1"/>
                        </a:solidFill>
                        <a:highlight>
                          <a:srgbClr val="FFFF00"/>
                        </a:highlight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community of love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What is the church?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How do I love others?</a:t>
                      </a:r>
                    </a:p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700"/>
                        <a:buFont typeface="Calibri" panose="020F0502020204030204"/>
                        <a:buNone/>
                      </a:pPr>
                      <a:r>
                        <a:rPr lang="en-GB" sz="8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Money matters </a:t>
                      </a:r>
                      <a:endParaRPr sz="80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50" marR="91450" marT="45725" marB="45725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56213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342</Words>
  <Application>Microsoft Office PowerPoint</Application>
  <PresentationFormat>Widescreen</PresentationFormat>
  <Paragraphs>135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Taylor O'Hara</dc:creator>
  <cp:lastModifiedBy>Taylor O'Hara</cp:lastModifiedBy>
  <cp:revision>9</cp:revision>
  <dcterms:created xsi:type="dcterms:W3CDTF">2025-10-09T15:03:57Z</dcterms:created>
  <dcterms:modified xsi:type="dcterms:W3CDTF">2026-07-15T10:09:01Z</dcterms:modified>
</cp:coreProperties>
</file>