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4660"/>
  </p:normalViewPr>
  <p:slideViewPr>
    <p:cSldViewPr snapToGrid="0">
      <p:cViewPr>
        <p:scale>
          <a:sx n="66" d="100"/>
          <a:sy n="66" d="100"/>
        </p:scale>
        <p:origin x="-56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35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42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22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4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1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0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1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1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7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0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2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D3F8-32D2-4CA8-8958-7F5CDCF486B0}" type="datetimeFigureOut">
              <a:rPr lang="en-GB" smtClean="0"/>
              <a:t>29/12/2021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E81A-9E75-4F4C-A08A-8C91F201B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5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866385"/>
              </p:ext>
            </p:extLst>
          </p:nvPr>
        </p:nvGraphicFramePr>
        <p:xfrm>
          <a:off x="207819" y="88269"/>
          <a:ext cx="11704320" cy="6990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330">
                  <a:extLst>
                    <a:ext uri="{9D8B030D-6E8A-4147-A177-3AD203B41FA5}">
                      <a16:colId xmlns:a16="http://schemas.microsoft.com/office/drawing/2014/main" val="3175210769"/>
                    </a:ext>
                  </a:extLst>
                </a:gridCol>
                <a:gridCol w="738714">
                  <a:extLst>
                    <a:ext uri="{9D8B030D-6E8A-4147-A177-3AD203B41FA5}">
                      <a16:colId xmlns:a16="http://schemas.microsoft.com/office/drawing/2014/main" val="3082674768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011631618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99025858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4124096773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145941532"/>
                    </a:ext>
                  </a:extLst>
                </a:gridCol>
                <a:gridCol w="947131">
                  <a:extLst>
                    <a:ext uri="{9D8B030D-6E8A-4147-A177-3AD203B41FA5}">
                      <a16:colId xmlns:a16="http://schemas.microsoft.com/office/drawing/2014/main" val="304659053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014134556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243155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04631437"/>
                    </a:ext>
                  </a:extLst>
                </a:gridCol>
                <a:gridCol w="1463766">
                  <a:extLst>
                    <a:ext uri="{9D8B030D-6E8A-4147-A177-3AD203B41FA5}">
                      <a16:colId xmlns:a16="http://schemas.microsoft.com/office/drawing/2014/main" val="2443543766"/>
                    </a:ext>
                  </a:extLst>
                </a:gridCol>
                <a:gridCol w="1039341">
                  <a:extLst>
                    <a:ext uri="{9D8B030D-6E8A-4147-A177-3AD203B41FA5}">
                      <a16:colId xmlns:a16="http://schemas.microsoft.com/office/drawing/2014/main" val="511876125"/>
                    </a:ext>
                  </a:extLst>
                </a:gridCol>
                <a:gridCol w="632705">
                  <a:extLst>
                    <a:ext uri="{9D8B030D-6E8A-4147-A177-3AD203B41FA5}">
                      <a16:colId xmlns:a16="http://schemas.microsoft.com/office/drawing/2014/main" val="2373013424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715120172"/>
                    </a:ext>
                  </a:extLst>
                </a:gridCol>
              </a:tblGrid>
              <a:tr h="452080">
                <a:tc gridSpan="14"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St. Clare’s RC primary School - Long Term Overview 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543568"/>
                  </a:ext>
                </a:extLst>
              </a:tr>
              <a:tr h="614464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Y1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English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Maths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Science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History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Geography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Art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Design Technology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Computing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Music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PSHE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54088"/>
                  </a:ext>
                </a:extLst>
              </a:tr>
              <a:tr h="4385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Autumn 1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/>
                        <a:t>Labels</a:t>
                      </a:r>
                    </a:p>
                    <a:p>
                      <a:pPr algn="ctr"/>
                      <a:r>
                        <a:rPr lang="en-US" sz="700" b="0" dirty="0" smtClean="0"/>
                        <a:t>Lists</a:t>
                      </a:r>
                    </a:p>
                    <a:p>
                      <a:pPr algn="ctr"/>
                      <a:r>
                        <a:rPr lang="en-US" sz="700" b="0" dirty="0" smtClean="0"/>
                        <a:t>Captions</a:t>
                      </a:r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Number- Number and place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dirty="0" err="1" smtClean="0"/>
                        <a:t>Famililes</a:t>
                      </a:r>
                      <a:endParaRPr lang="en-US" sz="700" b="0" dirty="0" smtClean="0"/>
                    </a:p>
                    <a:p>
                      <a:pPr marL="0" indent="0" algn="l">
                        <a:buNone/>
                      </a:pPr>
                      <a:r>
                        <a:rPr lang="en-US" sz="700" b="0" dirty="0" smtClean="0"/>
                        <a:t>Judaism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dirty="0" smtClean="0"/>
                        <a:t>Saying</a:t>
                      </a:r>
                      <a:r>
                        <a:rPr lang="en-US" sz="700" b="0" baseline="0" dirty="0" smtClean="0"/>
                        <a:t> Sorry</a:t>
                      </a:r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Animals Including Humans</a:t>
                      </a:r>
                    </a:p>
                    <a:p>
                      <a:r>
                        <a:rPr lang="en-US" sz="700" dirty="0" smtClean="0"/>
                        <a:t>Seasonal Changes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/>
                        <a:t>Pop Art – Andy Warhol inspired</a:t>
                      </a:r>
                      <a:r>
                        <a:rPr lang="en-US" sz="700" b="0" baseline="0" dirty="0" smtClean="0"/>
                        <a:t> self portraits</a:t>
                      </a:r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 smtClean="0"/>
                        <a:t>Design and make</a:t>
                      </a:r>
                      <a:r>
                        <a:rPr lang="en-US" sz="700" b="0" baseline="0" dirty="0" smtClean="0"/>
                        <a:t> a seasonal salad</a:t>
                      </a:r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Can you make an instruction video?</a:t>
                      </a:r>
                      <a:endParaRPr lang="en-GB" sz="800" dirty="0" smtClean="0"/>
                    </a:p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1" dirty="0"/>
                        <a:t>Hey</a:t>
                      </a:r>
                      <a:r>
                        <a:rPr lang="en-US" sz="700" b="1" baseline="0" dirty="0"/>
                        <a:t> you! </a:t>
                      </a:r>
                    </a:p>
                    <a:p>
                      <a:pPr algn="l"/>
                      <a:r>
                        <a:rPr lang="en-GB" sz="7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School Hip-Hop</a:t>
                      </a:r>
                    </a:p>
                    <a:p>
                      <a:pPr algn="l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pulse, rhythm and pitch work together.</a:t>
                      </a:r>
                      <a:endParaRPr lang="en-US" sz="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Gymnastics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b="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Games – focus: Ball skills and games</a:t>
                      </a:r>
                      <a:endParaRPr lang="en-GB" sz="700" b="0" u="none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Keeping and Staying Safe</a:t>
                      </a:r>
                    </a:p>
                    <a:p>
                      <a:pPr algn="ctr"/>
                      <a:endParaRPr 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08420"/>
                  </a:ext>
                </a:extLst>
              </a:tr>
              <a:tr h="4940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Autumn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/>
                        <a:t>Comic Strip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/>
                        <a:t>Recount</a:t>
                      </a:r>
                      <a:endParaRPr lang="en-GB" sz="7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Number- Addition and subtraction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Saying Sorry</a:t>
                      </a:r>
                    </a:p>
                    <a:p>
                      <a:r>
                        <a:rPr lang="en-US" sz="700" dirty="0" smtClean="0"/>
                        <a:t>Hinduism</a:t>
                      </a:r>
                    </a:p>
                    <a:p>
                      <a:r>
                        <a:rPr lang="en-US" sz="700" dirty="0" smtClean="0"/>
                        <a:t>Waiting</a:t>
                      </a:r>
                    </a:p>
                    <a:p>
                      <a:r>
                        <a:rPr lang="en-US" sz="700" dirty="0" smtClean="0"/>
                        <a:t>Caritas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Animals Including Humans</a:t>
                      </a:r>
                    </a:p>
                    <a:p>
                      <a:r>
                        <a:rPr lang="en-US" sz="700" dirty="0" smtClean="0"/>
                        <a:t>Seasonal Changes</a:t>
                      </a:r>
                      <a:endParaRPr lang="en-GB" sz="700" dirty="0" smtClean="0"/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Toys</a:t>
                      </a:r>
                      <a:r>
                        <a:rPr lang="en-US" sz="700" baseline="0" dirty="0" smtClean="0"/>
                        <a:t> – Old and New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/>
                        <a:t>Design and Make a toy car</a:t>
                      </a:r>
                      <a:endParaRPr lang="en-GB" sz="700" b="0" dirty="0" smtClean="0"/>
                    </a:p>
                    <a:p>
                      <a:pPr algn="ctr"/>
                      <a:endParaRPr lang="en-US" sz="7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Can</a:t>
                      </a:r>
                      <a:r>
                        <a:rPr lang="en-US" sz="800" baseline="0" dirty="0" smtClean="0"/>
                        <a:t> you program a </a:t>
                      </a:r>
                      <a:r>
                        <a:rPr lang="en-US" sz="800" baseline="0" dirty="0" err="1" smtClean="0"/>
                        <a:t>BeeBot</a:t>
                      </a:r>
                      <a:r>
                        <a:rPr lang="en-US" sz="800" baseline="0" dirty="0" smtClean="0"/>
                        <a:t>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Rhythm in the way we walk and banana rap</a:t>
                      </a:r>
                      <a:r>
                        <a:rPr lang="en-US" sz="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lang="en-GB" sz="7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Reggae.</a:t>
                      </a:r>
                    </a:p>
                    <a:p>
                      <a:pPr algn="l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Pulse, rhythm and pitch, rapping, dancing and singing.</a:t>
                      </a:r>
                      <a:endParaRPr lang="en-US" sz="7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u="none" dirty="0" smtClean="0">
                          <a:latin typeface="+mn-lt"/>
                        </a:rPr>
                        <a:t>Dance</a:t>
                      </a:r>
                    </a:p>
                    <a:p>
                      <a:pPr algn="ctr"/>
                      <a:endParaRPr lang="en-US" sz="700" b="0" u="none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700" b="0" u="none" dirty="0" smtClean="0">
                          <a:latin typeface="+mn-lt"/>
                        </a:rPr>
                        <a:t>Athletics</a:t>
                      </a:r>
                      <a:r>
                        <a:rPr lang="en-US" sz="700" b="0" u="none" baseline="0" dirty="0" smtClean="0">
                          <a:latin typeface="+mn-lt"/>
                        </a:rPr>
                        <a:t> – unit 1</a:t>
                      </a:r>
                      <a:endParaRPr lang="en-GB" sz="700" b="0" u="none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Keeping</a:t>
                      </a:r>
                      <a:r>
                        <a:rPr lang="en-GB" sz="700" baseline="0" dirty="0" smtClean="0"/>
                        <a:t> and Staying Safe</a:t>
                      </a:r>
                    </a:p>
                    <a:p>
                      <a:pPr algn="ctr"/>
                      <a:endParaRPr lang="en-US" sz="7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97644"/>
                  </a:ext>
                </a:extLst>
              </a:tr>
              <a:tr h="9415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Spring 1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Setting Description</a:t>
                      </a:r>
                    </a:p>
                    <a:p>
                      <a:pPr algn="ctr"/>
                      <a:r>
                        <a:rPr lang="en-US" sz="800" dirty="0" smtClean="0"/>
                        <a:t>Postcard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Number- Multiplication and division 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Special People</a:t>
                      </a:r>
                    </a:p>
                    <a:p>
                      <a:r>
                        <a:rPr lang="en-US" sz="700" dirty="0" smtClean="0"/>
                        <a:t>Meals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Plants</a:t>
                      </a:r>
                    </a:p>
                    <a:p>
                      <a:r>
                        <a:rPr lang="en-US" sz="700" dirty="0" smtClean="0"/>
                        <a:t>Seasonal Changes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Hot and Cold Places</a:t>
                      </a:r>
                      <a:endParaRPr lang="en-GB" sz="700" dirty="0" smtClean="0"/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Georgia O’Keeffe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watercolours</a:t>
                      </a:r>
                      <a:r>
                        <a:rPr lang="en-US" sz="700" baseline="0" dirty="0" smtClean="0"/>
                        <a:t> - flowers</a:t>
                      </a:r>
                      <a:endParaRPr lang="en-GB" sz="700" dirty="0" smtClean="0"/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Can you create a photo story?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1" dirty="0"/>
                        <a:t>In the groove.</a:t>
                      </a:r>
                    </a:p>
                    <a:p>
                      <a:pPr algn="l"/>
                      <a:r>
                        <a:rPr lang="en-GB" sz="7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Blues, Baroque, Latin, Bhangra, Folk, Funk </a:t>
                      </a:r>
                    </a:p>
                    <a:p>
                      <a:pPr algn="l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be in the groove with different styles of music.</a:t>
                      </a:r>
                      <a:endParaRPr lang="en-US" sz="7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Gymnastics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b="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Games</a:t>
                      </a:r>
                      <a:r>
                        <a:rPr lang="en-US" sz="700" b="0" u="non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Focus: Throwing, catching and aiming</a:t>
                      </a:r>
                      <a:endParaRPr lang="en-GB" sz="700" b="0" u="none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Keeping and Staying Healthy</a:t>
                      </a:r>
                    </a:p>
                    <a:p>
                      <a:pPr algn="ctr"/>
                      <a:endParaRPr lang="en-US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67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</a:t>
                      </a:r>
                      <a:r>
                        <a:rPr lang="en-US" sz="1400" baseline="0" dirty="0" smtClean="0"/>
                        <a:t>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Recipe/Instruction</a:t>
                      </a:r>
                    </a:p>
                    <a:p>
                      <a:pPr algn="ctr"/>
                      <a:r>
                        <a:rPr lang="en-US" sz="700" dirty="0" smtClean="0"/>
                        <a:t>Character</a:t>
                      </a:r>
                      <a:r>
                        <a:rPr lang="en-US" sz="700" baseline="0" dirty="0" smtClean="0"/>
                        <a:t> Description </a:t>
                      </a:r>
                      <a:endParaRPr lang="en-GB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Number-</a:t>
                      </a:r>
                      <a:r>
                        <a:rPr lang="en-GB" sz="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Fractions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Meals</a:t>
                      </a:r>
                    </a:p>
                    <a:p>
                      <a:r>
                        <a:rPr lang="en-US" sz="700" dirty="0" smtClean="0"/>
                        <a:t>Caritas</a:t>
                      </a:r>
                    </a:p>
                    <a:p>
                      <a:r>
                        <a:rPr lang="en-US" sz="700" dirty="0" smtClean="0"/>
                        <a:t>Change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Plants</a:t>
                      </a:r>
                    </a:p>
                    <a:p>
                      <a:r>
                        <a:rPr lang="en-US" sz="700" dirty="0" smtClean="0"/>
                        <a:t>Seasonal Changes</a:t>
                      </a:r>
                      <a:endParaRPr lang="en-GB" sz="700" dirty="0" smtClean="0"/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History of </a:t>
                      </a:r>
                      <a:r>
                        <a:rPr lang="en-US" sz="700" dirty="0" err="1" smtClean="0"/>
                        <a:t>Blackley</a:t>
                      </a:r>
                      <a:r>
                        <a:rPr lang="en-US" sz="700" dirty="0" smtClean="0"/>
                        <a:t> (100 Years)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Collage Art using newspapers and magazines in the style of Romero </a:t>
                      </a:r>
                      <a:r>
                        <a:rPr lang="en-US" sz="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Britto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Can you create a poster showing how different technology is used?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1" dirty="0"/>
                        <a:t>Round and Round.</a:t>
                      </a:r>
                    </a:p>
                    <a:p>
                      <a:pPr algn="l"/>
                      <a:r>
                        <a:rPr lang="en-GB" sz="7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Bossa Nova</a:t>
                      </a:r>
                    </a:p>
                    <a:p>
                      <a:pPr algn="l"/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Pulse, rhythm and pitch in different styles of music</a:t>
                      </a:r>
                      <a:endParaRPr lang="en-US" sz="7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b="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Games – Focus: Bat/ball skills and games</a:t>
                      </a:r>
                      <a:endParaRPr lang="en-GB" sz="700" b="0" u="none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/>
                        <a:t>Keeping and Staying Healthy</a:t>
                      </a:r>
                    </a:p>
                    <a:p>
                      <a:pPr algn="ctr"/>
                      <a:endParaRPr lang="en-US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676624"/>
                  </a:ext>
                </a:extLst>
              </a:tr>
              <a:tr h="798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Summer 1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Narrative </a:t>
                      </a:r>
                      <a:endParaRPr lang="en-GB" sz="800" dirty="0" smtClean="0"/>
                    </a:p>
                    <a:p>
                      <a:pPr algn="ctr"/>
                      <a:r>
                        <a:rPr lang="en-US" sz="800" dirty="0" smtClean="0"/>
                        <a:t>Non-</a:t>
                      </a:r>
                      <a:r>
                        <a:rPr lang="en-US" sz="800" dirty="0" err="1" smtClean="0"/>
                        <a:t>chron</a:t>
                      </a:r>
                      <a:r>
                        <a:rPr lang="en-US" sz="800" baseline="0" dirty="0" smtClean="0"/>
                        <a:t> Report</a:t>
                      </a:r>
                      <a:endParaRPr lang="en-GB" sz="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Measurement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Belonging</a:t>
                      </a:r>
                    </a:p>
                    <a:p>
                      <a:r>
                        <a:rPr lang="en-US" sz="700" dirty="0" smtClean="0"/>
                        <a:t>Holidays and Holy Days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Materials</a:t>
                      </a:r>
                    </a:p>
                    <a:p>
                      <a:r>
                        <a:rPr lang="en-US" sz="700" dirty="0" smtClean="0"/>
                        <a:t>Seasonal</a:t>
                      </a:r>
                      <a:r>
                        <a:rPr lang="en-US" sz="700" baseline="0" dirty="0" smtClean="0"/>
                        <a:t> Changes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The Local Area</a:t>
                      </a:r>
                      <a:endParaRPr lang="en-GB" sz="700" smtClean="0"/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Can you communicate with others via email?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/>
                        <a:t>Your imagination.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1" dirty="0"/>
                        <a:t>Pop</a:t>
                      </a:r>
                    </a:p>
                    <a:p>
                      <a:r>
                        <a:rPr lang="en-GB" sz="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your own lyrics.</a:t>
                      </a:r>
                    </a:p>
                    <a:p>
                      <a:r>
                        <a:rPr lang="en-GB" sz="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Mixed styles.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u="none" dirty="0" smtClean="0">
                          <a:latin typeface="+mn-lt"/>
                        </a:rPr>
                        <a:t>Gymnastics</a:t>
                      </a: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endParaRPr lang="en-US" sz="70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7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Games</a:t>
                      </a:r>
                      <a:r>
                        <a:rPr lang="en-US" sz="7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Focus: partner work</a:t>
                      </a:r>
                      <a:endParaRPr lang="en-US" sz="700" b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/>
                        <a:t>Relationships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19154"/>
                  </a:ext>
                </a:extLst>
              </a:tr>
              <a:tr h="5749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Summer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Letter</a:t>
                      </a:r>
                    </a:p>
                    <a:p>
                      <a:pPr algn="ctr"/>
                      <a:r>
                        <a:rPr lang="en-US" sz="800" dirty="0" smtClean="0"/>
                        <a:t>Narrative w/ Setting</a:t>
                      </a:r>
                      <a:r>
                        <a:rPr lang="en-US" sz="800" baseline="0" dirty="0" smtClean="0"/>
                        <a:t> Description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Geometry- properties of shape and position and direction</a:t>
                      </a:r>
                    </a:p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0" dirty="0" smtClean="0"/>
                        <a:t>Holidays and Holy Days</a:t>
                      </a:r>
                    </a:p>
                    <a:p>
                      <a:pPr algn="l"/>
                      <a:r>
                        <a:rPr lang="en-US" sz="700" b="0" dirty="0" err="1" smtClean="0"/>
                        <a:t>Neighbours</a:t>
                      </a:r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Materials</a:t>
                      </a:r>
                    </a:p>
                    <a:p>
                      <a:r>
                        <a:rPr lang="en-US" sz="700" dirty="0" smtClean="0"/>
                        <a:t>Seasonal</a:t>
                      </a:r>
                      <a:r>
                        <a:rPr lang="en-US" sz="700" baseline="0" dirty="0" smtClean="0"/>
                        <a:t> Changes</a:t>
                      </a:r>
                    </a:p>
                    <a:p>
                      <a:pPr algn="ctr"/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dirty="0" smtClean="0"/>
                        <a:t>Explorers through history  (N Armstrong and C Columbus)</a:t>
                      </a:r>
                      <a:endParaRPr lang="en-GB" sz="7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/>
                        <a:t>Materials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 smtClean="0"/>
                        <a:t>Design</a:t>
                      </a:r>
                      <a:r>
                        <a:rPr lang="en-US" sz="700" b="0" baseline="0" dirty="0" smtClean="0"/>
                        <a:t> and make a spaceship with moving parts to take </a:t>
                      </a:r>
                      <a:r>
                        <a:rPr lang="en-US" sz="700" b="0" baseline="0" dirty="0" err="1" smtClean="0"/>
                        <a:t>Beegu</a:t>
                      </a:r>
                      <a:r>
                        <a:rPr lang="en-US" sz="700" b="0" baseline="0" dirty="0" smtClean="0"/>
                        <a:t> back </a:t>
                      </a:r>
                      <a:r>
                        <a:rPr lang="en-US" sz="700" b="0" baseline="0" smtClean="0"/>
                        <a:t>to space</a:t>
                      </a:r>
                      <a:endParaRPr lang="en-GB" sz="7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Can you create an internet safety poster?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b="1" dirty="0"/>
                        <a:t>Reflect, rewind and replay.</a:t>
                      </a:r>
                    </a:p>
                    <a:p>
                      <a:r>
                        <a:rPr lang="en-US" sz="7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Classical</a:t>
                      </a:r>
                    </a:p>
                    <a:p>
                      <a:r>
                        <a:rPr lang="en-GB" sz="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history of music, look back and consolidate your learning, learn some of the language of music. </a:t>
                      </a:r>
                      <a:endParaRPr lang="en-GB" sz="7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u="none" dirty="0" smtClean="0">
                          <a:latin typeface="+mn-lt"/>
                        </a:rPr>
                        <a:t>Dance</a:t>
                      </a:r>
                    </a:p>
                    <a:p>
                      <a:pPr algn="ctr"/>
                      <a:endParaRPr lang="en-US" sz="700" b="0" u="none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700" b="0" u="none" dirty="0" smtClean="0">
                          <a:latin typeface="+mn-lt"/>
                        </a:rPr>
                        <a:t>Athletics – unit 2</a:t>
                      </a:r>
                      <a:endParaRPr lang="en-GB" sz="700" b="0" u="none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Relationships and Sex Education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83285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Enrichment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5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2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445</Words>
  <Application>Microsoft Office PowerPoint</Application>
  <PresentationFormat>Widescreen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O'Keefe</dc:creator>
  <cp:lastModifiedBy>Marnie Sumner</cp:lastModifiedBy>
  <cp:revision>71</cp:revision>
  <cp:lastPrinted>2019-12-20T08:52:08Z</cp:lastPrinted>
  <dcterms:created xsi:type="dcterms:W3CDTF">2019-12-04T12:29:54Z</dcterms:created>
  <dcterms:modified xsi:type="dcterms:W3CDTF">2021-12-29T15:46:23Z</dcterms:modified>
</cp:coreProperties>
</file>