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8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31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03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01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10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1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42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1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81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0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2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F2814-E3B8-4E1F-A22F-A5138799997E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95D0F-B48C-41A7-9749-71B9DC01FD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6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44137"/>
            <a:ext cx="32526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English</a:t>
            </a:r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: the writing topics we will be focussing on are;</a:t>
            </a:r>
            <a:endParaRPr lang="en-GB" dirty="0" smtClean="0">
              <a:solidFill>
                <a:srgbClr val="FF000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Setting Descriptions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Diary Entry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Informal letter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Non-Chronological Report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Narrative </a:t>
            </a:r>
            <a:endParaRPr lang="en-GB" dirty="0">
              <a:solidFill>
                <a:srgbClr val="FF0000"/>
              </a:solidFill>
              <a:latin typeface="Letter-join No-Lead 1" panose="02000503000000020003" pitchFamily="50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69963" y="2525880"/>
            <a:ext cx="32526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Maths</a:t>
            </a:r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 – this half term we will focus on the fundamental skills of mathematics; </a:t>
            </a:r>
            <a:endParaRPr lang="en-GB" dirty="0" smtClean="0">
              <a:solidFill>
                <a:srgbClr val="00206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latin typeface="Letter-join No-Lead 1" panose="02000503000000020003" pitchFamily="50" charset="0"/>
              </a:rPr>
              <a:t> </a:t>
            </a:r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Place Value</a:t>
            </a:r>
          </a:p>
          <a:p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Addition</a:t>
            </a:r>
          </a:p>
          <a:p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Subtraction</a:t>
            </a:r>
          </a:p>
          <a:p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Multiplication</a:t>
            </a:r>
          </a:p>
          <a:p>
            <a:r>
              <a:rPr lang="en-GB" dirty="0" smtClean="0">
                <a:solidFill>
                  <a:srgbClr val="002060"/>
                </a:solidFill>
                <a:latin typeface="Letter-join No-Lead 1" panose="02000503000000020003" pitchFamily="50" charset="0"/>
              </a:rPr>
              <a:t>Division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453" y="4864685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Letter-join No-Lead 1" panose="02000503000000020003" pitchFamily="50" charset="0"/>
              </a:rPr>
              <a:t>Science</a:t>
            </a:r>
            <a:r>
              <a:rPr lang="en-GB" dirty="0" smtClean="0">
                <a:latin typeface="Letter-join No-Lead 1" panose="02000503000000020003" pitchFamily="50" charset="0"/>
              </a:rPr>
              <a:t> –The science topic of learning will be around ‘Light;’ and how we see things. </a:t>
            </a:r>
            <a:endParaRPr lang="en-GB" dirty="0" smtClean="0">
              <a:latin typeface="Letter-join No-Lead 1" panose="02000503000000020003" pitchFamily="50" charset="0"/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54138" y="457200"/>
            <a:ext cx="32526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Religious Education</a:t>
            </a: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Loving</a:t>
            </a:r>
            <a:endParaRPr lang="en-GB" dirty="0" smtClean="0">
              <a:solidFill>
                <a:srgbClr val="00B05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Judaism</a:t>
            </a: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Vocation </a:t>
            </a:r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and commitment</a:t>
            </a:r>
          </a:p>
          <a:p>
            <a:endParaRPr lang="en-GB" dirty="0" smtClean="0">
              <a:solidFill>
                <a:srgbClr val="00B05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Caritas : Dignity of the Human Person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604069" y="457200"/>
            <a:ext cx="32526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7030A0"/>
                </a:solidFill>
                <a:latin typeface="Letter-join No-Lead 1" panose="02000503000000020003" pitchFamily="50" charset="0"/>
              </a:rPr>
              <a:t>G</a:t>
            </a:r>
            <a:r>
              <a:rPr lang="en-GB" b="1" u="sng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eography </a:t>
            </a:r>
          </a:p>
          <a:p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Geographical </a:t>
            </a:r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skills and fieldwork</a:t>
            </a:r>
          </a:p>
          <a:p>
            <a:endParaRPr lang="en-GB" dirty="0" smtClean="0">
              <a:solidFill>
                <a:srgbClr val="7030A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We will be exploring our </a:t>
            </a:r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local </a:t>
            </a:r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area.</a:t>
            </a:r>
            <a:endParaRPr lang="en-GB" dirty="0" smtClean="0">
              <a:solidFill>
                <a:srgbClr val="7030A0"/>
              </a:solidFill>
              <a:latin typeface="Letter-join No-Lead 1" panose="02000503000000020003" pitchFamily="50" charset="0"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412377" y="5248471"/>
            <a:ext cx="32526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Physical Education 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Indoor = Dance</a:t>
            </a:r>
            <a:endParaRPr lang="en-GB" dirty="0" smtClean="0">
              <a:solidFill>
                <a:srgbClr val="FF0000"/>
              </a:solidFill>
              <a:latin typeface="Letter-join No-Lead 1" panose="02000503000000020003" pitchFamily="50" charset="0"/>
            </a:endParaRPr>
          </a:p>
          <a:p>
            <a:endParaRPr lang="en-GB" dirty="0" smtClean="0">
              <a:solidFill>
                <a:srgbClr val="FF000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Invasion games </a:t>
            </a:r>
            <a:r>
              <a:rPr lang="en-GB" dirty="0" smtClean="0">
                <a:solidFill>
                  <a:srgbClr val="FF0000"/>
                </a:solidFill>
                <a:latin typeface="Letter-join No-Lead 1" panose="02000503000000020003" pitchFamily="50" charset="0"/>
              </a:rPr>
              <a:t>– this will be delivered by Dream Big sports coaches</a:t>
            </a:r>
            <a:r>
              <a:rPr lang="en-GB" dirty="0" smtClean="0">
                <a:latin typeface="Letter-join No-Lead 1" panose="02000503000000020003" pitchFamily="50" charset="0"/>
              </a:rPr>
              <a:t>. </a:t>
            </a:r>
            <a:endParaRPr lang="en-GB" dirty="0" smtClean="0">
              <a:latin typeface="Letter-join No-Lead 1" panose="02000503000000020003" pitchFamily="50" charset="0"/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145901" y="2675781"/>
            <a:ext cx="32526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Letter-join No-Lead 1" panose="02000503000000020003" pitchFamily="50" charset="0"/>
              </a:rPr>
              <a:t>Music</a:t>
            </a:r>
          </a:p>
          <a:p>
            <a:r>
              <a:rPr lang="en-GB" dirty="0" smtClean="0">
                <a:latin typeface="Letter-join No-Lead 1" panose="02000503000000020003" pitchFamily="50" charset="0"/>
              </a:rPr>
              <a:t>Song - </a:t>
            </a:r>
            <a:r>
              <a:rPr lang="en-GB" dirty="0" smtClean="0">
                <a:latin typeface="Letter-join No-Lead 1" panose="02000503000000020003" pitchFamily="50" charset="0"/>
              </a:rPr>
              <a:t>Happy</a:t>
            </a:r>
            <a:r>
              <a:rPr lang="en-GB" dirty="0" smtClean="0">
                <a:latin typeface="Letter-join No-Lead 1" panose="02000503000000020003" pitchFamily="50" charset="0"/>
              </a:rPr>
              <a:t>. </a:t>
            </a:r>
          </a:p>
          <a:p>
            <a:r>
              <a:rPr lang="en-GB" dirty="0" smtClean="0">
                <a:latin typeface="Letter-join No-Lead 1" panose="02000503000000020003" pitchFamily="50" charset="0"/>
              </a:rPr>
              <a:t>Genre -</a:t>
            </a:r>
            <a:r>
              <a:rPr lang="en-GB" dirty="0" smtClean="0">
                <a:latin typeface="Letter-join No-Lead 1" panose="02000503000000020003" pitchFamily="50" charset="0"/>
              </a:rPr>
              <a:t>Pop/Neo </a:t>
            </a:r>
            <a:r>
              <a:rPr lang="en-GB" dirty="0" smtClean="0">
                <a:latin typeface="Letter-join No-Lead 1" panose="02000503000000020003" pitchFamily="50" charset="0"/>
              </a:rPr>
              <a:t>Soul </a:t>
            </a:r>
          </a:p>
          <a:p>
            <a:r>
              <a:rPr lang="en-GB" dirty="0" smtClean="0">
                <a:latin typeface="Letter-join No-Lead 1" panose="02000503000000020003" pitchFamily="50" charset="0"/>
              </a:rPr>
              <a:t>Theme -Music </a:t>
            </a:r>
            <a:r>
              <a:rPr lang="en-GB" dirty="0" smtClean="0">
                <a:latin typeface="Letter-join No-Lead 1" panose="02000503000000020003" pitchFamily="50" charset="0"/>
              </a:rPr>
              <a:t>that makes you feel happy.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961116" y="4881705"/>
            <a:ext cx="32526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PSHE</a:t>
            </a: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Keeping and Staying Safe:</a:t>
            </a: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Water Safety</a:t>
            </a:r>
          </a:p>
          <a:p>
            <a:endParaRPr lang="en-GB" dirty="0" smtClean="0">
              <a:solidFill>
                <a:srgbClr val="00B05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Keeping and Staying Healthy:</a:t>
            </a:r>
          </a:p>
          <a:p>
            <a:r>
              <a:rPr lang="en-GB" dirty="0" smtClean="0">
                <a:solidFill>
                  <a:srgbClr val="00B050"/>
                </a:solidFill>
                <a:latin typeface="Letter-join No-Lead 1" panose="02000503000000020003" pitchFamily="50" charset="0"/>
              </a:rPr>
              <a:t>Alcohol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275111" y="5065037"/>
            <a:ext cx="1434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chemeClr val="accent2"/>
                </a:solidFill>
                <a:latin typeface="Letter-join No-Lead 1" panose="02000503000000020003" pitchFamily="50" charset="0"/>
              </a:rPr>
              <a:t>Computing</a:t>
            </a:r>
            <a:r>
              <a:rPr lang="en-GB" dirty="0" smtClean="0">
                <a:solidFill>
                  <a:schemeClr val="accent2"/>
                </a:solidFill>
                <a:latin typeface="Letter-join No-Lead 1" panose="02000503000000020003" pitchFamily="50" charset="0"/>
              </a:rPr>
              <a:t> – we will be learning how to code during this half ter</a:t>
            </a:r>
            <a:r>
              <a:rPr lang="en-GB" dirty="0" smtClean="0">
                <a:solidFill>
                  <a:schemeClr val="accent2"/>
                </a:solidFill>
                <a:latin typeface="Letter-join No-Lead 1" panose="02000503000000020003" pitchFamily="50" charset="0"/>
              </a:rPr>
              <a:t>m</a:t>
            </a:r>
            <a:r>
              <a:rPr lang="en-GB" dirty="0">
                <a:solidFill>
                  <a:schemeClr val="accent2"/>
                </a:solidFill>
              </a:rPr>
              <a:t>.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31767" y="4864685"/>
            <a:ext cx="1393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Spanish</a:t>
            </a:r>
          </a:p>
          <a:p>
            <a:endParaRPr lang="en-GB" dirty="0" smtClean="0">
              <a:solidFill>
                <a:srgbClr val="7030A0"/>
              </a:solidFill>
              <a:latin typeface="Letter-join No-Lead 1" panose="02000503000000020003" pitchFamily="50" charset="0"/>
            </a:endParaRPr>
          </a:p>
          <a:p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Phonetics lesson 4 (Core vocab) &amp; </a:t>
            </a:r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At </a:t>
            </a:r>
            <a:r>
              <a:rPr lang="en-GB" dirty="0" smtClean="0">
                <a:solidFill>
                  <a:srgbClr val="7030A0"/>
                </a:solidFill>
                <a:latin typeface="Letter-join No-Lead 1" panose="02000503000000020003" pitchFamily="50" charset="0"/>
              </a:rPr>
              <a:t>school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637411" y="2752963"/>
            <a:ext cx="13237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0070C0"/>
                </a:solidFill>
                <a:latin typeface="Letter-join No-Lead 1" panose="02000503000000020003" pitchFamily="50" charset="0"/>
              </a:rPr>
              <a:t>Design Technology</a:t>
            </a:r>
          </a:p>
          <a:p>
            <a:r>
              <a:rPr lang="en-GB" dirty="0" smtClean="0">
                <a:solidFill>
                  <a:srgbClr val="0070C0"/>
                </a:solidFill>
                <a:latin typeface="Letter-join No-Lead 1" panose="02000503000000020003" pitchFamily="50" charset="0"/>
              </a:rPr>
              <a:t>Digital world</a:t>
            </a:r>
          </a:p>
          <a:p>
            <a:r>
              <a:rPr lang="en-GB" dirty="0" smtClean="0">
                <a:solidFill>
                  <a:srgbClr val="0070C0"/>
                </a:solidFill>
                <a:latin typeface="Letter-join No-Lead 1" panose="02000503000000020003" pitchFamily="50" charset="0"/>
              </a:rPr>
              <a:t>Navigating the world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292" y="2942480"/>
            <a:ext cx="2257425" cy="20288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56250" y="2525880"/>
            <a:ext cx="570632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Autumn One Overview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0906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No-Lead 1</vt:lpstr>
      <vt:lpstr>Office Theme</vt:lpstr>
      <vt:lpstr>PowerPoint Presentation</vt:lpstr>
    </vt:vector>
  </TitlesOfParts>
  <Company>St Clares RC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Salza</dc:creator>
  <cp:lastModifiedBy>K Salza</cp:lastModifiedBy>
  <cp:revision>5</cp:revision>
  <dcterms:created xsi:type="dcterms:W3CDTF">2024-08-27T09:56:04Z</dcterms:created>
  <dcterms:modified xsi:type="dcterms:W3CDTF">2024-08-27T09:15:22Z</dcterms:modified>
</cp:coreProperties>
</file>