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91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38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3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13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4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119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22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21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78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78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1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9353C-A369-4FFE-96B4-EC46D21BADD1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66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cienceandindustrymuseum.org.uk/whats-on/operation-ouch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929615"/>
              </p:ext>
            </p:extLst>
          </p:nvPr>
        </p:nvGraphicFramePr>
        <p:xfrm>
          <a:off x="444133" y="1529562"/>
          <a:ext cx="11155683" cy="5630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669">
                  <a:extLst>
                    <a:ext uri="{9D8B030D-6E8A-4147-A177-3AD203B41FA5}">
                      <a16:colId xmlns:a16="http://schemas.microsoft.com/office/drawing/2014/main" val="1265334655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672470912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71265420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2579277074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2650850728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2725379843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1886857622"/>
                    </a:ext>
                  </a:extLst>
                </a:gridCol>
              </a:tblGrid>
              <a:tr h="86094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EYFS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1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</a:t>
                      </a:r>
                      <a:r>
                        <a:rPr lang="en-GB" baseline="0" dirty="0" smtClean="0">
                          <a:latin typeface="Letter-join No-Lead 1" panose="02000503000000020003" pitchFamily="50" charset="0"/>
                        </a:rPr>
                        <a:t> 2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3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4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5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6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734114"/>
                  </a:ext>
                </a:extLst>
              </a:tr>
              <a:tr h="1279355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Letter-join No-Lead 1" panose="02000503000000020003" pitchFamily="50" charset="0"/>
                        </a:rPr>
                        <a:t>Current Topic </a:t>
                      </a:r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Physical Development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Current Topic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Animals Including Humans  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Current Topic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Materials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Current Topic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Rocks  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Current Topic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Digestive System 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Current Topic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Properties of Materials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Current Topic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Light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015247"/>
                  </a:ext>
                </a:extLst>
              </a:tr>
              <a:tr h="177614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Enhancement</a:t>
                      </a:r>
                      <a:r>
                        <a:rPr lang="en-GB" baseline="0" dirty="0" smtClean="0">
                          <a:latin typeface="Letter-join No-Lead 1" panose="02000503000000020003" pitchFamily="50" charset="0"/>
                        </a:rPr>
                        <a:t> opportunities:</a:t>
                      </a:r>
                    </a:p>
                    <a:p>
                      <a:r>
                        <a:rPr lang="en-GB" sz="1400" baseline="0" dirty="0" smtClean="0">
                          <a:latin typeface="Letter-join No-Lead 1" panose="02000503000000020003" pitchFamily="50" charset="0"/>
                        </a:rPr>
                        <a:t>Go outdoors, have fun running, racing and investigating how your body works! Visit Heaton Park’s Treetops Adventure and stretch, jump, leap and learn!</a:t>
                      </a:r>
                    </a:p>
                    <a:p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Letter-join No-Lead 1" panose="02000503000000020003" pitchFamily="50" charset="0"/>
                        </a:rPr>
                        <a:t>Manchester M25 2SW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Enhancement opportunities: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Visit Eureka Museum to explore how our body works, and get a real sense of what makes you, you!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Eureka! The National Children's Museum, Discovery Rd, Halifax HX1 2N</a:t>
                      </a: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Enhancement opportunities: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Explore materials with wand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making and clay monsters for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Halloween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Ordsall</a:t>
                      </a:r>
                      <a:r>
                        <a:rPr kumimoji="0" lang="en-GB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 House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322 </a:t>
                      </a:r>
                      <a:r>
                        <a:rPr kumimoji="0" lang="en-GB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Ordsall</a:t>
                      </a:r>
                      <a:r>
                        <a:rPr kumimoji="0" lang="en-GB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 Lane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Salford,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M5 3AN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Enhancement opportunities: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Explore the rock collection at the Manchester Museum. The rock collection contains a diverse range of objects, which include building stones, volcanic rocks, and coal.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Manchester Museum, University of, Oxford Rd, Manchester M13 9PL</a:t>
                      </a: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Enhancement opportunities: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Visit the Museum of Science and Industry’s Operation Ouch! Poo, Food and You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  <a:hlinkClick r:id="rId2"/>
                        </a:rPr>
                        <a:t>https://www.scienceandindustrymuseum.org.uk/whats-on/operation-ouch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 </a:t>
                      </a: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Enhancement opportunities: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Visit your local park after it has been raining and witness evaporation! Jump in puddles and think about the most suitable material for footwear to stop water being absorbed.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Enhancement opportunities: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Visit the Science and Industry Museum to explore different light phenomena. Join in with the Power up workshop.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Liverpool Rd, Manchester M3 4JP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30078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68876" y="431074"/>
            <a:ext cx="71061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-join No-Lead 1" panose="02000503000000020003" pitchFamily="50" charset="0"/>
              </a:rPr>
              <a:t>“The </a:t>
            </a:r>
            <a:r>
              <a:rPr lang="en-GB" dirty="0">
                <a:latin typeface="Letter-join No-Lead 1" panose="02000503000000020003" pitchFamily="50" charset="0"/>
              </a:rPr>
              <a:t>whole earth is filled with awe at your wonders; where morning dawns, where evening fades, you call forth songs of joy. 9 You care for the land and water it; you enrich it </a:t>
            </a:r>
            <a:r>
              <a:rPr lang="en-GB" dirty="0" smtClean="0">
                <a:latin typeface="Letter-join No-Lead 1" panose="02000503000000020003" pitchFamily="50" charset="0"/>
              </a:rPr>
              <a:t>abundantly.” </a:t>
            </a:r>
            <a:r>
              <a:rPr lang="en-GB" b="1" u="sng" dirty="0" smtClean="0">
                <a:latin typeface="Letter-join No-Lead 1" panose="02000503000000020003" pitchFamily="50" charset="0"/>
              </a:rPr>
              <a:t>Psalm 65: 8-13</a:t>
            </a:r>
            <a:endParaRPr lang="en-GB" b="1" u="sng" dirty="0">
              <a:latin typeface="Letter-join No-Lead 1" panose="02000503000000020003" pitchFamily="50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0374" y="157928"/>
            <a:ext cx="1239872" cy="11964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b="10897"/>
          <a:stretch/>
        </p:blipFill>
        <p:spPr>
          <a:xfrm>
            <a:off x="444133" y="327472"/>
            <a:ext cx="1581150" cy="102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02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311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No-Lead 1</vt:lpstr>
      <vt:lpstr>Office Theme</vt:lpstr>
      <vt:lpstr>PowerPoint Presentation</vt:lpstr>
    </vt:vector>
  </TitlesOfParts>
  <Company>St Clares RC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Salza</dc:creator>
  <cp:lastModifiedBy>K Salza</cp:lastModifiedBy>
  <cp:revision>3</cp:revision>
  <dcterms:created xsi:type="dcterms:W3CDTF">2023-10-11T13:24:08Z</dcterms:created>
  <dcterms:modified xsi:type="dcterms:W3CDTF">2023-10-11T13:41:07Z</dcterms:modified>
</cp:coreProperties>
</file>