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91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38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3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13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4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11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22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1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78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78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1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9353C-A369-4FFE-96B4-EC46D21BADD1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66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652165"/>
              </p:ext>
            </p:extLst>
          </p:nvPr>
        </p:nvGraphicFramePr>
        <p:xfrm>
          <a:off x="444133" y="1529562"/>
          <a:ext cx="11155683" cy="497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669">
                  <a:extLst>
                    <a:ext uri="{9D8B030D-6E8A-4147-A177-3AD203B41FA5}">
                      <a16:colId xmlns:a16="http://schemas.microsoft.com/office/drawing/2014/main" val="1265334655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672470912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71265420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2579277074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2650850728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2725379843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1886857622"/>
                    </a:ext>
                  </a:extLst>
                </a:gridCol>
              </a:tblGrid>
              <a:tr h="8609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EYFS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1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</a:t>
                      </a:r>
                      <a:r>
                        <a:rPr lang="en-GB" baseline="0" dirty="0" smtClean="0">
                          <a:latin typeface="Letter-join No-Lead 1" panose="02000503000000020003" pitchFamily="50" charset="0"/>
                        </a:rPr>
                        <a:t> 2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3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4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5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6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734114"/>
                  </a:ext>
                </a:extLst>
              </a:tr>
              <a:tr h="1279355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Letter-join No-Lead 1" panose="02000503000000020003" pitchFamily="50" charset="0"/>
                        </a:rPr>
                        <a:t>Current Topic </a:t>
                      </a:r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Understanding</a:t>
                      </a:r>
                      <a:r>
                        <a:rPr lang="en-GB" baseline="0" dirty="0" smtClean="0">
                          <a:latin typeface="Letter-join No-Lead 1" panose="02000503000000020003" pitchFamily="50" charset="0"/>
                        </a:rPr>
                        <a:t> the world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Topic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Materials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Topic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Animals including humans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Topic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Forces and magnets  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Topic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Sound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Topic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Changes of 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of Materials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Topic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Animals including humans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015247"/>
                  </a:ext>
                </a:extLst>
              </a:tr>
              <a:tr h="177614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Enhancement</a:t>
                      </a:r>
                      <a:r>
                        <a:rPr lang="en-GB" baseline="0" dirty="0" smtClean="0">
                          <a:latin typeface="Letter-join No-Lead 1" panose="02000503000000020003" pitchFamily="50" charset="0"/>
                        </a:rPr>
                        <a:t> opportunities</a:t>
                      </a:r>
                      <a:r>
                        <a:rPr lang="en-GB" baseline="0" dirty="0" smtClean="0">
                          <a:latin typeface="Letter-join No-Lead 1" panose="02000503000000020003" pitchFamily="50" charset="0"/>
                        </a:rPr>
                        <a:t>:</a:t>
                      </a:r>
                    </a:p>
                    <a:p>
                      <a:r>
                        <a:rPr lang="en-GB" sz="1400" baseline="0" dirty="0" smtClean="0">
                          <a:latin typeface="Letter-join No-Lead 1" panose="02000503000000020003" pitchFamily="50" charset="0"/>
                        </a:rPr>
                        <a:t>Explore the natural world around them, making observations and drawing pictures of animals and plants.</a:t>
                      </a:r>
                      <a:endParaRPr lang="en-GB" sz="1400" baseline="0" dirty="0" smtClean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Build a bridge out of different materials and test the strength when a toy car travels on it. </a:t>
                      </a: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opportunities: 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Make a delicious healthy meal for the whole family!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opportunities: 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Can you design and make a board game using a magnet and various magnetic materials?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opportunities: 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Research the invention of the telephone. Or you could create your own device for listening to a variety of sounds.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opportunities: 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Test the speed in which different materials evaporate, with parental supervision. </a:t>
                      </a: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opportunities: 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Make a model of the heart using </a:t>
                      </a:r>
                      <a:r>
                        <a:rPr kumimoji="0" lang="en-GB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pladoh</a:t>
                      </a: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, or create a painting or sketching of the heart and all of the chambers!</a:t>
                      </a: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30078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68876" y="431074"/>
            <a:ext cx="71061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No-Lead 1" panose="02000503000000020003" pitchFamily="50" charset="0"/>
              </a:rPr>
              <a:t>“The </a:t>
            </a:r>
            <a:r>
              <a:rPr lang="en-GB" dirty="0">
                <a:latin typeface="Letter-join No-Lead 1" panose="02000503000000020003" pitchFamily="50" charset="0"/>
              </a:rPr>
              <a:t>whole earth is filled with awe at your wonders; where morning dawns, where evening fades, you call forth songs of joy. 9 You care for the land and water it; you enrich it </a:t>
            </a:r>
            <a:r>
              <a:rPr lang="en-GB" dirty="0" smtClean="0">
                <a:latin typeface="Letter-join No-Lead 1" panose="02000503000000020003" pitchFamily="50" charset="0"/>
              </a:rPr>
              <a:t>abundantly.” </a:t>
            </a:r>
            <a:r>
              <a:rPr lang="en-GB" b="1" u="sng" dirty="0" smtClean="0">
                <a:latin typeface="Letter-join No-Lead 1" panose="02000503000000020003" pitchFamily="50" charset="0"/>
              </a:rPr>
              <a:t>Psalm 65: 8-13</a:t>
            </a:r>
            <a:endParaRPr lang="en-GB" b="1" u="sng" dirty="0">
              <a:latin typeface="Letter-join No-Lead 1" panose="02000503000000020003" pitchFamily="5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0374" y="157928"/>
            <a:ext cx="1239872" cy="11964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10897"/>
          <a:stretch/>
        </p:blipFill>
        <p:spPr>
          <a:xfrm>
            <a:off x="444133" y="327472"/>
            <a:ext cx="1581150" cy="102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0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233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No-Lead 1</vt:lpstr>
      <vt:lpstr>Office Theme</vt:lpstr>
      <vt:lpstr>PowerPoint Presentation</vt:lpstr>
    </vt:vector>
  </TitlesOfParts>
  <Company>St Clares RC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Salza</dc:creator>
  <cp:lastModifiedBy>K Salza</cp:lastModifiedBy>
  <cp:revision>4</cp:revision>
  <dcterms:created xsi:type="dcterms:W3CDTF">2023-10-11T13:24:08Z</dcterms:created>
  <dcterms:modified xsi:type="dcterms:W3CDTF">2023-11-17T12:05:41Z</dcterms:modified>
</cp:coreProperties>
</file>