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1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38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35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13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4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1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22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1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8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78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353C-A369-4FFE-96B4-EC46D21BADD1}" type="datetimeFigureOut">
              <a:rPr lang="en-GB" smtClean="0"/>
              <a:t>03/03/2024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EAD52-01EB-4E3E-BAEC-A7856CEED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665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42647"/>
              </p:ext>
            </p:extLst>
          </p:nvPr>
        </p:nvGraphicFramePr>
        <p:xfrm>
          <a:off x="444133" y="1529562"/>
          <a:ext cx="11155683" cy="579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669">
                  <a:extLst>
                    <a:ext uri="{9D8B030D-6E8A-4147-A177-3AD203B41FA5}">
                      <a16:colId xmlns:a16="http://schemas.microsoft.com/office/drawing/2014/main" val="1265334655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672470912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71265420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579277074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650850728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2725379843"/>
                    </a:ext>
                  </a:extLst>
                </a:gridCol>
                <a:gridCol w="1593669">
                  <a:extLst>
                    <a:ext uri="{9D8B030D-6E8A-4147-A177-3AD203B41FA5}">
                      <a16:colId xmlns:a16="http://schemas.microsoft.com/office/drawing/2014/main" val="1886857622"/>
                    </a:ext>
                  </a:extLst>
                </a:gridCol>
              </a:tblGrid>
              <a:tr h="86094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EYFS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1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2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3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4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5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Year 6 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734114"/>
                  </a:ext>
                </a:extLst>
              </a:tr>
              <a:tr h="1279355">
                <a:tc>
                  <a:txBody>
                    <a:bodyPr/>
                    <a:lstStyle/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Current </a:t>
                      </a:r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Topic</a:t>
                      </a:r>
                    </a:p>
                    <a:p>
                      <a:r>
                        <a:rPr lang="en-GB" b="1" dirty="0" smtClean="0">
                          <a:latin typeface="Letter-join No-Lead 1" panose="02000503000000020003" pitchFamily="50" charset="0"/>
                        </a:rPr>
                        <a:t>Understanding</a:t>
                      </a:r>
                      <a:r>
                        <a:rPr lang="en-GB" b="1" baseline="0" dirty="0" smtClean="0">
                          <a:latin typeface="Letter-join No-Lead 1" panose="02000503000000020003" pitchFamily="50" charset="0"/>
                        </a:rPr>
                        <a:t> the world</a:t>
                      </a:r>
                      <a:endParaRPr lang="en-GB" dirty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Materials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Animals Including humans 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Animals Including Humans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States of Matter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Forces 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Current </a:t>
                      </a: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Topic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Electricity </a:t>
                      </a:r>
                      <a:endParaRPr kumimoji="0" lang="en-GB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015247"/>
                  </a:ext>
                </a:extLst>
              </a:tr>
              <a:tr h="177614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Letter-join No-Lead 1" panose="02000503000000020003" pitchFamily="50" charset="0"/>
                        </a:rPr>
                        <a:t>Enhancement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 opportunities</a:t>
                      </a:r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:</a:t>
                      </a:r>
                    </a:p>
                    <a:p>
                      <a:r>
                        <a:rPr lang="en-GB" baseline="0" dirty="0" smtClean="0">
                          <a:latin typeface="Letter-join No-Lead 1" panose="02000503000000020003" pitchFamily="50" charset="0"/>
                        </a:rPr>
                        <a:t>Take a walk around your local park, what can you see? Compare our findings with a park in another country using </a:t>
                      </a:r>
                      <a:r>
                        <a:rPr lang="en-GB" baseline="0" smtClean="0">
                          <a:latin typeface="Letter-join No-Lead 1" panose="02000503000000020003" pitchFamily="50" charset="0"/>
                        </a:rPr>
                        <a:t>online tools. </a:t>
                      </a:r>
                      <a:endParaRPr lang="en-GB" baseline="0" dirty="0" smtClean="0">
                        <a:latin typeface="Letter-join No-Lead 1" panose="02000503000000020003" pitchFamily="50" charset="0"/>
                      </a:endParaRPr>
                    </a:p>
                    <a:p>
                      <a:endParaRPr lang="en-GB" baseline="0" dirty="0" smtClean="0">
                        <a:latin typeface="Letter-join No-Lead 1" panose="02000503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opportunities: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Test a variety of materials suitable for a ship – which one would be the most absorbent?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Heaton Park – see f you can observe any animals with their offspring: can you identify and name them?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the Manchester Museum to explore a variety of skeletons from a wide range of species.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Watch what happens to the puddles when the weather begin to warm up.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</a:t>
                      </a: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Design a parachute using a variety of materials – time how long it takes for them to descend from a height.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Enhancement opportunities: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No-Lead 1" panose="02000503000000020003" pitchFamily="50" charset="0"/>
                          <a:ea typeface="+mn-ea"/>
                          <a:cs typeface="+mn-cs"/>
                        </a:rPr>
                        <a:t>Visit the Science and Industry Museum to explore the first man made computer ‘baby.’ </a:t>
                      </a:r>
                      <a:endParaRPr kumimoji="0" lang="en-GB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Letter-join No-Lead 1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30078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68876" y="431074"/>
            <a:ext cx="7106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No-Lead 1" panose="02000503000000020003" pitchFamily="50" charset="0"/>
              </a:rPr>
              <a:t>“The </a:t>
            </a:r>
            <a:r>
              <a:rPr lang="en-GB" dirty="0">
                <a:latin typeface="Letter-join No-Lead 1" panose="02000503000000020003" pitchFamily="50" charset="0"/>
              </a:rPr>
              <a:t>whole earth is filled with awe at your wonders; where morning dawns, where evening fades, you call forth songs of joy. 9 You care for the land and water it; you enrich it </a:t>
            </a:r>
            <a:r>
              <a:rPr lang="en-GB" dirty="0" smtClean="0">
                <a:latin typeface="Letter-join No-Lead 1" panose="02000503000000020003" pitchFamily="50" charset="0"/>
              </a:rPr>
              <a:t>abundantly.” </a:t>
            </a:r>
            <a:r>
              <a:rPr lang="en-GB" b="1" u="sng" dirty="0" smtClean="0">
                <a:latin typeface="Letter-join No-Lead 1" panose="02000503000000020003" pitchFamily="50" charset="0"/>
              </a:rPr>
              <a:t>Psalm 65: 8-13</a:t>
            </a:r>
            <a:endParaRPr lang="en-GB" b="1" u="sng" dirty="0">
              <a:latin typeface="Letter-join No-Lead 1" panose="02000503000000020003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0374" y="157928"/>
            <a:ext cx="1239872" cy="11964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10897"/>
          <a:stretch/>
        </p:blipFill>
        <p:spPr>
          <a:xfrm>
            <a:off x="444133" y="327472"/>
            <a:ext cx="1581150" cy="102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702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1</vt:lpstr>
      <vt:lpstr>Office Theme</vt:lpstr>
      <vt:lpstr>PowerPoint Presentation</vt:lpstr>
    </vt:vector>
  </TitlesOfParts>
  <Company>St Clares RC Primary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Salza</dc:creator>
  <cp:lastModifiedBy>K Salza</cp:lastModifiedBy>
  <cp:revision>6</cp:revision>
  <dcterms:created xsi:type="dcterms:W3CDTF">2023-10-11T13:24:08Z</dcterms:created>
  <dcterms:modified xsi:type="dcterms:W3CDTF">2024-03-03T09:47:37Z</dcterms:modified>
</cp:coreProperties>
</file>