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1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8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3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1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1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8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8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94489"/>
              </p:ext>
            </p:extLst>
          </p:nvPr>
        </p:nvGraphicFramePr>
        <p:xfrm>
          <a:off x="444133" y="1529562"/>
          <a:ext cx="11155683" cy="5981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669">
                  <a:extLst>
                    <a:ext uri="{9D8B030D-6E8A-4147-A177-3AD203B41FA5}">
                      <a16:colId xmlns:a16="http://schemas.microsoft.com/office/drawing/2014/main" val="1265334655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672470912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71265420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579277074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650850728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725379843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1886857622"/>
                    </a:ext>
                  </a:extLst>
                </a:gridCol>
              </a:tblGrid>
              <a:tr h="8609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EYFS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1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2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3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4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5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6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34114"/>
                  </a:ext>
                </a:extLst>
              </a:tr>
              <a:tr h="1279355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Current </a:t>
                      </a:r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Topic</a:t>
                      </a:r>
                    </a:p>
                    <a:p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Expressive</a:t>
                      </a:r>
                      <a:r>
                        <a:rPr lang="en-GB" b="1" baseline="0" dirty="0" smtClean="0">
                          <a:latin typeface="Letter-join No-Lead 1" panose="02000503000000020003" pitchFamily="50" charset="0"/>
                        </a:rPr>
                        <a:t> arts and design </a:t>
                      </a:r>
                      <a:endParaRPr lang="en-GB" b="1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Plants – seasonal changes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Plants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Plants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Living things and their habitats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Earth and Space 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Evolution and inheritance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015247"/>
                  </a:ext>
                </a:extLst>
              </a:tr>
              <a:tr h="177614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Enhancement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opportunities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:</a:t>
                      </a:r>
                    </a:p>
                    <a:p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Visit Manchester Art Museum to explore how colours have been used in lots of different designs and styles. </a:t>
                      </a:r>
                    </a:p>
                    <a:p>
                      <a:endParaRPr lang="en-GB" baseline="0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opportunities: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Walk around Heaton Park and identify the changes in season around us – what has happened to the leaves? Can you see any flowers?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Walk around your local area- create a table of common flowers found, can you create a fact file with your results?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a garden centre to explore a wide range of flowers – find our which flowers germinate the fastest.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Create a  survey of our local area – identify the animals found in our area </a:t>
                      </a: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and report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their habitat.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Sit outside with an adult on a dark evening – look for any stars, can you spot any constellations?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the Manchester Museum to learn more about how animals and humans evolved, see a wide range of fossils.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30078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68876" y="431074"/>
            <a:ext cx="7106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No-Lead 1" panose="02000503000000020003" pitchFamily="50" charset="0"/>
              </a:rPr>
              <a:t>“The </a:t>
            </a:r>
            <a:r>
              <a:rPr lang="en-GB" dirty="0">
                <a:latin typeface="Letter-join No-Lead 1" panose="02000503000000020003" pitchFamily="50" charset="0"/>
              </a:rPr>
              <a:t>whole earth is filled with awe at your wonders; where morning dawns, where evening fades, you call forth songs of joy. 9 You care for the land and water it; you enrich it </a:t>
            </a:r>
            <a:r>
              <a:rPr lang="en-GB" dirty="0" smtClean="0">
                <a:latin typeface="Letter-join No-Lead 1" panose="02000503000000020003" pitchFamily="50" charset="0"/>
              </a:rPr>
              <a:t>abundantly.” </a:t>
            </a:r>
            <a:r>
              <a:rPr lang="en-GB" b="1" u="sng" dirty="0" smtClean="0">
                <a:latin typeface="Letter-join No-Lead 1" panose="02000503000000020003" pitchFamily="50" charset="0"/>
              </a:rPr>
              <a:t>Psalm 65: 8-13</a:t>
            </a:r>
            <a:endParaRPr lang="en-GB" b="1" u="sng" dirty="0">
              <a:latin typeface="Letter-join No-Lead 1" panose="02000503000000020003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374" y="157928"/>
            <a:ext cx="1239872" cy="1196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10897"/>
          <a:stretch/>
        </p:blipFill>
        <p:spPr>
          <a:xfrm>
            <a:off x="444133" y="327472"/>
            <a:ext cx="1581150" cy="102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0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267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1</vt:lpstr>
      <vt:lpstr>Office Theme</vt:lpstr>
      <vt:lpstr>PowerPoint Presentation</vt:lpstr>
    </vt:vector>
  </TitlesOfParts>
  <Company>St Clares RC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Salza</dc:creator>
  <cp:lastModifiedBy>K Salza</cp:lastModifiedBy>
  <cp:revision>7</cp:revision>
  <dcterms:created xsi:type="dcterms:W3CDTF">2023-10-11T13:24:08Z</dcterms:created>
  <dcterms:modified xsi:type="dcterms:W3CDTF">2024-03-03T09:55:08Z</dcterms:modified>
</cp:coreProperties>
</file>