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10693400" cy="151257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p:scale>
          <a:sx n="60" d="100"/>
          <a:sy n="60" d="100"/>
        </p:scale>
        <p:origin x="1392"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28096F0-A236-F042-A955-F91E8CA8F893}"/>
              </a:ext>
            </a:extLst>
          </p:cNvPr>
          <p:cNvSpPr txBox="1"/>
          <p:nvPr userDrawn="1"/>
        </p:nvSpPr>
        <p:spPr>
          <a:xfrm>
            <a:off x="6954290" y="14093721"/>
            <a:ext cx="3370579" cy="609600"/>
          </a:xfrm>
          <a:prstGeom prst="rect">
            <a:avLst/>
          </a:prstGeom>
        </p:spPr>
        <p:txBody>
          <a:bodyPr vert="horz" wrap="square" lIns="0" tIns="43180" rIns="0" bIns="0" rtlCol="0">
            <a:spAutoFit/>
          </a:bodyPr>
          <a:lstStyle/>
          <a:p>
            <a:pPr marL="12700" marR="5080">
              <a:lnSpc>
                <a:spcPts val="2200"/>
              </a:lnSpc>
              <a:spcBef>
                <a:spcPts val="340"/>
              </a:spcBef>
            </a:pPr>
            <a:r>
              <a:rPr sz="2000" b="1" spc="-5" dirty="0">
                <a:solidFill>
                  <a:srgbClr val="00A8A8"/>
                </a:solidFill>
                <a:latin typeface="Lato"/>
                <a:cs typeface="Lato"/>
              </a:rPr>
              <a:t>Inspiring and preparing</a:t>
            </a:r>
            <a:r>
              <a:rPr sz="2000" b="1" spc="-75" dirty="0">
                <a:solidFill>
                  <a:srgbClr val="00A8A8"/>
                </a:solidFill>
                <a:latin typeface="Lato"/>
                <a:cs typeface="Lato"/>
              </a:rPr>
              <a:t> </a:t>
            </a:r>
            <a:r>
              <a:rPr sz="2000" b="1" spc="-15" dirty="0">
                <a:solidFill>
                  <a:srgbClr val="00A8A8"/>
                </a:solidFill>
                <a:latin typeface="Lato"/>
                <a:cs typeface="Lato"/>
              </a:rPr>
              <a:t>young  </a:t>
            </a:r>
            <a:r>
              <a:rPr sz="2000" b="1" dirty="0">
                <a:solidFill>
                  <a:srgbClr val="00A8A8"/>
                </a:solidFill>
                <a:latin typeface="Lato"/>
                <a:cs typeface="Lato"/>
              </a:rPr>
              <a:t>people </a:t>
            </a:r>
            <a:r>
              <a:rPr sz="2000" b="1" spc="-10" dirty="0">
                <a:solidFill>
                  <a:srgbClr val="00A8A8"/>
                </a:solidFill>
                <a:latin typeface="Lato"/>
                <a:cs typeface="Lato"/>
              </a:rPr>
              <a:t>for </a:t>
            </a:r>
            <a:r>
              <a:rPr sz="2000" b="1" dirty="0">
                <a:solidFill>
                  <a:srgbClr val="00A8A8"/>
                </a:solidFill>
                <a:latin typeface="Lato"/>
                <a:cs typeface="Lato"/>
              </a:rPr>
              <a:t>the </a:t>
            </a:r>
            <a:r>
              <a:rPr sz="2000" b="1" spc="-10" dirty="0">
                <a:solidFill>
                  <a:srgbClr val="00A8A8"/>
                </a:solidFill>
                <a:latin typeface="Lato"/>
                <a:cs typeface="Lato"/>
              </a:rPr>
              <a:t>world </a:t>
            </a:r>
            <a:r>
              <a:rPr sz="2000" b="1" spc="-15" dirty="0">
                <a:solidFill>
                  <a:srgbClr val="00A8A8"/>
                </a:solidFill>
                <a:latin typeface="Lato"/>
                <a:cs typeface="Lato"/>
              </a:rPr>
              <a:t>of</a:t>
            </a:r>
            <a:r>
              <a:rPr sz="2000" b="1" spc="-215" dirty="0">
                <a:solidFill>
                  <a:srgbClr val="00A8A8"/>
                </a:solidFill>
                <a:latin typeface="Lato"/>
                <a:cs typeface="Lato"/>
              </a:rPr>
              <a:t> </a:t>
            </a:r>
            <a:r>
              <a:rPr sz="2000" b="1" spc="-10" dirty="0">
                <a:solidFill>
                  <a:srgbClr val="00A8A8"/>
                </a:solidFill>
                <a:latin typeface="Lato"/>
                <a:cs typeface="Lato"/>
              </a:rPr>
              <a:t>work.</a:t>
            </a:r>
            <a:endParaRPr sz="2000">
              <a:latin typeface="Lato"/>
              <a:cs typeface="Lato"/>
            </a:endParaRPr>
          </a:p>
        </p:txBody>
      </p:sp>
      <p:sp>
        <p:nvSpPr>
          <p:cNvPr id="6" name="object 3">
            <a:extLst>
              <a:ext uri="{FF2B5EF4-FFF2-40B4-BE49-F238E27FC236}">
                <a16:creationId xmlns:a16="http://schemas.microsoft.com/office/drawing/2014/main" id="{8DDACBDB-6D4B-7E46-92A1-D678733C5166}"/>
              </a:ext>
            </a:extLst>
          </p:cNvPr>
          <p:cNvSpPr/>
          <p:nvPr userDrawn="1"/>
        </p:nvSpPr>
        <p:spPr>
          <a:xfrm>
            <a:off x="7994519" y="457184"/>
            <a:ext cx="2119366" cy="8596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E7924D7A-B8F8-254B-817B-278BAACD5E40}"/>
              </a:ext>
            </a:extLst>
          </p:cNvPr>
          <p:cNvSpPr txBox="1"/>
          <p:nvPr userDrawn="1"/>
        </p:nvSpPr>
        <p:spPr>
          <a:xfrm>
            <a:off x="615999" y="1681312"/>
            <a:ext cx="4676775" cy="351378"/>
          </a:xfrm>
          <a:prstGeom prst="rect">
            <a:avLst/>
          </a:prstGeom>
        </p:spPr>
        <p:txBody>
          <a:bodyPr vert="horz" wrap="square" lIns="0" tIns="134620" rIns="0" bIns="0" rtlCol="0">
            <a:spAutoFit/>
          </a:bodyPr>
          <a:lstStyle/>
          <a:p>
            <a:pPr marL="12700" algn="just">
              <a:lnSpc>
                <a:spcPct val="100000"/>
              </a:lnSpc>
              <a:spcBef>
                <a:spcPts val="1060"/>
              </a:spcBef>
            </a:pPr>
            <a:r>
              <a:rPr sz="1400" b="1" spc="-5" dirty="0">
                <a:solidFill>
                  <a:srgbClr val="00A8A8"/>
                </a:solidFill>
                <a:latin typeface="Lato"/>
                <a:cs typeface="Lato"/>
              </a:rPr>
              <a:t>Vision</a:t>
            </a:r>
            <a:r>
              <a:rPr sz="1400" b="1" spc="-10" dirty="0">
                <a:solidFill>
                  <a:srgbClr val="00A8A8"/>
                </a:solidFill>
                <a:latin typeface="Lato"/>
                <a:cs typeface="Lato"/>
              </a:rPr>
              <a:t> Statement</a:t>
            </a:r>
            <a:endParaRPr sz="1400" dirty="0">
              <a:latin typeface="Lato"/>
              <a:cs typeface="Lato"/>
            </a:endParaRPr>
          </a:p>
        </p:txBody>
      </p:sp>
      <p:sp>
        <p:nvSpPr>
          <p:cNvPr id="9" name="object 6">
            <a:extLst>
              <a:ext uri="{FF2B5EF4-FFF2-40B4-BE49-F238E27FC236}">
                <a16:creationId xmlns:a16="http://schemas.microsoft.com/office/drawing/2014/main" id="{5F2FBBE9-386E-404A-A160-83460E8DA111}"/>
              </a:ext>
            </a:extLst>
          </p:cNvPr>
          <p:cNvSpPr/>
          <p:nvPr userDrawn="1"/>
        </p:nvSpPr>
        <p:spPr>
          <a:xfrm>
            <a:off x="488950" y="1914164"/>
            <a:ext cx="0" cy="819150"/>
          </a:xfrm>
          <a:custGeom>
            <a:avLst/>
            <a:gdLst/>
            <a:ahLst/>
            <a:cxnLst/>
            <a:rect l="l" t="t" r="r" b="b"/>
            <a:pathLst>
              <a:path h="819150">
                <a:moveTo>
                  <a:pt x="0" y="0"/>
                </a:moveTo>
                <a:lnTo>
                  <a:pt x="0" y="818756"/>
                </a:lnTo>
              </a:path>
            </a:pathLst>
          </a:custGeom>
          <a:ln w="63500">
            <a:solidFill>
              <a:srgbClr val="FFFFFF"/>
            </a:solidFill>
            <a:prstDash val="lgDash"/>
          </a:ln>
        </p:spPr>
        <p:txBody>
          <a:bodyPr wrap="square" lIns="0" tIns="0" rIns="0" bIns="0" rtlCol="0"/>
          <a:lstStyle/>
          <a:p>
            <a:endParaRPr/>
          </a:p>
        </p:txBody>
      </p:sp>
      <p:sp>
        <p:nvSpPr>
          <p:cNvPr id="10" name="object 7">
            <a:extLst>
              <a:ext uri="{FF2B5EF4-FFF2-40B4-BE49-F238E27FC236}">
                <a16:creationId xmlns:a16="http://schemas.microsoft.com/office/drawing/2014/main" id="{E3FF1E5F-EA17-674F-B636-6F36327B8D6B}"/>
              </a:ext>
            </a:extLst>
          </p:cNvPr>
          <p:cNvSpPr/>
          <p:nvPr userDrawn="1"/>
        </p:nvSpPr>
        <p:spPr>
          <a:xfrm>
            <a:off x="708113" y="2878898"/>
            <a:ext cx="4638675" cy="0"/>
          </a:xfrm>
          <a:custGeom>
            <a:avLst/>
            <a:gdLst/>
            <a:ahLst/>
            <a:cxnLst/>
            <a:rect l="l" t="t" r="r" b="b"/>
            <a:pathLst>
              <a:path w="4638675">
                <a:moveTo>
                  <a:pt x="0" y="0"/>
                </a:moveTo>
                <a:lnTo>
                  <a:pt x="4638294" y="0"/>
                </a:lnTo>
              </a:path>
            </a:pathLst>
          </a:custGeom>
          <a:ln w="63500">
            <a:solidFill>
              <a:srgbClr val="FFFFFF"/>
            </a:solidFill>
            <a:prstDash val="lgDash"/>
          </a:ln>
        </p:spPr>
        <p:txBody>
          <a:bodyPr wrap="square" lIns="0" tIns="0" rIns="0" bIns="0" rtlCol="0"/>
          <a:lstStyle/>
          <a:p>
            <a:endParaRPr/>
          </a:p>
        </p:txBody>
      </p:sp>
      <p:sp>
        <p:nvSpPr>
          <p:cNvPr id="11" name="object 8">
            <a:extLst>
              <a:ext uri="{FF2B5EF4-FFF2-40B4-BE49-F238E27FC236}">
                <a16:creationId xmlns:a16="http://schemas.microsoft.com/office/drawing/2014/main" id="{458B1C4B-4686-8D4C-9C4A-A7127A9AF675}"/>
              </a:ext>
            </a:extLst>
          </p:cNvPr>
          <p:cNvSpPr/>
          <p:nvPr userDrawn="1"/>
        </p:nvSpPr>
        <p:spPr>
          <a:xfrm>
            <a:off x="5503104" y="1857050"/>
            <a:ext cx="0" cy="819150"/>
          </a:xfrm>
          <a:custGeom>
            <a:avLst/>
            <a:gdLst/>
            <a:ahLst/>
            <a:cxnLst/>
            <a:rect l="l" t="t" r="r" b="b"/>
            <a:pathLst>
              <a:path h="819150">
                <a:moveTo>
                  <a:pt x="0" y="818756"/>
                </a:moveTo>
                <a:lnTo>
                  <a:pt x="0" y="0"/>
                </a:lnTo>
              </a:path>
            </a:pathLst>
          </a:custGeom>
          <a:ln w="63500">
            <a:solidFill>
              <a:srgbClr val="FFFFFF"/>
            </a:solidFill>
            <a:prstDash val="lgDash"/>
          </a:ln>
        </p:spPr>
        <p:txBody>
          <a:bodyPr wrap="square" lIns="0" tIns="0" rIns="0" bIns="0" rtlCol="0"/>
          <a:lstStyle/>
          <a:p>
            <a:endParaRPr/>
          </a:p>
        </p:txBody>
      </p:sp>
      <p:sp>
        <p:nvSpPr>
          <p:cNvPr id="12" name="object 9">
            <a:extLst>
              <a:ext uri="{FF2B5EF4-FFF2-40B4-BE49-F238E27FC236}">
                <a16:creationId xmlns:a16="http://schemas.microsoft.com/office/drawing/2014/main" id="{000C49C9-5A8D-A34D-A97C-BE2A2064162F}"/>
              </a:ext>
            </a:extLst>
          </p:cNvPr>
          <p:cNvSpPr/>
          <p:nvPr userDrawn="1"/>
        </p:nvSpPr>
        <p:spPr>
          <a:xfrm>
            <a:off x="645646" y="1711072"/>
            <a:ext cx="4638675" cy="0"/>
          </a:xfrm>
          <a:custGeom>
            <a:avLst/>
            <a:gdLst/>
            <a:ahLst/>
            <a:cxnLst/>
            <a:rect l="l" t="t" r="r" b="b"/>
            <a:pathLst>
              <a:path w="4638675">
                <a:moveTo>
                  <a:pt x="4638294" y="0"/>
                </a:moveTo>
                <a:lnTo>
                  <a:pt x="0" y="0"/>
                </a:lnTo>
              </a:path>
            </a:pathLst>
          </a:custGeom>
          <a:ln w="63500">
            <a:solidFill>
              <a:srgbClr val="FFFFFF"/>
            </a:solidFill>
            <a:prstDash val="lgDash"/>
          </a:ln>
        </p:spPr>
        <p:txBody>
          <a:bodyPr wrap="square" lIns="0" tIns="0" rIns="0" bIns="0" rtlCol="0"/>
          <a:lstStyle/>
          <a:p>
            <a:endParaRPr/>
          </a:p>
        </p:txBody>
      </p:sp>
      <p:sp>
        <p:nvSpPr>
          <p:cNvPr id="13" name="object 10">
            <a:extLst>
              <a:ext uri="{FF2B5EF4-FFF2-40B4-BE49-F238E27FC236}">
                <a16:creationId xmlns:a16="http://schemas.microsoft.com/office/drawing/2014/main" id="{7670E8E9-DAC9-3145-A679-6897061A7D8D}"/>
              </a:ext>
            </a:extLst>
          </p:cNvPr>
          <p:cNvSpPr/>
          <p:nvPr userDrawn="1"/>
        </p:nvSpPr>
        <p:spPr>
          <a:xfrm>
            <a:off x="488950" y="2790035"/>
            <a:ext cx="94615" cy="88900"/>
          </a:xfrm>
          <a:custGeom>
            <a:avLst/>
            <a:gdLst/>
            <a:ahLst/>
            <a:cxnLst/>
            <a:rect l="l" t="t" r="r" b="b"/>
            <a:pathLst>
              <a:path w="94615" h="88900">
                <a:moveTo>
                  <a:pt x="0" y="0"/>
                </a:moveTo>
                <a:lnTo>
                  <a:pt x="0" y="88861"/>
                </a:lnTo>
                <a:lnTo>
                  <a:pt x="94221" y="88861"/>
                </a:lnTo>
              </a:path>
            </a:pathLst>
          </a:custGeom>
          <a:ln w="63500">
            <a:solidFill>
              <a:srgbClr val="FFFFFF"/>
            </a:solidFill>
          </a:ln>
        </p:spPr>
        <p:txBody>
          <a:bodyPr wrap="square" lIns="0" tIns="0" rIns="0" bIns="0" rtlCol="0"/>
          <a:lstStyle/>
          <a:p>
            <a:endParaRPr/>
          </a:p>
        </p:txBody>
      </p:sp>
      <p:sp>
        <p:nvSpPr>
          <p:cNvPr id="14" name="object 11">
            <a:extLst>
              <a:ext uri="{FF2B5EF4-FFF2-40B4-BE49-F238E27FC236}">
                <a16:creationId xmlns:a16="http://schemas.microsoft.com/office/drawing/2014/main" id="{E26E02A2-F3E4-EE4B-AB62-C1E87863D051}"/>
              </a:ext>
            </a:extLst>
          </p:cNvPr>
          <p:cNvSpPr/>
          <p:nvPr userDrawn="1"/>
        </p:nvSpPr>
        <p:spPr>
          <a:xfrm>
            <a:off x="5408879" y="2790035"/>
            <a:ext cx="94615" cy="88900"/>
          </a:xfrm>
          <a:custGeom>
            <a:avLst/>
            <a:gdLst/>
            <a:ahLst/>
            <a:cxnLst/>
            <a:rect l="l" t="t" r="r" b="b"/>
            <a:pathLst>
              <a:path w="94614" h="88900">
                <a:moveTo>
                  <a:pt x="0" y="88861"/>
                </a:moveTo>
                <a:lnTo>
                  <a:pt x="94221" y="88861"/>
                </a:lnTo>
                <a:lnTo>
                  <a:pt x="94221" y="0"/>
                </a:lnTo>
              </a:path>
            </a:pathLst>
          </a:custGeom>
          <a:ln w="63500">
            <a:solidFill>
              <a:srgbClr val="FFFFFF"/>
            </a:solidFill>
          </a:ln>
        </p:spPr>
        <p:txBody>
          <a:bodyPr wrap="square" lIns="0" tIns="0" rIns="0" bIns="0" rtlCol="0"/>
          <a:lstStyle/>
          <a:p>
            <a:endParaRPr/>
          </a:p>
        </p:txBody>
      </p:sp>
      <p:sp>
        <p:nvSpPr>
          <p:cNvPr id="15" name="object 12">
            <a:extLst>
              <a:ext uri="{FF2B5EF4-FFF2-40B4-BE49-F238E27FC236}">
                <a16:creationId xmlns:a16="http://schemas.microsoft.com/office/drawing/2014/main" id="{CD2B2700-CEA8-B84C-8B04-80664C4527BD}"/>
              </a:ext>
            </a:extLst>
          </p:cNvPr>
          <p:cNvSpPr/>
          <p:nvPr userDrawn="1"/>
        </p:nvSpPr>
        <p:spPr>
          <a:xfrm>
            <a:off x="5408879" y="1711069"/>
            <a:ext cx="94615" cy="88900"/>
          </a:xfrm>
          <a:custGeom>
            <a:avLst/>
            <a:gdLst/>
            <a:ahLst/>
            <a:cxnLst/>
            <a:rect l="l" t="t" r="r" b="b"/>
            <a:pathLst>
              <a:path w="94614" h="88900">
                <a:moveTo>
                  <a:pt x="94221" y="88861"/>
                </a:moveTo>
                <a:lnTo>
                  <a:pt x="94221" y="0"/>
                </a:lnTo>
                <a:lnTo>
                  <a:pt x="0" y="0"/>
                </a:lnTo>
              </a:path>
            </a:pathLst>
          </a:custGeom>
          <a:ln w="63500">
            <a:solidFill>
              <a:srgbClr val="FFFFFF"/>
            </a:solidFill>
          </a:ln>
        </p:spPr>
        <p:txBody>
          <a:bodyPr wrap="square" lIns="0" tIns="0" rIns="0" bIns="0" rtlCol="0"/>
          <a:lstStyle/>
          <a:p>
            <a:endParaRPr/>
          </a:p>
        </p:txBody>
      </p:sp>
      <p:sp>
        <p:nvSpPr>
          <p:cNvPr id="16" name="object 13">
            <a:extLst>
              <a:ext uri="{FF2B5EF4-FFF2-40B4-BE49-F238E27FC236}">
                <a16:creationId xmlns:a16="http://schemas.microsoft.com/office/drawing/2014/main" id="{09C6D168-F1B0-F543-8DA3-38535AACFF5B}"/>
              </a:ext>
            </a:extLst>
          </p:cNvPr>
          <p:cNvSpPr/>
          <p:nvPr userDrawn="1"/>
        </p:nvSpPr>
        <p:spPr>
          <a:xfrm>
            <a:off x="488950" y="1711069"/>
            <a:ext cx="94615" cy="88900"/>
          </a:xfrm>
          <a:custGeom>
            <a:avLst/>
            <a:gdLst/>
            <a:ahLst/>
            <a:cxnLst/>
            <a:rect l="l" t="t" r="r" b="b"/>
            <a:pathLst>
              <a:path w="94615" h="88900">
                <a:moveTo>
                  <a:pt x="94221" y="0"/>
                </a:moveTo>
                <a:lnTo>
                  <a:pt x="0" y="0"/>
                </a:lnTo>
                <a:lnTo>
                  <a:pt x="0" y="88861"/>
                </a:lnTo>
              </a:path>
            </a:pathLst>
          </a:custGeom>
          <a:ln w="63500">
            <a:solidFill>
              <a:srgbClr val="FFFFFF"/>
            </a:solidFill>
          </a:ln>
        </p:spPr>
        <p:txBody>
          <a:bodyPr wrap="square" lIns="0" tIns="0" rIns="0" bIns="0" rtlCol="0"/>
          <a:lstStyle/>
          <a:p>
            <a:endParaRPr/>
          </a:p>
        </p:txBody>
      </p:sp>
      <p:sp>
        <p:nvSpPr>
          <p:cNvPr id="17" name="object 14">
            <a:extLst>
              <a:ext uri="{FF2B5EF4-FFF2-40B4-BE49-F238E27FC236}">
                <a16:creationId xmlns:a16="http://schemas.microsoft.com/office/drawing/2014/main" id="{7ACB79AF-354E-4247-A9A6-AAC2012E1987}"/>
              </a:ext>
            </a:extLst>
          </p:cNvPr>
          <p:cNvSpPr txBox="1"/>
          <p:nvPr userDrawn="1"/>
        </p:nvSpPr>
        <p:spPr>
          <a:xfrm>
            <a:off x="6743827" y="3120520"/>
            <a:ext cx="3948429" cy="330200"/>
          </a:xfrm>
          <a:prstGeom prst="rect">
            <a:avLst/>
          </a:prstGeom>
        </p:spPr>
        <p:txBody>
          <a:bodyPr vert="horz" wrap="square" lIns="0" tIns="12700" rIns="0" bIns="0" rtlCol="0">
            <a:spAutoFit/>
          </a:bodyPr>
          <a:lstStyle/>
          <a:p>
            <a:pPr marL="270510">
              <a:lnSpc>
                <a:spcPct val="100000"/>
              </a:lnSpc>
              <a:spcBef>
                <a:spcPts val="100"/>
              </a:spcBef>
            </a:pPr>
            <a:r>
              <a:rPr sz="2000" b="1" spc="-25" dirty="0">
                <a:solidFill>
                  <a:srgbClr val="FFFFFF"/>
                </a:solidFill>
                <a:latin typeface="Lato"/>
                <a:cs typeface="Lato"/>
              </a:rPr>
              <a:t>Key </a:t>
            </a:r>
            <a:r>
              <a:rPr sz="2000" b="1" dirty="0">
                <a:solidFill>
                  <a:srgbClr val="FFFFFF"/>
                </a:solidFill>
                <a:latin typeface="Lato"/>
                <a:cs typeface="Lato"/>
              </a:rPr>
              <a:t>Events </a:t>
            </a:r>
            <a:r>
              <a:rPr sz="2000" b="1" spc="10" dirty="0">
                <a:solidFill>
                  <a:srgbClr val="FFFFFF"/>
                </a:solidFill>
                <a:latin typeface="Lato"/>
                <a:cs typeface="Lato"/>
              </a:rPr>
              <a:t>and</a:t>
            </a:r>
            <a:r>
              <a:rPr sz="2000" b="1" spc="75" dirty="0">
                <a:solidFill>
                  <a:srgbClr val="FFFFFF"/>
                </a:solidFill>
                <a:latin typeface="Lato"/>
                <a:cs typeface="Lato"/>
              </a:rPr>
              <a:t> </a:t>
            </a:r>
            <a:r>
              <a:rPr sz="2000" b="1" spc="15" dirty="0">
                <a:solidFill>
                  <a:srgbClr val="FFFFFF"/>
                </a:solidFill>
                <a:latin typeface="Lato"/>
                <a:cs typeface="Lato"/>
              </a:rPr>
              <a:t>Experiences</a:t>
            </a:r>
            <a:endParaRPr sz="2000">
              <a:latin typeface="Lato"/>
              <a:cs typeface="Lato"/>
            </a:endParaRPr>
          </a:p>
        </p:txBody>
      </p:sp>
      <p:sp>
        <p:nvSpPr>
          <p:cNvPr id="18" name="object 15">
            <a:extLst>
              <a:ext uri="{FF2B5EF4-FFF2-40B4-BE49-F238E27FC236}">
                <a16:creationId xmlns:a16="http://schemas.microsoft.com/office/drawing/2014/main" id="{47761EC7-FF61-124A-8F2D-F7976065E936}"/>
              </a:ext>
            </a:extLst>
          </p:cNvPr>
          <p:cNvSpPr txBox="1"/>
          <p:nvPr userDrawn="1"/>
        </p:nvSpPr>
        <p:spPr>
          <a:xfrm>
            <a:off x="0" y="3099184"/>
            <a:ext cx="6579870" cy="330200"/>
          </a:xfrm>
          <a:prstGeom prst="rect">
            <a:avLst/>
          </a:prstGeom>
        </p:spPr>
        <p:txBody>
          <a:bodyPr vert="horz" wrap="square" lIns="0" tIns="12700" rIns="0" bIns="0" rtlCol="0">
            <a:spAutoFit/>
          </a:bodyPr>
          <a:lstStyle/>
          <a:p>
            <a:pPr marL="457200">
              <a:lnSpc>
                <a:spcPct val="100000"/>
              </a:lnSpc>
              <a:spcBef>
                <a:spcPts val="100"/>
              </a:spcBef>
            </a:pPr>
            <a:r>
              <a:rPr sz="2000" b="1" spc="10" dirty="0">
                <a:solidFill>
                  <a:srgbClr val="FFFFFF"/>
                </a:solidFill>
                <a:latin typeface="Lato"/>
                <a:cs typeface="Lato"/>
              </a:rPr>
              <a:t>Milestones and Learning</a:t>
            </a:r>
            <a:r>
              <a:rPr sz="2000" b="1" spc="85" dirty="0">
                <a:solidFill>
                  <a:srgbClr val="FFFFFF"/>
                </a:solidFill>
                <a:latin typeface="Lato"/>
                <a:cs typeface="Lato"/>
              </a:rPr>
              <a:t> </a:t>
            </a:r>
            <a:r>
              <a:rPr sz="2000" b="1" spc="10" dirty="0">
                <a:solidFill>
                  <a:srgbClr val="FFFFFF"/>
                </a:solidFill>
                <a:latin typeface="Lato"/>
                <a:cs typeface="Lato"/>
              </a:rPr>
              <a:t>Outcomes</a:t>
            </a:r>
            <a:endParaRPr sz="2000" dirty="0">
              <a:latin typeface="Lato"/>
              <a:cs typeface="Lato"/>
            </a:endParaRPr>
          </a:p>
        </p:txBody>
      </p:sp>
      <p:sp>
        <p:nvSpPr>
          <p:cNvPr id="19" name="object 16">
            <a:extLst>
              <a:ext uri="{FF2B5EF4-FFF2-40B4-BE49-F238E27FC236}">
                <a16:creationId xmlns:a16="http://schemas.microsoft.com/office/drawing/2014/main" id="{EE870B00-10CE-1641-94A4-7306AE8FC196}"/>
              </a:ext>
            </a:extLst>
          </p:cNvPr>
          <p:cNvSpPr txBox="1"/>
          <p:nvPr userDrawn="1"/>
        </p:nvSpPr>
        <p:spPr>
          <a:xfrm>
            <a:off x="1377228" y="3636939"/>
            <a:ext cx="13214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A8A8"/>
                </a:solidFill>
                <a:latin typeface="Lato"/>
                <a:cs typeface="Lato"/>
              </a:rPr>
              <a:t>Year</a:t>
            </a:r>
            <a:r>
              <a:rPr sz="3000" b="1" spc="-85" dirty="0">
                <a:solidFill>
                  <a:srgbClr val="00A8A8"/>
                </a:solidFill>
                <a:latin typeface="Lato"/>
                <a:cs typeface="Lato"/>
              </a:rPr>
              <a:t> </a:t>
            </a:r>
            <a:r>
              <a:rPr sz="3000" b="1" spc="30" dirty="0">
                <a:solidFill>
                  <a:srgbClr val="00A8A8"/>
                </a:solidFill>
                <a:latin typeface="Lato"/>
                <a:cs typeface="Lato"/>
              </a:rPr>
              <a:t>11</a:t>
            </a:r>
            <a:endParaRPr sz="3000">
              <a:latin typeface="Lato"/>
              <a:cs typeface="Lato"/>
            </a:endParaRPr>
          </a:p>
        </p:txBody>
      </p:sp>
      <p:sp>
        <p:nvSpPr>
          <p:cNvPr id="20" name="object 17">
            <a:extLst>
              <a:ext uri="{FF2B5EF4-FFF2-40B4-BE49-F238E27FC236}">
                <a16:creationId xmlns:a16="http://schemas.microsoft.com/office/drawing/2014/main" id="{41BE595A-2B39-F046-9E43-FFFD789F0460}"/>
              </a:ext>
            </a:extLst>
          </p:cNvPr>
          <p:cNvSpPr txBox="1"/>
          <p:nvPr userDrawn="1"/>
        </p:nvSpPr>
        <p:spPr>
          <a:xfrm>
            <a:off x="1377228" y="5594136"/>
            <a:ext cx="13214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A8A8"/>
                </a:solidFill>
                <a:latin typeface="Lato"/>
                <a:cs typeface="Lato"/>
              </a:rPr>
              <a:t>Year</a:t>
            </a:r>
            <a:r>
              <a:rPr sz="3000" b="1" spc="-85" dirty="0">
                <a:solidFill>
                  <a:srgbClr val="00A8A8"/>
                </a:solidFill>
                <a:latin typeface="Lato"/>
                <a:cs typeface="Lato"/>
              </a:rPr>
              <a:t> </a:t>
            </a:r>
            <a:r>
              <a:rPr sz="3000" b="1" spc="30" dirty="0">
                <a:solidFill>
                  <a:srgbClr val="00A8A8"/>
                </a:solidFill>
                <a:latin typeface="Lato"/>
                <a:cs typeface="Lato"/>
              </a:rPr>
              <a:t>10</a:t>
            </a:r>
            <a:endParaRPr sz="3000">
              <a:latin typeface="Lato"/>
              <a:cs typeface="Lato"/>
            </a:endParaRPr>
          </a:p>
        </p:txBody>
      </p:sp>
      <p:sp>
        <p:nvSpPr>
          <p:cNvPr id="21" name="object 18">
            <a:extLst>
              <a:ext uri="{FF2B5EF4-FFF2-40B4-BE49-F238E27FC236}">
                <a16:creationId xmlns:a16="http://schemas.microsoft.com/office/drawing/2014/main" id="{5D955C34-77F2-4647-99A5-27A6384B7140}"/>
              </a:ext>
            </a:extLst>
          </p:cNvPr>
          <p:cNvSpPr txBox="1"/>
          <p:nvPr userDrawn="1"/>
        </p:nvSpPr>
        <p:spPr>
          <a:xfrm>
            <a:off x="7997103" y="3636939"/>
            <a:ext cx="13214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6992"/>
                </a:solidFill>
                <a:latin typeface="Lato"/>
                <a:cs typeface="Lato"/>
              </a:rPr>
              <a:t>Year</a:t>
            </a:r>
            <a:r>
              <a:rPr sz="3000" b="1" spc="-85" dirty="0">
                <a:solidFill>
                  <a:srgbClr val="006992"/>
                </a:solidFill>
                <a:latin typeface="Lato"/>
                <a:cs typeface="Lato"/>
              </a:rPr>
              <a:t> </a:t>
            </a:r>
            <a:r>
              <a:rPr sz="3000" b="1" spc="30" dirty="0">
                <a:solidFill>
                  <a:srgbClr val="006992"/>
                </a:solidFill>
                <a:latin typeface="Lato"/>
                <a:cs typeface="Lato"/>
              </a:rPr>
              <a:t>11</a:t>
            </a:r>
            <a:endParaRPr sz="3000">
              <a:latin typeface="Lato"/>
              <a:cs typeface="Lato"/>
            </a:endParaRPr>
          </a:p>
        </p:txBody>
      </p:sp>
      <p:sp>
        <p:nvSpPr>
          <p:cNvPr id="22" name="object 19">
            <a:extLst>
              <a:ext uri="{FF2B5EF4-FFF2-40B4-BE49-F238E27FC236}">
                <a16:creationId xmlns:a16="http://schemas.microsoft.com/office/drawing/2014/main" id="{CDE5CCF6-A10C-B641-9D5C-4D162A5A06FD}"/>
              </a:ext>
            </a:extLst>
          </p:cNvPr>
          <p:cNvSpPr txBox="1"/>
          <p:nvPr userDrawn="1"/>
        </p:nvSpPr>
        <p:spPr>
          <a:xfrm>
            <a:off x="7997103" y="5596041"/>
            <a:ext cx="13214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6992"/>
                </a:solidFill>
                <a:latin typeface="Lato"/>
                <a:cs typeface="Lato"/>
              </a:rPr>
              <a:t>Year</a:t>
            </a:r>
            <a:r>
              <a:rPr sz="3000" b="1" spc="-85" dirty="0">
                <a:solidFill>
                  <a:srgbClr val="006992"/>
                </a:solidFill>
                <a:latin typeface="Lato"/>
                <a:cs typeface="Lato"/>
              </a:rPr>
              <a:t> </a:t>
            </a:r>
            <a:r>
              <a:rPr sz="3000" b="1" spc="30" dirty="0">
                <a:solidFill>
                  <a:srgbClr val="006992"/>
                </a:solidFill>
                <a:latin typeface="Lato"/>
                <a:cs typeface="Lato"/>
              </a:rPr>
              <a:t>10</a:t>
            </a:r>
            <a:endParaRPr sz="3000">
              <a:latin typeface="Lato"/>
              <a:cs typeface="Lato"/>
            </a:endParaRPr>
          </a:p>
        </p:txBody>
      </p:sp>
      <p:sp>
        <p:nvSpPr>
          <p:cNvPr id="23" name="object 20">
            <a:extLst>
              <a:ext uri="{FF2B5EF4-FFF2-40B4-BE49-F238E27FC236}">
                <a16:creationId xmlns:a16="http://schemas.microsoft.com/office/drawing/2014/main" id="{31C6526A-41DC-4D45-BE97-3ECDCEFC7E5C}"/>
              </a:ext>
            </a:extLst>
          </p:cNvPr>
          <p:cNvSpPr txBox="1"/>
          <p:nvPr userDrawn="1"/>
        </p:nvSpPr>
        <p:spPr>
          <a:xfrm>
            <a:off x="1489623" y="7566191"/>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A8A8"/>
                </a:solidFill>
                <a:latin typeface="Lato"/>
                <a:cs typeface="Lato"/>
              </a:rPr>
              <a:t>Year</a:t>
            </a:r>
            <a:r>
              <a:rPr sz="3000" b="1" spc="-85" dirty="0">
                <a:solidFill>
                  <a:srgbClr val="00A8A8"/>
                </a:solidFill>
                <a:latin typeface="Lato"/>
                <a:cs typeface="Lato"/>
              </a:rPr>
              <a:t> </a:t>
            </a:r>
            <a:r>
              <a:rPr sz="3000" b="1" dirty="0">
                <a:solidFill>
                  <a:srgbClr val="00A8A8"/>
                </a:solidFill>
                <a:latin typeface="Lato"/>
                <a:cs typeface="Lato"/>
              </a:rPr>
              <a:t>9</a:t>
            </a:r>
            <a:endParaRPr sz="3000">
              <a:latin typeface="Lato"/>
              <a:cs typeface="Lato"/>
            </a:endParaRPr>
          </a:p>
        </p:txBody>
      </p:sp>
      <p:sp>
        <p:nvSpPr>
          <p:cNvPr id="24" name="object 21">
            <a:extLst>
              <a:ext uri="{FF2B5EF4-FFF2-40B4-BE49-F238E27FC236}">
                <a16:creationId xmlns:a16="http://schemas.microsoft.com/office/drawing/2014/main" id="{B52A29F0-BEBF-764C-9774-7973BC0A6256}"/>
              </a:ext>
            </a:extLst>
          </p:cNvPr>
          <p:cNvSpPr txBox="1"/>
          <p:nvPr userDrawn="1"/>
        </p:nvSpPr>
        <p:spPr>
          <a:xfrm>
            <a:off x="8109498" y="7600101"/>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6992"/>
                </a:solidFill>
                <a:latin typeface="Lato"/>
                <a:cs typeface="Lato"/>
              </a:rPr>
              <a:t>Year</a:t>
            </a:r>
            <a:r>
              <a:rPr sz="3000" b="1" spc="-85" dirty="0">
                <a:solidFill>
                  <a:srgbClr val="006992"/>
                </a:solidFill>
                <a:latin typeface="Lato"/>
                <a:cs typeface="Lato"/>
              </a:rPr>
              <a:t> </a:t>
            </a:r>
            <a:r>
              <a:rPr sz="3000" b="1" dirty="0">
                <a:solidFill>
                  <a:srgbClr val="006992"/>
                </a:solidFill>
                <a:latin typeface="Lato"/>
                <a:cs typeface="Lato"/>
              </a:rPr>
              <a:t>9</a:t>
            </a:r>
            <a:endParaRPr sz="3000">
              <a:latin typeface="Lato"/>
              <a:cs typeface="Lato"/>
            </a:endParaRPr>
          </a:p>
        </p:txBody>
      </p:sp>
      <p:sp>
        <p:nvSpPr>
          <p:cNvPr id="25" name="object 22">
            <a:extLst>
              <a:ext uri="{FF2B5EF4-FFF2-40B4-BE49-F238E27FC236}">
                <a16:creationId xmlns:a16="http://schemas.microsoft.com/office/drawing/2014/main" id="{28D188C4-9302-D14D-9319-E155A6B68118}"/>
              </a:ext>
            </a:extLst>
          </p:cNvPr>
          <p:cNvSpPr txBox="1"/>
          <p:nvPr userDrawn="1"/>
        </p:nvSpPr>
        <p:spPr>
          <a:xfrm>
            <a:off x="1489623" y="9641499"/>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A8A8"/>
                </a:solidFill>
                <a:latin typeface="Lato"/>
                <a:cs typeface="Lato"/>
              </a:rPr>
              <a:t>Year</a:t>
            </a:r>
            <a:r>
              <a:rPr sz="3000" b="1" spc="-85" dirty="0">
                <a:solidFill>
                  <a:srgbClr val="00A8A8"/>
                </a:solidFill>
                <a:latin typeface="Lato"/>
                <a:cs typeface="Lato"/>
              </a:rPr>
              <a:t> </a:t>
            </a:r>
            <a:r>
              <a:rPr sz="3000" b="1" dirty="0">
                <a:solidFill>
                  <a:srgbClr val="00A8A8"/>
                </a:solidFill>
                <a:latin typeface="Lato"/>
                <a:cs typeface="Lato"/>
              </a:rPr>
              <a:t>8</a:t>
            </a:r>
            <a:endParaRPr sz="3000">
              <a:latin typeface="Lato"/>
              <a:cs typeface="Lato"/>
            </a:endParaRPr>
          </a:p>
        </p:txBody>
      </p:sp>
      <p:sp>
        <p:nvSpPr>
          <p:cNvPr id="26" name="object 23">
            <a:extLst>
              <a:ext uri="{FF2B5EF4-FFF2-40B4-BE49-F238E27FC236}">
                <a16:creationId xmlns:a16="http://schemas.microsoft.com/office/drawing/2014/main" id="{47FA8121-2FC0-3C44-9735-C30FEF732998}"/>
              </a:ext>
            </a:extLst>
          </p:cNvPr>
          <p:cNvSpPr txBox="1"/>
          <p:nvPr userDrawn="1"/>
        </p:nvSpPr>
        <p:spPr>
          <a:xfrm>
            <a:off x="8109498" y="9654833"/>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6992"/>
                </a:solidFill>
                <a:latin typeface="Lato"/>
                <a:cs typeface="Lato"/>
              </a:rPr>
              <a:t>Year</a:t>
            </a:r>
            <a:r>
              <a:rPr sz="3000" b="1" spc="-85" dirty="0">
                <a:solidFill>
                  <a:srgbClr val="006992"/>
                </a:solidFill>
                <a:latin typeface="Lato"/>
                <a:cs typeface="Lato"/>
              </a:rPr>
              <a:t> </a:t>
            </a:r>
            <a:r>
              <a:rPr sz="3000" b="1" dirty="0">
                <a:solidFill>
                  <a:srgbClr val="006992"/>
                </a:solidFill>
                <a:latin typeface="Lato"/>
                <a:cs typeface="Lato"/>
              </a:rPr>
              <a:t>8</a:t>
            </a:r>
            <a:endParaRPr sz="3000">
              <a:latin typeface="Lato"/>
              <a:cs typeface="Lato"/>
            </a:endParaRPr>
          </a:p>
        </p:txBody>
      </p:sp>
      <p:sp>
        <p:nvSpPr>
          <p:cNvPr id="27" name="object 24">
            <a:extLst>
              <a:ext uri="{FF2B5EF4-FFF2-40B4-BE49-F238E27FC236}">
                <a16:creationId xmlns:a16="http://schemas.microsoft.com/office/drawing/2014/main" id="{BAF52141-1BD6-6647-BEE7-81A8D405D0DC}"/>
              </a:ext>
            </a:extLst>
          </p:cNvPr>
          <p:cNvSpPr txBox="1"/>
          <p:nvPr userDrawn="1"/>
        </p:nvSpPr>
        <p:spPr>
          <a:xfrm>
            <a:off x="1489623" y="11544593"/>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A8A8"/>
                </a:solidFill>
                <a:latin typeface="Lato"/>
                <a:cs typeface="Lato"/>
              </a:rPr>
              <a:t>Year</a:t>
            </a:r>
            <a:r>
              <a:rPr sz="3000" b="1" spc="-85" dirty="0">
                <a:solidFill>
                  <a:srgbClr val="00A8A8"/>
                </a:solidFill>
                <a:latin typeface="Lato"/>
                <a:cs typeface="Lato"/>
              </a:rPr>
              <a:t> </a:t>
            </a:r>
            <a:r>
              <a:rPr sz="3000" b="1" dirty="0">
                <a:solidFill>
                  <a:srgbClr val="00A8A8"/>
                </a:solidFill>
                <a:latin typeface="Lato"/>
                <a:cs typeface="Lato"/>
              </a:rPr>
              <a:t>7</a:t>
            </a:r>
            <a:endParaRPr sz="3000">
              <a:latin typeface="Lato"/>
              <a:cs typeface="Lato"/>
            </a:endParaRPr>
          </a:p>
        </p:txBody>
      </p:sp>
      <p:sp>
        <p:nvSpPr>
          <p:cNvPr id="28" name="object 25">
            <a:extLst>
              <a:ext uri="{FF2B5EF4-FFF2-40B4-BE49-F238E27FC236}">
                <a16:creationId xmlns:a16="http://schemas.microsoft.com/office/drawing/2014/main" id="{43F0FAD0-A7B8-EA42-87F7-81B2DB2A22AD}"/>
              </a:ext>
            </a:extLst>
          </p:cNvPr>
          <p:cNvSpPr txBox="1"/>
          <p:nvPr userDrawn="1"/>
        </p:nvSpPr>
        <p:spPr>
          <a:xfrm>
            <a:off x="8109498" y="11544975"/>
            <a:ext cx="1092835" cy="482600"/>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006992"/>
                </a:solidFill>
                <a:latin typeface="Lato"/>
                <a:cs typeface="Lato"/>
              </a:rPr>
              <a:t>Year</a:t>
            </a:r>
            <a:r>
              <a:rPr sz="3000" b="1" spc="-85" dirty="0">
                <a:solidFill>
                  <a:srgbClr val="006992"/>
                </a:solidFill>
                <a:latin typeface="Lato"/>
                <a:cs typeface="Lato"/>
              </a:rPr>
              <a:t> </a:t>
            </a:r>
            <a:r>
              <a:rPr sz="3000" b="1" dirty="0">
                <a:solidFill>
                  <a:srgbClr val="006992"/>
                </a:solidFill>
                <a:latin typeface="Lato"/>
                <a:cs typeface="Lato"/>
              </a:rPr>
              <a:t>7</a:t>
            </a:r>
            <a:endParaRPr sz="3000">
              <a:latin typeface="Lato"/>
              <a:cs typeface="Lato"/>
            </a:endParaRPr>
          </a:p>
        </p:txBody>
      </p:sp>
      <p:sp>
        <p:nvSpPr>
          <p:cNvPr id="29" name="object 26">
            <a:extLst>
              <a:ext uri="{FF2B5EF4-FFF2-40B4-BE49-F238E27FC236}">
                <a16:creationId xmlns:a16="http://schemas.microsoft.com/office/drawing/2014/main" id="{1A0E5446-9813-E845-9137-779166FD706C}"/>
              </a:ext>
            </a:extLst>
          </p:cNvPr>
          <p:cNvSpPr txBox="1"/>
          <p:nvPr userDrawn="1"/>
        </p:nvSpPr>
        <p:spPr>
          <a:xfrm>
            <a:off x="7701982" y="1803449"/>
            <a:ext cx="889635" cy="98425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A8A8"/>
                </a:solidFill>
                <a:latin typeface="Lato"/>
                <a:cs typeface="Lato"/>
              </a:rPr>
              <a:t>Contact:</a:t>
            </a:r>
            <a:endParaRPr sz="1400">
              <a:latin typeface="Lato"/>
              <a:cs typeface="Lato"/>
            </a:endParaRPr>
          </a:p>
          <a:p>
            <a:pPr marL="12700" marR="5080">
              <a:lnSpc>
                <a:spcPct val="174700"/>
              </a:lnSpc>
            </a:pPr>
            <a:r>
              <a:rPr sz="1400" b="1" spc="-10" dirty="0">
                <a:solidFill>
                  <a:srgbClr val="00A8A8"/>
                </a:solidFill>
                <a:latin typeface="Lato"/>
                <a:cs typeface="Lato"/>
              </a:rPr>
              <a:t>Email:  </a:t>
            </a:r>
            <a:r>
              <a:rPr sz="1400" b="1" spc="-170" dirty="0">
                <a:solidFill>
                  <a:srgbClr val="00A8A8"/>
                </a:solidFill>
                <a:latin typeface="Lato"/>
                <a:cs typeface="Lato"/>
              </a:rPr>
              <a:t>T</a:t>
            </a:r>
            <a:r>
              <a:rPr sz="1400" b="1" dirty="0">
                <a:solidFill>
                  <a:srgbClr val="00A8A8"/>
                </a:solidFill>
                <a:latin typeface="Lato"/>
                <a:cs typeface="Lato"/>
              </a:rPr>
              <a:t>elephone:</a:t>
            </a:r>
            <a:endParaRPr sz="1400">
              <a:latin typeface="Lato"/>
              <a:cs typeface="Lato"/>
            </a:endParaRPr>
          </a:p>
        </p:txBody>
      </p:sp>
      <p:sp>
        <p:nvSpPr>
          <p:cNvPr id="30" name="object 27">
            <a:extLst>
              <a:ext uri="{FF2B5EF4-FFF2-40B4-BE49-F238E27FC236}">
                <a16:creationId xmlns:a16="http://schemas.microsoft.com/office/drawing/2014/main" id="{0AB46DDF-55E9-9A4D-9BA7-0A9A3395099D}"/>
              </a:ext>
            </a:extLst>
          </p:cNvPr>
          <p:cNvSpPr/>
          <p:nvPr userDrawn="1"/>
        </p:nvSpPr>
        <p:spPr>
          <a:xfrm>
            <a:off x="7574932" y="1914164"/>
            <a:ext cx="0" cy="819150"/>
          </a:xfrm>
          <a:custGeom>
            <a:avLst/>
            <a:gdLst/>
            <a:ahLst/>
            <a:cxnLst/>
            <a:rect l="l" t="t" r="r" b="b"/>
            <a:pathLst>
              <a:path h="819150">
                <a:moveTo>
                  <a:pt x="0" y="0"/>
                </a:moveTo>
                <a:lnTo>
                  <a:pt x="0" y="818756"/>
                </a:lnTo>
              </a:path>
            </a:pathLst>
          </a:custGeom>
          <a:ln w="63500">
            <a:solidFill>
              <a:srgbClr val="FFFFFF"/>
            </a:solidFill>
            <a:prstDash val="lgDash"/>
          </a:ln>
        </p:spPr>
        <p:txBody>
          <a:bodyPr wrap="square" lIns="0" tIns="0" rIns="0" bIns="0" rtlCol="0"/>
          <a:lstStyle/>
          <a:p>
            <a:endParaRPr/>
          </a:p>
        </p:txBody>
      </p:sp>
      <p:sp>
        <p:nvSpPr>
          <p:cNvPr id="31" name="object 28">
            <a:extLst>
              <a:ext uri="{FF2B5EF4-FFF2-40B4-BE49-F238E27FC236}">
                <a16:creationId xmlns:a16="http://schemas.microsoft.com/office/drawing/2014/main" id="{0F7521D8-CA1F-B044-ACDE-F84E803FF8D6}"/>
              </a:ext>
            </a:extLst>
          </p:cNvPr>
          <p:cNvSpPr/>
          <p:nvPr userDrawn="1"/>
        </p:nvSpPr>
        <p:spPr>
          <a:xfrm>
            <a:off x="7805442" y="2878900"/>
            <a:ext cx="2233930" cy="0"/>
          </a:xfrm>
          <a:custGeom>
            <a:avLst/>
            <a:gdLst/>
            <a:ahLst/>
            <a:cxnLst/>
            <a:rect l="l" t="t" r="r" b="b"/>
            <a:pathLst>
              <a:path w="2233929">
                <a:moveTo>
                  <a:pt x="0" y="0"/>
                </a:moveTo>
                <a:lnTo>
                  <a:pt x="2233345" y="0"/>
                </a:lnTo>
              </a:path>
            </a:pathLst>
          </a:custGeom>
          <a:ln w="63500">
            <a:solidFill>
              <a:srgbClr val="FFFFFF"/>
            </a:solidFill>
            <a:prstDash val="lgDash"/>
          </a:ln>
        </p:spPr>
        <p:txBody>
          <a:bodyPr wrap="square" lIns="0" tIns="0" rIns="0" bIns="0" rtlCol="0"/>
          <a:lstStyle/>
          <a:p>
            <a:endParaRPr/>
          </a:p>
        </p:txBody>
      </p:sp>
      <p:sp>
        <p:nvSpPr>
          <p:cNvPr id="32" name="object 29">
            <a:extLst>
              <a:ext uri="{FF2B5EF4-FFF2-40B4-BE49-F238E27FC236}">
                <a16:creationId xmlns:a16="http://schemas.microsoft.com/office/drawing/2014/main" id="{F9DF9EC5-765B-8B4C-BB4E-837A951A0061}"/>
              </a:ext>
            </a:extLst>
          </p:cNvPr>
          <p:cNvSpPr/>
          <p:nvPr userDrawn="1"/>
        </p:nvSpPr>
        <p:spPr>
          <a:xfrm>
            <a:off x="10203050" y="1857050"/>
            <a:ext cx="0" cy="819150"/>
          </a:xfrm>
          <a:custGeom>
            <a:avLst/>
            <a:gdLst/>
            <a:ahLst/>
            <a:cxnLst/>
            <a:rect l="l" t="t" r="r" b="b"/>
            <a:pathLst>
              <a:path h="819150">
                <a:moveTo>
                  <a:pt x="0" y="818756"/>
                </a:moveTo>
                <a:lnTo>
                  <a:pt x="0" y="0"/>
                </a:lnTo>
              </a:path>
            </a:pathLst>
          </a:custGeom>
          <a:ln w="63500">
            <a:solidFill>
              <a:srgbClr val="FFFFFF"/>
            </a:solidFill>
            <a:prstDash val="lgDash"/>
          </a:ln>
        </p:spPr>
        <p:txBody>
          <a:bodyPr wrap="square" lIns="0" tIns="0" rIns="0" bIns="0" rtlCol="0"/>
          <a:lstStyle/>
          <a:p>
            <a:endParaRPr/>
          </a:p>
        </p:txBody>
      </p:sp>
      <p:sp>
        <p:nvSpPr>
          <p:cNvPr id="33" name="object 30">
            <a:extLst>
              <a:ext uri="{FF2B5EF4-FFF2-40B4-BE49-F238E27FC236}">
                <a16:creationId xmlns:a16="http://schemas.microsoft.com/office/drawing/2014/main" id="{914C3517-02D7-1341-9FA3-B04AD04528E7}"/>
              </a:ext>
            </a:extLst>
          </p:cNvPr>
          <p:cNvSpPr/>
          <p:nvPr userDrawn="1"/>
        </p:nvSpPr>
        <p:spPr>
          <a:xfrm>
            <a:off x="7739193" y="1711072"/>
            <a:ext cx="2233930" cy="0"/>
          </a:xfrm>
          <a:custGeom>
            <a:avLst/>
            <a:gdLst/>
            <a:ahLst/>
            <a:cxnLst/>
            <a:rect l="l" t="t" r="r" b="b"/>
            <a:pathLst>
              <a:path w="2233929">
                <a:moveTo>
                  <a:pt x="2233345" y="0"/>
                </a:moveTo>
                <a:lnTo>
                  <a:pt x="0" y="0"/>
                </a:lnTo>
              </a:path>
            </a:pathLst>
          </a:custGeom>
          <a:ln w="63500">
            <a:solidFill>
              <a:srgbClr val="FFFFFF"/>
            </a:solidFill>
            <a:prstDash val="lgDash"/>
          </a:ln>
        </p:spPr>
        <p:txBody>
          <a:bodyPr wrap="square" lIns="0" tIns="0" rIns="0" bIns="0" rtlCol="0"/>
          <a:lstStyle/>
          <a:p>
            <a:endParaRPr/>
          </a:p>
        </p:txBody>
      </p:sp>
      <p:sp>
        <p:nvSpPr>
          <p:cNvPr id="34" name="object 31">
            <a:extLst>
              <a:ext uri="{FF2B5EF4-FFF2-40B4-BE49-F238E27FC236}">
                <a16:creationId xmlns:a16="http://schemas.microsoft.com/office/drawing/2014/main" id="{52DA543E-D60B-8244-8363-3DE2EEB3267E}"/>
              </a:ext>
            </a:extLst>
          </p:cNvPr>
          <p:cNvSpPr/>
          <p:nvPr userDrawn="1"/>
        </p:nvSpPr>
        <p:spPr>
          <a:xfrm>
            <a:off x="7574932" y="2790035"/>
            <a:ext cx="98425" cy="88900"/>
          </a:xfrm>
          <a:custGeom>
            <a:avLst/>
            <a:gdLst/>
            <a:ahLst/>
            <a:cxnLst/>
            <a:rect l="l" t="t" r="r" b="b"/>
            <a:pathLst>
              <a:path w="98425" h="88900">
                <a:moveTo>
                  <a:pt x="0" y="0"/>
                </a:moveTo>
                <a:lnTo>
                  <a:pt x="0" y="88861"/>
                </a:lnTo>
                <a:lnTo>
                  <a:pt x="98005" y="88861"/>
                </a:lnTo>
              </a:path>
            </a:pathLst>
          </a:custGeom>
          <a:ln w="63500">
            <a:solidFill>
              <a:srgbClr val="FFFFFF"/>
            </a:solidFill>
          </a:ln>
        </p:spPr>
        <p:txBody>
          <a:bodyPr wrap="square" lIns="0" tIns="0" rIns="0" bIns="0" rtlCol="0"/>
          <a:lstStyle/>
          <a:p>
            <a:endParaRPr/>
          </a:p>
        </p:txBody>
      </p:sp>
      <p:sp>
        <p:nvSpPr>
          <p:cNvPr id="35" name="object 32">
            <a:extLst>
              <a:ext uri="{FF2B5EF4-FFF2-40B4-BE49-F238E27FC236}">
                <a16:creationId xmlns:a16="http://schemas.microsoft.com/office/drawing/2014/main" id="{3FD5DE39-AE5C-884E-BBE4-BA8EE2D9295D}"/>
              </a:ext>
            </a:extLst>
          </p:cNvPr>
          <p:cNvSpPr/>
          <p:nvPr userDrawn="1"/>
        </p:nvSpPr>
        <p:spPr>
          <a:xfrm>
            <a:off x="10105052" y="2790035"/>
            <a:ext cx="98425" cy="88900"/>
          </a:xfrm>
          <a:custGeom>
            <a:avLst/>
            <a:gdLst/>
            <a:ahLst/>
            <a:cxnLst/>
            <a:rect l="l" t="t" r="r" b="b"/>
            <a:pathLst>
              <a:path w="98425" h="88900">
                <a:moveTo>
                  <a:pt x="0" y="88861"/>
                </a:moveTo>
                <a:lnTo>
                  <a:pt x="97993" y="88861"/>
                </a:lnTo>
                <a:lnTo>
                  <a:pt x="97993" y="0"/>
                </a:lnTo>
              </a:path>
            </a:pathLst>
          </a:custGeom>
          <a:ln w="63500">
            <a:solidFill>
              <a:srgbClr val="FFFFFF"/>
            </a:solidFill>
          </a:ln>
        </p:spPr>
        <p:txBody>
          <a:bodyPr wrap="square" lIns="0" tIns="0" rIns="0" bIns="0" rtlCol="0"/>
          <a:lstStyle/>
          <a:p>
            <a:endParaRPr/>
          </a:p>
        </p:txBody>
      </p:sp>
      <p:sp>
        <p:nvSpPr>
          <p:cNvPr id="36" name="object 33">
            <a:extLst>
              <a:ext uri="{FF2B5EF4-FFF2-40B4-BE49-F238E27FC236}">
                <a16:creationId xmlns:a16="http://schemas.microsoft.com/office/drawing/2014/main" id="{10932660-EA21-B840-9D12-FA2607AF8DBA}"/>
              </a:ext>
            </a:extLst>
          </p:cNvPr>
          <p:cNvSpPr/>
          <p:nvPr userDrawn="1"/>
        </p:nvSpPr>
        <p:spPr>
          <a:xfrm>
            <a:off x="10105052" y="1711069"/>
            <a:ext cx="98425" cy="88900"/>
          </a:xfrm>
          <a:custGeom>
            <a:avLst/>
            <a:gdLst/>
            <a:ahLst/>
            <a:cxnLst/>
            <a:rect l="l" t="t" r="r" b="b"/>
            <a:pathLst>
              <a:path w="98425" h="88900">
                <a:moveTo>
                  <a:pt x="97993" y="88861"/>
                </a:moveTo>
                <a:lnTo>
                  <a:pt x="97993" y="0"/>
                </a:lnTo>
                <a:lnTo>
                  <a:pt x="0" y="0"/>
                </a:lnTo>
              </a:path>
            </a:pathLst>
          </a:custGeom>
          <a:ln w="63500">
            <a:solidFill>
              <a:srgbClr val="FFFFFF"/>
            </a:solidFill>
          </a:ln>
        </p:spPr>
        <p:txBody>
          <a:bodyPr wrap="square" lIns="0" tIns="0" rIns="0" bIns="0" rtlCol="0"/>
          <a:lstStyle/>
          <a:p>
            <a:endParaRPr/>
          </a:p>
        </p:txBody>
      </p:sp>
      <p:sp>
        <p:nvSpPr>
          <p:cNvPr id="37" name="object 34">
            <a:extLst>
              <a:ext uri="{FF2B5EF4-FFF2-40B4-BE49-F238E27FC236}">
                <a16:creationId xmlns:a16="http://schemas.microsoft.com/office/drawing/2014/main" id="{C296ED71-5553-2A46-A284-7A502BDFF6B2}"/>
              </a:ext>
            </a:extLst>
          </p:cNvPr>
          <p:cNvSpPr/>
          <p:nvPr userDrawn="1"/>
        </p:nvSpPr>
        <p:spPr>
          <a:xfrm>
            <a:off x="7574932" y="1711069"/>
            <a:ext cx="98425" cy="88900"/>
          </a:xfrm>
          <a:custGeom>
            <a:avLst/>
            <a:gdLst/>
            <a:ahLst/>
            <a:cxnLst/>
            <a:rect l="l" t="t" r="r" b="b"/>
            <a:pathLst>
              <a:path w="98425" h="88900">
                <a:moveTo>
                  <a:pt x="98005" y="0"/>
                </a:moveTo>
                <a:lnTo>
                  <a:pt x="0" y="0"/>
                </a:lnTo>
                <a:lnTo>
                  <a:pt x="0" y="88861"/>
                </a:lnTo>
              </a:path>
            </a:pathLst>
          </a:custGeom>
          <a:ln w="63500">
            <a:solidFill>
              <a:srgbClr val="FFFFFF"/>
            </a:solidFill>
          </a:ln>
        </p:spPr>
        <p:txBody>
          <a:bodyPr wrap="square" lIns="0" tIns="0" rIns="0" bIns="0" rtlCol="0"/>
          <a:lstStyle/>
          <a:p>
            <a:endParaRPr/>
          </a:p>
        </p:txBody>
      </p:sp>
      <p:sp>
        <p:nvSpPr>
          <p:cNvPr id="38" name="object 35">
            <a:extLst>
              <a:ext uri="{FF2B5EF4-FFF2-40B4-BE49-F238E27FC236}">
                <a16:creationId xmlns:a16="http://schemas.microsoft.com/office/drawing/2014/main" id="{2BD1DFF3-9864-DC41-965F-D4925DAEA062}"/>
              </a:ext>
            </a:extLst>
          </p:cNvPr>
          <p:cNvSpPr/>
          <p:nvPr userDrawn="1"/>
        </p:nvSpPr>
        <p:spPr>
          <a:xfrm>
            <a:off x="3819256" y="1199490"/>
            <a:ext cx="3104281" cy="14238147"/>
          </a:xfrm>
          <a:prstGeom prst="rect">
            <a:avLst/>
          </a:prstGeom>
          <a:blipFill>
            <a:blip r:embed="rId3" cstate="print"/>
            <a:stretch>
              <a:fillRect/>
            </a:stretch>
          </a:blipFill>
        </p:spPr>
        <p:txBody>
          <a:bodyPr wrap="square" lIns="0" tIns="0" rIns="0" bIns="0" rtlCol="0"/>
          <a:lstStyle/>
          <a:p>
            <a:endParaRPr/>
          </a:p>
        </p:txBody>
      </p:sp>
      <p:sp>
        <p:nvSpPr>
          <p:cNvPr id="40" name="Text Placeholder 39">
            <a:extLst>
              <a:ext uri="{FF2B5EF4-FFF2-40B4-BE49-F238E27FC236}">
                <a16:creationId xmlns:a16="http://schemas.microsoft.com/office/drawing/2014/main" id="{1F0538BD-5E55-CF4F-B16D-AAB6F472BE4D}"/>
              </a:ext>
            </a:extLst>
          </p:cNvPr>
          <p:cNvSpPr>
            <a:spLocks noGrp="1"/>
          </p:cNvSpPr>
          <p:nvPr>
            <p:ph type="body" sz="quarter" idx="10"/>
          </p:nvPr>
        </p:nvSpPr>
        <p:spPr>
          <a:xfrm>
            <a:off x="483465" y="4175455"/>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1" name="Text Placeholder 39">
            <a:extLst>
              <a:ext uri="{FF2B5EF4-FFF2-40B4-BE49-F238E27FC236}">
                <a16:creationId xmlns:a16="http://schemas.microsoft.com/office/drawing/2014/main" id="{B7975CAF-E46F-2146-A09B-05E42AB59657}"/>
              </a:ext>
            </a:extLst>
          </p:cNvPr>
          <p:cNvSpPr>
            <a:spLocks noGrp="1"/>
          </p:cNvSpPr>
          <p:nvPr>
            <p:ph type="body" sz="quarter" idx="11"/>
          </p:nvPr>
        </p:nvSpPr>
        <p:spPr>
          <a:xfrm>
            <a:off x="489865" y="612993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39">
            <a:extLst>
              <a:ext uri="{FF2B5EF4-FFF2-40B4-BE49-F238E27FC236}">
                <a16:creationId xmlns:a16="http://schemas.microsoft.com/office/drawing/2014/main" id="{D331935A-F3D2-7945-B4D2-75DD628133E3}"/>
              </a:ext>
            </a:extLst>
          </p:cNvPr>
          <p:cNvSpPr>
            <a:spLocks noGrp="1"/>
          </p:cNvSpPr>
          <p:nvPr>
            <p:ph type="body" sz="quarter" idx="12"/>
          </p:nvPr>
        </p:nvSpPr>
        <p:spPr>
          <a:xfrm>
            <a:off x="483465" y="812437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3" name="Text Placeholder 39">
            <a:extLst>
              <a:ext uri="{FF2B5EF4-FFF2-40B4-BE49-F238E27FC236}">
                <a16:creationId xmlns:a16="http://schemas.microsoft.com/office/drawing/2014/main" id="{14484511-6E0E-AE46-89B7-307003976A26}"/>
              </a:ext>
            </a:extLst>
          </p:cNvPr>
          <p:cNvSpPr>
            <a:spLocks noGrp="1"/>
          </p:cNvSpPr>
          <p:nvPr>
            <p:ph type="body" sz="quarter" idx="13"/>
          </p:nvPr>
        </p:nvSpPr>
        <p:spPr>
          <a:xfrm>
            <a:off x="489865" y="1019935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4" name="Text Placeholder 39">
            <a:extLst>
              <a:ext uri="{FF2B5EF4-FFF2-40B4-BE49-F238E27FC236}">
                <a16:creationId xmlns:a16="http://schemas.microsoft.com/office/drawing/2014/main" id="{DA8DF7AD-C705-1144-8217-65167262D292}"/>
              </a:ext>
            </a:extLst>
          </p:cNvPr>
          <p:cNvSpPr>
            <a:spLocks noGrp="1"/>
          </p:cNvSpPr>
          <p:nvPr>
            <p:ph type="body" sz="quarter" idx="14"/>
          </p:nvPr>
        </p:nvSpPr>
        <p:spPr>
          <a:xfrm>
            <a:off x="483465" y="12178664"/>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5" name="Text Placeholder 39">
            <a:extLst>
              <a:ext uri="{FF2B5EF4-FFF2-40B4-BE49-F238E27FC236}">
                <a16:creationId xmlns:a16="http://schemas.microsoft.com/office/drawing/2014/main" id="{CAADAC6D-1E17-A047-ADAE-F1F33CE132B4}"/>
              </a:ext>
            </a:extLst>
          </p:cNvPr>
          <p:cNvSpPr>
            <a:spLocks noGrp="1"/>
          </p:cNvSpPr>
          <p:nvPr>
            <p:ph type="body" sz="quarter" idx="15"/>
          </p:nvPr>
        </p:nvSpPr>
        <p:spPr>
          <a:xfrm>
            <a:off x="7154178" y="4175455"/>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6" name="Text Placeholder 39">
            <a:extLst>
              <a:ext uri="{FF2B5EF4-FFF2-40B4-BE49-F238E27FC236}">
                <a16:creationId xmlns:a16="http://schemas.microsoft.com/office/drawing/2014/main" id="{0E72D035-513B-B24A-B68A-A16D6D296132}"/>
              </a:ext>
            </a:extLst>
          </p:cNvPr>
          <p:cNvSpPr>
            <a:spLocks noGrp="1"/>
          </p:cNvSpPr>
          <p:nvPr>
            <p:ph type="body" sz="quarter" idx="16"/>
          </p:nvPr>
        </p:nvSpPr>
        <p:spPr>
          <a:xfrm>
            <a:off x="7160578" y="612993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7" name="Text Placeholder 39">
            <a:extLst>
              <a:ext uri="{FF2B5EF4-FFF2-40B4-BE49-F238E27FC236}">
                <a16:creationId xmlns:a16="http://schemas.microsoft.com/office/drawing/2014/main" id="{D471BDEE-01BC-BB4F-B8C8-175B4A3AA4F8}"/>
              </a:ext>
            </a:extLst>
          </p:cNvPr>
          <p:cNvSpPr>
            <a:spLocks noGrp="1"/>
          </p:cNvSpPr>
          <p:nvPr>
            <p:ph type="body" sz="quarter" idx="17"/>
          </p:nvPr>
        </p:nvSpPr>
        <p:spPr>
          <a:xfrm>
            <a:off x="7154178" y="812437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8" name="Text Placeholder 39">
            <a:extLst>
              <a:ext uri="{FF2B5EF4-FFF2-40B4-BE49-F238E27FC236}">
                <a16:creationId xmlns:a16="http://schemas.microsoft.com/office/drawing/2014/main" id="{807A3845-F846-9B49-9B9A-565E03FE9911}"/>
              </a:ext>
            </a:extLst>
          </p:cNvPr>
          <p:cNvSpPr>
            <a:spLocks noGrp="1"/>
          </p:cNvSpPr>
          <p:nvPr>
            <p:ph type="body" sz="quarter" idx="18"/>
          </p:nvPr>
        </p:nvSpPr>
        <p:spPr>
          <a:xfrm>
            <a:off x="7160578" y="10199358"/>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9" name="Text Placeholder 39">
            <a:extLst>
              <a:ext uri="{FF2B5EF4-FFF2-40B4-BE49-F238E27FC236}">
                <a16:creationId xmlns:a16="http://schemas.microsoft.com/office/drawing/2014/main" id="{5F853164-F295-D248-9FA5-D775C8EBFF1F}"/>
              </a:ext>
            </a:extLst>
          </p:cNvPr>
          <p:cNvSpPr>
            <a:spLocks noGrp="1"/>
          </p:cNvSpPr>
          <p:nvPr>
            <p:ph type="body" sz="quarter" idx="19"/>
          </p:nvPr>
        </p:nvSpPr>
        <p:spPr>
          <a:xfrm>
            <a:off x="7154178" y="12178664"/>
            <a:ext cx="3105150" cy="1209515"/>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0" name="Text Placeholder 39">
            <a:extLst>
              <a:ext uri="{FF2B5EF4-FFF2-40B4-BE49-F238E27FC236}">
                <a16:creationId xmlns:a16="http://schemas.microsoft.com/office/drawing/2014/main" id="{4A9AE2FF-71D1-C543-A641-0CCEC237D451}"/>
              </a:ext>
            </a:extLst>
          </p:cNvPr>
          <p:cNvSpPr>
            <a:spLocks noGrp="1"/>
          </p:cNvSpPr>
          <p:nvPr>
            <p:ph type="body" sz="quarter" idx="20"/>
          </p:nvPr>
        </p:nvSpPr>
        <p:spPr>
          <a:xfrm>
            <a:off x="637740" y="2125789"/>
            <a:ext cx="4646575" cy="617389"/>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1" name="Text Placeholder 39">
            <a:extLst>
              <a:ext uri="{FF2B5EF4-FFF2-40B4-BE49-F238E27FC236}">
                <a16:creationId xmlns:a16="http://schemas.microsoft.com/office/drawing/2014/main" id="{05EC7F9A-3A65-6440-A94C-115BAEC16862}"/>
              </a:ext>
            </a:extLst>
          </p:cNvPr>
          <p:cNvSpPr>
            <a:spLocks noGrp="1"/>
          </p:cNvSpPr>
          <p:nvPr>
            <p:ph type="body" sz="quarter" idx="21"/>
          </p:nvPr>
        </p:nvSpPr>
        <p:spPr>
          <a:xfrm>
            <a:off x="8671628" y="1875320"/>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sp>
        <p:nvSpPr>
          <p:cNvPr id="52" name="Text Placeholder 39">
            <a:extLst>
              <a:ext uri="{FF2B5EF4-FFF2-40B4-BE49-F238E27FC236}">
                <a16:creationId xmlns:a16="http://schemas.microsoft.com/office/drawing/2014/main" id="{2E36C075-057D-514E-8E2E-DE54F47EFB96}"/>
              </a:ext>
            </a:extLst>
          </p:cNvPr>
          <p:cNvSpPr>
            <a:spLocks noGrp="1"/>
          </p:cNvSpPr>
          <p:nvPr>
            <p:ph type="body" sz="quarter" idx="22"/>
          </p:nvPr>
        </p:nvSpPr>
        <p:spPr>
          <a:xfrm>
            <a:off x="8672238" y="2173358"/>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sp>
        <p:nvSpPr>
          <p:cNvPr id="53" name="Text Placeholder 39">
            <a:extLst>
              <a:ext uri="{FF2B5EF4-FFF2-40B4-BE49-F238E27FC236}">
                <a16:creationId xmlns:a16="http://schemas.microsoft.com/office/drawing/2014/main" id="{E39C1BD3-A5B3-7B44-8846-FBEE60C3B4F2}"/>
              </a:ext>
            </a:extLst>
          </p:cNvPr>
          <p:cNvSpPr>
            <a:spLocks noGrp="1"/>
          </p:cNvSpPr>
          <p:nvPr>
            <p:ph type="body" sz="quarter" idx="23"/>
          </p:nvPr>
        </p:nvSpPr>
        <p:spPr>
          <a:xfrm>
            <a:off x="8672238" y="2552887"/>
            <a:ext cx="1505530" cy="153888"/>
          </a:xfrm>
        </p:spPr>
        <p:txBody>
          <a:bodyPr/>
          <a:lstStyle>
            <a:lvl1pPr>
              <a:defRPr sz="1000" b="0" i="0">
                <a:latin typeface="Lato" panose="020F0502020204030203" pitchFamily="34" charset="0"/>
                <a:ea typeface="Lato" panose="020F0502020204030203" pitchFamily="34" charset="0"/>
                <a:cs typeface="Lato" panose="020F0502020204030203" pitchFamily="34" charset="0"/>
              </a:defRPr>
            </a:lvl1pPr>
            <a:lvl2pPr>
              <a:defRPr sz="1000" b="0" i="0">
                <a:latin typeface="Lato" panose="020F0502020204030203" pitchFamily="34" charset="0"/>
                <a:ea typeface="Lato" panose="020F0502020204030203" pitchFamily="34" charset="0"/>
                <a:cs typeface="Lato" panose="020F0502020204030203" pitchFamily="34" charset="0"/>
              </a:defRPr>
            </a:lvl2pPr>
            <a:lvl3pPr>
              <a:defRPr sz="1000" b="0" i="0">
                <a:latin typeface="Lato" panose="020F0502020204030203" pitchFamily="34" charset="0"/>
                <a:ea typeface="Lato" panose="020F0502020204030203" pitchFamily="34" charset="0"/>
                <a:cs typeface="Lato" panose="020F0502020204030203" pitchFamily="34" charset="0"/>
              </a:defRPr>
            </a:lvl3pPr>
            <a:lvl4pPr>
              <a:defRPr sz="1000" b="0" i="0">
                <a:latin typeface="Lato" panose="020F0502020204030203" pitchFamily="34" charset="0"/>
                <a:ea typeface="Lato" panose="020F0502020204030203" pitchFamily="34" charset="0"/>
                <a:cs typeface="Lato" panose="020F0502020204030203" pitchFamily="34" charset="0"/>
              </a:defRPr>
            </a:lvl4pPr>
            <a:lvl5pPr>
              <a:defRPr sz="1000" b="0" i="0">
                <a:latin typeface="Lato" panose="020F0502020204030203" pitchFamily="34" charset="0"/>
                <a:ea typeface="Lato" panose="020F0502020204030203" pitchFamily="34" charset="0"/>
                <a:cs typeface="Lato" panose="020F0502020204030203" pitchFamily="34" charset="0"/>
              </a:defRPr>
            </a:lvl5pPr>
          </a:lstStyle>
          <a:p>
            <a:pPr lvl="0"/>
            <a:r>
              <a:rPr lang="en-GB" dirty="0"/>
              <a:t>Click to edit Master text</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77985"/>
            <a:ext cx="6579870" cy="414020"/>
          </a:xfrm>
          <a:custGeom>
            <a:avLst/>
            <a:gdLst/>
            <a:ahLst/>
            <a:cxnLst/>
            <a:rect l="l" t="t" r="r" b="b"/>
            <a:pathLst>
              <a:path w="6579870" h="414020">
                <a:moveTo>
                  <a:pt x="0" y="413994"/>
                </a:moveTo>
                <a:lnTo>
                  <a:pt x="6579501" y="413994"/>
                </a:lnTo>
                <a:lnTo>
                  <a:pt x="6579501" y="0"/>
                </a:lnTo>
                <a:lnTo>
                  <a:pt x="0" y="0"/>
                </a:lnTo>
                <a:lnTo>
                  <a:pt x="0" y="413994"/>
                </a:lnTo>
                <a:close/>
              </a:path>
            </a:pathLst>
          </a:custGeom>
          <a:solidFill>
            <a:srgbClr val="45BABA"/>
          </a:solidFill>
        </p:spPr>
        <p:txBody>
          <a:bodyPr wrap="square" lIns="0" tIns="0" rIns="0" bIns="0" rtlCol="0"/>
          <a:lstStyle/>
          <a:p>
            <a:endParaRPr/>
          </a:p>
        </p:txBody>
      </p:sp>
      <p:sp>
        <p:nvSpPr>
          <p:cNvPr id="17" name="bk object 17"/>
          <p:cNvSpPr/>
          <p:nvPr/>
        </p:nvSpPr>
        <p:spPr>
          <a:xfrm>
            <a:off x="6743827" y="3077985"/>
            <a:ext cx="3948429" cy="414020"/>
          </a:xfrm>
          <a:custGeom>
            <a:avLst/>
            <a:gdLst/>
            <a:ahLst/>
            <a:cxnLst/>
            <a:rect l="l" t="t" r="r" b="b"/>
            <a:pathLst>
              <a:path w="3948429" h="414020">
                <a:moveTo>
                  <a:pt x="0" y="413994"/>
                </a:moveTo>
                <a:lnTo>
                  <a:pt x="3948176" y="413994"/>
                </a:lnTo>
                <a:lnTo>
                  <a:pt x="3948176" y="0"/>
                </a:lnTo>
                <a:lnTo>
                  <a:pt x="0" y="0"/>
                </a:lnTo>
                <a:lnTo>
                  <a:pt x="0" y="413994"/>
                </a:lnTo>
                <a:close/>
              </a:path>
            </a:pathLst>
          </a:custGeom>
          <a:solidFill>
            <a:srgbClr val="006992"/>
          </a:solidFill>
        </p:spPr>
        <p:txBody>
          <a:bodyPr wrap="square" lIns="0" tIns="0" rIns="0" bIns="0" rtlCol="0"/>
          <a:lstStyle/>
          <a:p>
            <a:endParaRPr/>
          </a:p>
        </p:txBody>
      </p:sp>
      <p:sp>
        <p:nvSpPr>
          <p:cNvPr id="18" name="bk object 18"/>
          <p:cNvSpPr/>
          <p:nvPr/>
        </p:nvSpPr>
        <p:spPr>
          <a:xfrm>
            <a:off x="0" y="1511986"/>
            <a:ext cx="10692130" cy="1566545"/>
          </a:xfrm>
          <a:custGeom>
            <a:avLst/>
            <a:gdLst/>
            <a:ahLst/>
            <a:cxnLst/>
            <a:rect l="l" t="t" r="r" b="b"/>
            <a:pathLst>
              <a:path w="10692130" h="1566545">
                <a:moveTo>
                  <a:pt x="0" y="1565998"/>
                </a:moveTo>
                <a:lnTo>
                  <a:pt x="10692003" y="1565998"/>
                </a:lnTo>
                <a:lnTo>
                  <a:pt x="10692003" y="0"/>
                </a:lnTo>
                <a:lnTo>
                  <a:pt x="0" y="0"/>
                </a:lnTo>
                <a:lnTo>
                  <a:pt x="0" y="1565998"/>
                </a:lnTo>
                <a:close/>
              </a:path>
            </a:pathLst>
          </a:custGeom>
          <a:solidFill>
            <a:srgbClr val="B6DEDE"/>
          </a:solidFill>
        </p:spPr>
        <p:txBody>
          <a:bodyPr wrap="square" lIns="0" tIns="0" rIns="0" bIns="0" rtlCol="0"/>
          <a:lstStyle/>
          <a:p>
            <a:endParaRPr/>
          </a:p>
        </p:txBody>
      </p:sp>
      <p:sp>
        <p:nvSpPr>
          <p:cNvPr id="2" name="Holder 2"/>
          <p:cNvSpPr>
            <a:spLocks noGrp="1"/>
          </p:cNvSpPr>
          <p:nvPr>
            <p:ph type="title"/>
          </p:nvPr>
        </p:nvSpPr>
        <p:spPr>
          <a:xfrm>
            <a:off x="534670" y="605028"/>
            <a:ext cx="9624060" cy="24201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3478911"/>
            <a:ext cx="9624060"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14066901"/>
            <a:ext cx="3421888" cy="756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14066901"/>
            <a:ext cx="2459482" cy="756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D9501-697D-BC4E-97F5-2D01A5415A43}"/>
              </a:ext>
            </a:extLst>
          </p:cNvPr>
          <p:cNvSpPr>
            <a:spLocks noGrp="1"/>
          </p:cNvSpPr>
          <p:nvPr>
            <p:ph type="body" sz="quarter" idx="10"/>
          </p:nvPr>
        </p:nvSpPr>
        <p:spPr>
          <a:xfrm>
            <a:off x="483465" y="4175455"/>
            <a:ext cx="3105150" cy="1538883"/>
          </a:xfrm>
        </p:spPr>
        <p:txBody>
          <a:bodyPr/>
          <a:lstStyle/>
          <a:p>
            <a:r>
              <a:rPr lang="en-US" b="1" dirty="0" smtClean="0"/>
              <a:t>I Apply:</a:t>
            </a:r>
          </a:p>
          <a:p>
            <a:r>
              <a:rPr lang="en-US" dirty="0" smtClean="0"/>
              <a:t>In year 11 all pupils will have a 1 to1 guidance interview to discus their post 16 and career plans. </a:t>
            </a:r>
          </a:p>
          <a:p>
            <a:endParaRPr lang="en-US" dirty="0"/>
          </a:p>
          <a:p>
            <a:r>
              <a:rPr lang="en-US" dirty="0" smtClean="0"/>
              <a:t>The interactions and experiences they have had over 5 years should have equipped them to make a well informed destination choice.</a:t>
            </a:r>
          </a:p>
          <a:p>
            <a:endParaRPr lang="en-US" dirty="0" smtClean="0"/>
          </a:p>
          <a:p>
            <a:r>
              <a:rPr lang="en-US" dirty="0" smtClean="0"/>
              <a:t>All pupils to have an intended destination by Easter. </a:t>
            </a:r>
          </a:p>
          <a:p>
            <a:endParaRPr lang="en-US" dirty="0"/>
          </a:p>
        </p:txBody>
      </p:sp>
      <p:sp>
        <p:nvSpPr>
          <p:cNvPr id="3" name="Text Placeholder 2">
            <a:extLst>
              <a:ext uri="{FF2B5EF4-FFF2-40B4-BE49-F238E27FC236}">
                <a16:creationId xmlns:a16="http://schemas.microsoft.com/office/drawing/2014/main" id="{090864CE-0CA9-634B-A363-AAF8C8DAFE29}"/>
              </a:ext>
            </a:extLst>
          </p:cNvPr>
          <p:cNvSpPr>
            <a:spLocks noGrp="1"/>
          </p:cNvSpPr>
          <p:nvPr>
            <p:ph type="body" sz="quarter" idx="11"/>
          </p:nvPr>
        </p:nvSpPr>
        <p:spPr>
          <a:xfrm>
            <a:off x="489865" y="6129938"/>
            <a:ext cx="3105150" cy="1077218"/>
          </a:xfrm>
        </p:spPr>
        <p:txBody>
          <a:bodyPr/>
          <a:lstStyle/>
          <a:p>
            <a:r>
              <a:rPr lang="en-US" b="1" dirty="0" smtClean="0"/>
              <a:t>I Plan:</a:t>
            </a:r>
          </a:p>
          <a:p>
            <a:r>
              <a:rPr lang="en-US" dirty="0" smtClean="0"/>
              <a:t>Year 10 gives our pupil the opportunity for a week in a work place. </a:t>
            </a:r>
          </a:p>
          <a:p>
            <a:r>
              <a:rPr lang="en-US" dirty="0" smtClean="0"/>
              <a:t>The visits and encounters are designed to support planning for post 16 options so they are well informed to make final choices in Yr.11</a:t>
            </a:r>
          </a:p>
          <a:p>
            <a:endParaRPr lang="en-US" dirty="0"/>
          </a:p>
        </p:txBody>
      </p:sp>
      <p:sp>
        <p:nvSpPr>
          <p:cNvPr id="4" name="Text Placeholder 3">
            <a:extLst>
              <a:ext uri="{FF2B5EF4-FFF2-40B4-BE49-F238E27FC236}">
                <a16:creationId xmlns:a16="http://schemas.microsoft.com/office/drawing/2014/main" id="{731D98A1-4D2E-7844-B4B6-29DD9E9D437C}"/>
              </a:ext>
            </a:extLst>
          </p:cNvPr>
          <p:cNvSpPr>
            <a:spLocks noGrp="1"/>
          </p:cNvSpPr>
          <p:nvPr>
            <p:ph type="body" sz="quarter" idx="12"/>
          </p:nvPr>
        </p:nvSpPr>
        <p:spPr>
          <a:xfrm>
            <a:off x="483465" y="8124378"/>
            <a:ext cx="3105150" cy="1077218"/>
          </a:xfrm>
        </p:spPr>
        <p:txBody>
          <a:bodyPr/>
          <a:lstStyle/>
          <a:p>
            <a:r>
              <a:rPr lang="en-US" b="1" dirty="0" smtClean="0"/>
              <a:t>I Focus</a:t>
            </a:r>
          </a:p>
          <a:p>
            <a:r>
              <a:rPr lang="en-US" dirty="0" smtClean="0"/>
              <a:t>Yr.9 is the first time pupils choose some options towards their future. </a:t>
            </a:r>
          </a:p>
          <a:p>
            <a:r>
              <a:rPr lang="en-US" dirty="0" smtClean="0"/>
              <a:t>Experiences and input across this year supports making well considered choices. Having an understanding of the local labour market and focusing in on areas of interest for the future. </a:t>
            </a:r>
            <a:endParaRPr lang="en-US" dirty="0"/>
          </a:p>
        </p:txBody>
      </p:sp>
      <p:sp>
        <p:nvSpPr>
          <p:cNvPr id="5" name="Text Placeholder 4">
            <a:extLst>
              <a:ext uri="{FF2B5EF4-FFF2-40B4-BE49-F238E27FC236}">
                <a16:creationId xmlns:a16="http://schemas.microsoft.com/office/drawing/2014/main" id="{1982A7FC-2914-0845-93F9-3E83B0425557}"/>
              </a:ext>
            </a:extLst>
          </p:cNvPr>
          <p:cNvSpPr>
            <a:spLocks noGrp="1"/>
          </p:cNvSpPr>
          <p:nvPr>
            <p:ph type="body" sz="quarter" idx="13"/>
          </p:nvPr>
        </p:nvSpPr>
        <p:spPr>
          <a:xfrm>
            <a:off x="489865" y="10199358"/>
            <a:ext cx="3105150" cy="769441"/>
          </a:xfrm>
        </p:spPr>
        <p:txBody>
          <a:bodyPr/>
          <a:lstStyle/>
          <a:p>
            <a:r>
              <a:rPr lang="en-US" b="1" dirty="0" smtClean="0"/>
              <a:t>I Explore </a:t>
            </a:r>
          </a:p>
          <a:p>
            <a:r>
              <a:rPr lang="en-US" dirty="0" smtClean="0"/>
              <a:t>Year 8 builds on the work in year 7 to continue exploring the options available for the future. Critically thinking about jobs and  the different skills needed to be successful in the future.</a:t>
            </a:r>
            <a:endParaRPr lang="en-US" dirty="0"/>
          </a:p>
        </p:txBody>
      </p:sp>
      <p:sp>
        <p:nvSpPr>
          <p:cNvPr id="6" name="Text Placeholder 5">
            <a:extLst>
              <a:ext uri="{FF2B5EF4-FFF2-40B4-BE49-F238E27FC236}">
                <a16:creationId xmlns:a16="http://schemas.microsoft.com/office/drawing/2014/main" id="{B125ACFC-62EF-3E45-9735-58A0C94A8AE7}"/>
              </a:ext>
            </a:extLst>
          </p:cNvPr>
          <p:cNvSpPr>
            <a:spLocks noGrp="1"/>
          </p:cNvSpPr>
          <p:nvPr>
            <p:ph type="body" sz="quarter" idx="14"/>
          </p:nvPr>
        </p:nvSpPr>
        <p:spPr>
          <a:xfrm>
            <a:off x="483465" y="12178664"/>
            <a:ext cx="3105150" cy="769441"/>
          </a:xfrm>
        </p:spPr>
        <p:txBody>
          <a:bodyPr/>
          <a:lstStyle/>
          <a:p>
            <a:r>
              <a:rPr lang="en-US" b="1" dirty="0" smtClean="0"/>
              <a:t>I Embark</a:t>
            </a:r>
          </a:p>
          <a:p>
            <a:r>
              <a:rPr lang="en-US" dirty="0" smtClean="0"/>
              <a:t>The start of your careers journey you will learn abut the different skills for the future and ways to develop them. Careers sessions will support exploration and awareness of future options. </a:t>
            </a:r>
            <a:endParaRPr lang="en-US" dirty="0"/>
          </a:p>
        </p:txBody>
      </p:sp>
      <p:sp>
        <p:nvSpPr>
          <p:cNvPr id="7" name="Text Placeholder 6">
            <a:extLst>
              <a:ext uri="{FF2B5EF4-FFF2-40B4-BE49-F238E27FC236}">
                <a16:creationId xmlns:a16="http://schemas.microsoft.com/office/drawing/2014/main" id="{8BACBC9B-5B15-7044-B079-60DD7B6E91C1}"/>
              </a:ext>
            </a:extLst>
          </p:cNvPr>
          <p:cNvSpPr>
            <a:spLocks noGrp="1"/>
          </p:cNvSpPr>
          <p:nvPr>
            <p:ph type="body" sz="quarter" idx="15"/>
          </p:nvPr>
        </p:nvSpPr>
        <p:spPr>
          <a:xfrm>
            <a:off x="7154178" y="4175455"/>
            <a:ext cx="3105150" cy="1538883"/>
          </a:xfrm>
        </p:spPr>
        <p:txBody>
          <a:bodyPr/>
          <a:lstStyle/>
          <a:p>
            <a:r>
              <a:rPr lang="en-US" dirty="0" smtClean="0"/>
              <a:t>Post 16 provider access and drop ins</a:t>
            </a:r>
          </a:p>
          <a:p>
            <a:r>
              <a:rPr lang="en-US" dirty="0" smtClean="0"/>
              <a:t>Application support</a:t>
            </a:r>
          </a:p>
          <a:p>
            <a:r>
              <a:rPr lang="en-US" dirty="0" smtClean="0"/>
              <a:t>1to1 guidance interviews</a:t>
            </a:r>
          </a:p>
          <a:p>
            <a:r>
              <a:rPr lang="en-US" dirty="0" smtClean="0"/>
              <a:t>Transition support</a:t>
            </a:r>
          </a:p>
          <a:p>
            <a:r>
              <a:rPr lang="en-US" dirty="0" smtClean="0"/>
              <a:t>Destination tracking form.</a:t>
            </a:r>
          </a:p>
          <a:p>
            <a:r>
              <a:rPr lang="en-US" dirty="0" smtClean="0"/>
              <a:t>Pathways Project for those needing additional transition.</a:t>
            </a:r>
          </a:p>
          <a:p>
            <a:r>
              <a:rPr lang="en-US" dirty="0" smtClean="0"/>
              <a:t>Excellence Programme Input</a:t>
            </a:r>
          </a:p>
          <a:p>
            <a:r>
              <a:rPr lang="en-US" dirty="0" smtClean="0"/>
              <a:t>Future Skills Transition Survey  </a:t>
            </a:r>
          </a:p>
          <a:p>
            <a:endParaRPr lang="en-US" dirty="0"/>
          </a:p>
        </p:txBody>
      </p:sp>
      <p:sp>
        <p:nvSpPr>
          <p:cNvPr id="8" name="Text Placeholder 7">
            <a:extLst>
              <a:ext uri="{FF2B5EF4-FFF2-40B4-BE49-F238E27FC236}">
                <a16:creationId xmlns:a16="http://schemas.microsoft.com/office/drawing/2014/main" id="{39D8C5B9-C3CC-3A44-BBD3-9D9988CF403A}"/>
              </a:ext>
            </a:extLst>
          </p:cNvPr>
          <p:cNvSpPr>
            <a:spLocks noGrp="1"/>
          </p:cNvSpPr>
          <p:nvPr>
            <p:ph type="body" sz="quarter" idx="16"/>
          </p:nvPr>
        </p:nvSpPr>
        <p:spPr>
          <a:xfrm>
            <a:off x="7160578" y="6129938"/>
            <a:ext cx="3105150" cy="1538883"/>
          </a:xfrm>
        </p:spPr>
        <p:txBody>
          <a:bodyPr/>
          <a:lstStyle/>
          <a:p>
            <a:r>
              <a:rPr lang="en-US" dirty="0" smtClean="0"/>
              <a:t>Work Experience Week</a:t>
            </a:r>
          </a:p>
          <a:p>
            <a:r>
              <a:rPr lang="en-US" dirty="0" smtClean="0"/>
              <a:t>Mock Interview Day</a:t>
            </a:r>
          </a:p>
          <a:p>
            <a:r>
              <a:rPr lang="en-US" dirty="0" smtClean="0"/>
              <a:t>Careers Conventions</a:t>
            </a:r>
          </a:p>
          <a:p>
            <a:r>
              <a:rPr lang="en-US" dirty="0" smtClean="0"/>
              <a:t>Post 16 provider visits</a:t>
            </a:r>
          </a:p>
          <a:p>
            <a:r>
              <a:rPr lang="en-US" dirty="0" smtClean="0"/>
              <a:t>Subject University Visits</a:t>
            </a:r>
          </a:p>
          <a:p>
            <a:r>
              <a:rPr lang="en-US" dirty="0" smtClean="0"/>
              <a:t>Career Convention</a:t>
            </a:r>
          </a:p>
          <a:p>
            <a:r>
              <a:rPr lang="en-US" dirty="0" smtClean="0"/>
              <a:t>Provider talks</a:t>
            </a:r>
          </a:p>
          <a:p>
            <a:r>
              <a:rPr lang="en-US" dirty="0" smtClean="0"/>
              <a:t>DWP LMI session</a:t>
            </a:r>
          </a:p>
          <a:p>
            <a:r>
              <a:rPr lang="en-US" dirty="0" smtClean="0"/>
              <a:t>CV Building in English  </a:t>
            </a:r>
          </a:p>
          <a:p>
            <a:r>
              <a:rPr lang="en-US" dirty="0" smtClean="0"/>
              <a:t> </a:t>
            </a:r>
            <a:endParaRPr lang="en-US" dirty="0"/>
          </a:p>
        </p:txBody>
      </p:sp>
      <p:sp>
        <p:nvSpPr>
          <p:cNvPr id="9" name="Text Placeholder 8">
            <a:extLst>
              <a:ext uri="{FF2B5EF4-FFF2-40B4-BE49-F238E27FC236}">
                <a16:creationId xmlns:a16="http://schemas.microsoft.com/office/drawing/2014/main" id="{BF902F2D-6E69-0D42-817A-F99FD155E942}"/>
              </a:ext>
            </a:extLst>
          </p:cNvPr>
          <p:cNvSpPr>
            <a:spLocks noGrp="1"/>
          </p:cNvSpPr>
          <p:nvPr>
            <p:ph type="body" sz="quarter" idx="17"/>
          </p:nvPr>
        </p:nvSpPr>
        <p:spPr>
          <a:xfrm>
            <a:off x="7154178" y="8053460"/>
            <a:ext cx="3105150" cy="1692771"/>
          </a:xfrm>
        </p:spPr>
        <p:txBody>
          <a:bodyPr/>
          <a:lstStyle/>
          <a:p>
            <a:r>
              <a:rPr lang="en-US" dirty="0" smtClean="0"/>
              <a:t>Careers Convention for pupils and parents</a:t>
            </a:r>
          </a:p>
          <a:p>
            <a:r>
              <a:rPr lang="en-US" dirty="0" smtClean="0"/>
              <a:t>Futures Evening Career support</a:t>
            </a:r>
          </a:p>
          <a:p>
            <a:r>
              <a:rPr lang="en-US" dirty="0" smtClean="0"/>
              <a:t>Careers Event Winter Gardens</a:t>
            </a:r>
          </a:p>
          <a:p>
            <a:r>
              <a:rPr lang="en-US" dirty="0" smtClean="0"/>
              <a:t>End of KS3 Future Skills Survey</a:t>
            </a:r>
          </a:p>
          <a:p>
            <a:r>
              <a:rPr lang="en-US" dirty="0" smtClean="0"/>
              <a:t>Careers Focus Half Term</a:t>
            </a:r>
          </a:p>
          <a:p>
            <a:pPr marL="171450" indent="-171450">
              <a:buFont typeface="Arial" panose="020B0604020202020204" pitchFamily="34" charset="0"/>
              <a:buChar char="•"/>
            </a:pPr>
            <a:r>
              <a:rPr lang="en-US" dirty="0" err="1" smtClean="0"/>
              <a:t>Blackpool</a:t>
            </a:r>
            <a:r>
              <a:rPr lang="en-US" dirty="0" smtClean="0"/>
              <a:t> Sixth Form talk</a:t>
            </a:r>
          </a:p>
          <a:p>
            <a:pPr marL="171450" indent="-171450">
              <a:buFont typeface="Arial" panose="020B0604020202020204" pitchFamily="34" charset="0"/>
              <a:buChar char="•"/>
            </a:pPr>
            <a:r>
              <a:rPr lang="en-US" dirty="0" smtClean="0"/>
              <a:t>B&amp;FC Talk</a:t>
            </a:r>
          </a:p>
          <a:p>
            <a:pPr marL="171450" indent="-171450">
              <a:buFont typeface="Arial" panose="020B0604020202020204" pitchFamily="34" charset="0"/>
              <a:buChar char="•"/>
            </a:pPr>
            <a:r>
              <a:rPr lang="en-US" dirty="0" smtClean="0"/>
              <a:t>All about Apprenticeships </a:t>
            </a:r>
          </a:p>
          <a:p>
            <a:pPr marL="171450" indent="-171450">
              <a:buFont typeface="Arial" panose="020B0604020202020204" pitchFamily="34" charset="0"/>
              <a:buChar char="•"/>
            </a:pPr>
            <a:r>
              <a:rPr lang="en-US" dirty="0" smtClean="0"/>
              <a:t>Learning from LMI</a:t>
            </a:r>
          </a:p>
          <a:p>
            <a:pPr marL="171450" indent="-171450">
              <a:buFont typeface="Arial" panose="020B0604020202020204" pitchFamily="34" charset="0"/>
              <a:buChar char="•"/>
            </a:pPr>
            <a:r>
              <a:rPr lang="en-US" dirty="0" smtClean="0"/>
              <a:t>Higher Education</a:t>
            </a:r>
          </a:p>
          <a:p>
            <a:pPr marL="171450" indent="-171450">
              <a:buFont typeface="Arial" panose="020B0604020202020204" pitchFamily="34" charset="0"/>
              <a:buChar char="•"/>
            </a:pPr>
            <a:r>
              <a:rPr lang="en-US" dirty="0" smtClean="0"/>
              <a:t>T Levels  </a:t>
            </a:r>
            <a:endParaRPr lang="en-US" dirty="0"/>
          </a:p>
        </p:txBody>
      </p:sp>
      <p:sp>
        <p:nvSpPr>
          <p:cNvPr id="10" name="Text Placeholder 9">
            <a:extLst>
              <a:ext uri="{FF2B5EF4-FFF2-40B4-BE49-F238E27FC236}">
                <a16:creationId xmlns:a16="http://schemas.microsoft.com/office/drawing/2014/main" id="{F3FA7922-A9A5-5343-9BCF-986314E695D9}"/>
              </a:ext>
            </a:extLst>
          </p:cNvPr>
          <p:cNvSpPr>
            <a:spLocks noGrp="1"/>
          </p:cNvSpPr>
          <p:nvPr>
            <p:ph type="body" sz="quarter" idx="18"/>
          </p:nvPr>
        </p:nvSpPr>
        <p:spPr>
          <a:xfrm>
            <a:off x="7160578" y="10101254"/>
            <a:ext cx="3105150" cy="1692771"/>
          </a:xfrm>
        </p:spPr>
        <p:txBody>
          <a:bodyPr/>
          <a:lstStyle/>
          <a:p>
            <a:r>
              <a:rPr lang="en-US" dirty="0" smtClean="0"/>
              <a:t>Careers Focus Half Term:</a:t>
            </a:r>
          </a:p>
          <a:p>
            <a:pPr marL="171450" indent="-171450" rtl="0">
              <a:buFont typeface="Arial" panose="020B0604020202020204" pitchFamily="34" charset="0"/>
              <a:buChar char="•"/>
            </a:pPr>
            <a:r>
              <a:rPr lang="en-GB" dirty="0"/>
              <a:t>Careers Web Pages</a:t>
            </a:r>
            <a:endParaRPr lang="en-GB" dirty="0"/>
          </a:p>
          <a:p>
            <a:pPr marL="171450" indent="-171450" rtl="0">
              <a:buFont typeface="Arial" panose="020B0604020202020204" pitchFamily="34" charset="0"/>
              <a:buChar char="•"/>
            </a:pPr>
            <a:r>
              <a:rPr lang="en-GB" dirty="0" smtClean="0"/>
              <a:t>Post </a:t>
            </a:r>
            <a:r>
              <a:rPr lang="en-GB" dirty="0"/>
              <a:t>16 options</a:t>
            </a:r>
            <a:endParaRPr lang="en-GB" dirty="0"/>
          </a:p>
          <a:p>
            <a:pPr marL="171450" indent="-171450" rtl="0">
              <a:buFont typeface="Arial" panose="020B0604020202020204" pitchFamily="34" charset="0"/>
              <a:buChar char="•"/>
            </a:pPr>
            <a:r>
              <a:rPr lang="en-GB" dirty="0" smtClean="0"/>
              <a:t>How </a:t>
            </a:r>
            <a:r>
              <a:rPr lang="en-GB" dirty="0"/>
              <a:t>we build skills</a:t>
            </a:r>
            <a:endParaRPr lang="en-GB" dirty="0"/>
          </a:p>
          <a:p>
            <a:pPr marL="171450" indent="-171450" rtl="0">
              <a:buFont typeface="Arial" panose="020B0604020202020204" pitchFamily="34" charset="0"/>
              <a:buChar char="•"/>
            </a:pPr>
            <a:r>
              <a:rPr lang="en-GB" dirty="0" smtClean="0"/>
              <a:t>Provider </a:t>
            </a:r>
            <a:r>
              <a:rPr lang="en-GB" dirty="0"/>
              <a:t>Talks</a:t>
            </a:r>
            <a:endParaRPr lang="en-GB" dirty="0"/>
          </a:p>
          <a:p>
            <a:pPr marL="171450" indent="-171450" rtl="0">
              <a:buFont typeface="Arial" panose="020B0604020202020204" pitchFamily="34" charset="0"/>
              <a:buChar char="•"/>
            </a:pPr>
            <a:r>
              <a:rPr lang="en-GB" dirty="0" smtClean="0"/>
              <a:t>LMI </a:t>
            </a:r>
            <a:r>
              <a:rPr lang="en-GB" dirty="0"/>
              <a:t>Growth Areas</a:t>
            </a:r>
            <a:endParaRPr lang="en-GB" dirty="0"/>
          </a:p>
          <a:p>
            <a:pPr marL="171450" indent="-171450" rtl="0">
              <a:buFont typeface="Arial" panose="020B0604020202020204" pitchFamily="34" charset="0"/>
              <a:buChar char="•"/>
            </a:pPr>
            <a:r>
              <a:rPr lang="en-GB" dirty="0" smtClean="0"/>
              <a:t>Higher </a:t>
            </a:r>
            <a:r>
              <a:rPr lang="en-GB" dirty="0"/>
              <a:t>Education </a:t>
            </a:r>
            <a:endParaRPr lang="en-GB" dirty="0"/>
          </a:p>
          <a:p>
            <a:r>
              <a:rPr lang="en-US" dirty="0" smtClean="0"/>
              <a:t> BAE </a:t>
            </a:r>
            <a:r>
              <a:rPr lang="en-US" dirty="0" smtClean="0"/>
              <a:t>STEM Roadshow</a:t>
            </a:r>
          </a:p>
          <a:p>
            <a:r>
              <a:rPr lang="en-US" dirty="0" smtClean="0"/>
              <a:t>Curriculum related activities</a:t>
            </a:r>
          </a:p>
          <a:p>
            <a:r>
              <a:rPr lang="en-US" dirty="0" smtClean="0"/>
              <a:t>All about Jobs employer / alumni event </a:t>
            </a:r>
          </a:p>
          <a:p>
            <a:endParaRPr lang="en-US" dirty="0"/>
          </a:p>
        </p:txBody>
      </p:sp>
      <p:sp>
        <p:nvSpPr>
          <p:cNvPr id="11" name="Text Placeholder 10">
            <a:extLst>
              <a:ext uri="{FF2B5EF4-FFF2-40B4-BE49-F238E27FC236}">
                <a16:creationId xmlns:a16="http://schemas.microsoft.com/office/drawing/2014/main" id="{525BDBFD-7D8D-084C-9C6A-899EED67C2D2}"/>
              </a:ext>
            </a:extLst>
          </p:cNvPr>
          <p:cNvSpPr>
            <a:spLocks noGrp="1"/>
          </p:cNvSpPr>
          <p:nvPr>
            <p:ph type="body" sz="quarter" idx="19"/>
          </p:nvPr>
        </p:nvSpPr>
        <p:spPr>
          <a:xfrm>
            <a:off x="7154178" y="12178664"/>
            <a:ext cx="3105150" cy="2000548"/>
          </a:xfrm>
        </p:spPr>
        <p:txBody>
          <a:bodyPr/>
          <a:lstStyle/>
          <a:p>
            <a:r>
              <a:rPr lang="en-US" dirty="0" smtClean="0"/>
              <a:t>Introduction to careers Morning Meeting Sessions</a:t>
            </a:r>
          </a:p>
          <a:p>
            <a:pPr marL="228600" indent="-228600">
              <a:buFont typeface="Arial" panose="020B0604020202020204" pitchFamily="34" charset="0"/>
              <a:buChar char="•"/>
            </a:pPr>
            <a:r>
              <a:rPr lang="en-US" dirty="0" smtClean="0"/>
              <a:t>What is a career?</a:t>
            </a:r>
          </a:p>
          <a:p>
            <a:pPr marL="228600" indent="-228600">
              <a:buFont typeface="Arial" panose="020B0604020202020204" pitchFamily="34" charset="0"/>
              <a:buChar char="•"/>
            </a:pPr>
            <a:r>
              <a:rPr lang="en-US" dirty="0" smtClean="0"/>
              <a:t>The changing world of work</a:t>
            </a:r>
          </a:p>
          <a:p>
            <a:pPr marL="228600" indent="-228600">
              <a:buFont typeface="Arial" panose="020B0604020202020204" pitchFamily="34" charset="0"/>
              <a:buChar char="•"/>
            </a:pPr>
            <a:r>
              <a:rPr lang="en-US" dirty="0" smtClean="0"/>
              <a:t>Thinking about skills</a:t>
            </a:r>
          </a:p>
          <a:p>
            <a:pPr marL="228600" indent="-228600">
              <a:buFont typeface="Arial" panose="020B0604020202020204" pitchFamily="34" charset="0"/>
              <a:buChar char="•"/>
            </a:pPr>
            <a:r>
              <a:rPr lang="en-US" dirty="0" smtClean="0"/>
              <a:t>Comparing jobs</a:t>
            </a:r>
          </a:p>
          <a:p>
            <a:pPr marL="228600" indent="-228600">
              <a:buFont typeface="Arial" panose="020B0604020202020204" pitchFamily="34" charset="0"/>
              <a:buChar char="•"/>
            </a:pPr>
            <a:r>
              <a:rPr lang="en-US" dirty="0" smtClean="0"/>
              <a:t>Staff career stories</a:t>
            </a:r>
          </a:p>
          <a:p>
            <a:pPr marL="228600" indent="-228600">
              <a:buFont typeface="Arial" panose="020B0604020202020204" pitchFamily="34" charset="0"/>
              <a:buChar char="•"/>
            </a:pPr>
            <a:r>
              <a:rPr lang="en-US" dirty="0" smtClean="0"/>
              <a:t>What's in my area?</a:t>
            </a:r>
          </a:p>
          <a:p>
            <a:r>
              <a:rPr lang="en-US" dirty="0" smtClean="0"/>
              <a:t>BAE STEM Roadshow</a:t>
            </a:r>
          </a:p>
          <a:p>
            <a:r>
              <a:rPr lang="en-US" dirty="0" smtClean="0"/>
              <a:t>Curriculum related topics </a:t>
            </a:r>
          </a:p>
          <a:p>
            <a:r>
              <a:rPr lang="en-US" dirty="0" smtClean="0"/>
              <a:t>Electives to build key skills</a:t>
            </a:r>
          </a:p>
          <a:p>
            <a:r>
              <a:rPr lang="en-US" dirty="0" smtClean="0"/>
              <a:t>Future Skills Survey </a:t>
            </a:r>
          </a:p>
          <a:p>
            <a:endParaRPr lang="en-US" dirty="0" smtClean="0"/>
          </a:p>
          <a:p>
            <a:endParaRPr lang="en-US" dirty="0"/>
          </a:p>
        </p:txBody>
      </p:sp>
      <p:sp>
        <p:nvSpPr>
          <p:cNvPr id="12" name="Text Placeholder 11">
            <a:extLst>
              <a:ext uri="{FF2B5EF4-FFF2-40B4-BE49-F238E27FC236}">
                <a16:creationId xmlns:a16="http://schemas.microsoft.com/office/drawing/2014/main" id="{908A4EA4-D049-B448-A720-AA270B880D1B}"/>
              </a:ext>
            </a:extLst>
          </p:cNvPr>
          <p:cNvSpPr>
            <a:spLocks noGrp="1"/>
          </p:cNvSpPr>
          <p:nvPr>
            <p:ph type="body" sz="quarter" idx="20"/>
          </p:nvPr>
        </p:nvSpPr>
        <p:spPr>
          <a:xfrm>
            <a:off x="659423" y="2156736"/>
            <a:ext cx="4646575" cy="492443"/>
          </a:xfrm>
        </p:spPr>
        <p:txBody>
          <a:bodyPr/>
          <a:lstStyle/>
          <a:p>
            <a:r>
              <a:rPr lang="en-US" sz="1600" dirty="0" smtClean="0"/>
              <a:t>Inspiring career success for </a:t>
            </a:r>
            <a:r>
              <a:rPr lang="en-US" sz="1600" dirty="0" smtClean="0"/>
              <a:t>all, through education</a:t>
            </a:r>
            <a:r>
              <a:rPr lang="en-US" sz="1600" dirty="0" smtClean="0"/>
              <a:t>, opportunities</a:t>
            </a:r>
            <a:r>
              <a:rPr lang="en-US" sz="1600" dirty="0"/>
              <a:t> </a:t>
            </a:r>
            <a:r>
              <a:rPr lang="en-US" sz="1600" dirty="0" smtClean="0"/>
              <a:t>&amp; experience.</a:t>
            </a:r>
            <a:endParaRPr lang="en-US" sz="1600" dirty="0"/>
          </a:p>
        </p:txBody>
      </p:sp>
      <p:sp>
        <p:nvSpPr>
          <p:cNvPr id="13" name="Text Placeholder 12">
            <a:extLst>
              <a:ext uri="{FF2B5EF4-FFF2-40B4-BE49-F238E27FC236}">
                <a16:creationId xmlns:a16="http://schemas.microsoft.com/office/drawing/2014/main" id="{B128A1C4-FE6E-444D-9889-C7FE24D5726B}"/>
              </a:ext>
            </a:extLst>
          </p:cNvPr>
          <p:cNvSpPr>
            <a:spLocks noGrp="1"/>
          </p:cNvSpPr>
          <p:nvPr>
            <p:ph type="body" sz="quarter" idx="21"/>
          </p:nvPr>
        </p:nvSpPr>
        <p:spPr/>
        <p:txBody>
          <a:bodyPr/>
          <a:lstStyle/>
          <a:p>
            <a:r>
              <a:rPr lang="en-US" dirty="0" smtClean="0"/>
              <a:t>Tina Milner</a:t>
            </a:r>
            <a:endParaRPr lang="en-US" dirty="0"/>
          </a:p>
        </p:txBody>
      </p:sp>
      <p:sp>
        <p:nvSpPr>
          <p:cNvPr id="14" name="Text Placeholder 13">
            <a:extLst>
              <a:ext uri="{FF2B5EF4-FFF2-40B4-BE49-F238E27FC236}">
                <a16:creationId xmlns:a16="http://schemas.microsoft.com/office/drawing/2014/main" id="{71482615-2CA1-5A47-A53C-65201CFEABDF}"/>
              </a:ext>
            </a:extLst>
          </p:cNvPr>
          <p:cNvSpPr>
            <a:spLocks noGrp="1"/>
          </p:cNvSpPr>
          <p:nvPr>
            <p:ph type="body" sz="quarter" idx="22"/>
          </p:nvPr>
        </p:nvSpPr>
        <p:spPr/>
        <p:txBody>
          <a:bodyPr/>
          <a:lstStyle/>
          <a:p>
            <a:r>
              <a:rPr lang="en-US" dirty="0" smtClean="0"/>
              <a:t>Tina.milner@cidari.co.uk</a:t>
            </a:r>
            <a:endParaRPr lang="en-US" dirty="0"/>
          </a:p>
        </p:txBody>
      </p:sp>
      <p:sp>
        <p:nvSpPr>
          <p:cNvPr id="15" name="Text Placeholder 14">
            <a:extLst>
              <a:ext uri="{FF2B5EF4-FFF2-40B4-BE49-F238E27FC236}">
                <a16:creationId xmlns:a16="http://schemas.microsoft.com/office/drawing/2014/main" id="{40392AC4-1827-694D-A04F-513A6926AC2D}"/>
              </a:ext>
            </a:extLst>
          </p:cNvPr>
          <p:cNvSpPr>
            <a:spLocks noGrp="1"/>
          </p:cNvSpPr>
          <p:nvPr>
            <p:ph type="body" sz="quarter" idx="23"/>
          </p:nvPr>
        </p:nvSpPr>
        <p:spPr/>
        <p:txBody>
          <a:bodyPr/>
          <a:lstStyle/>
          <a:p>
            <a:r>
              <a:rPr lang="en-US" dirty="0" smtClean="0"/>
              <a:t>01253 318725 (7)</a:t>
            </a:r>
            <a:endParaRPr lang="en-US" dirty="0"/>
          </a:p>
        </p:txBody>
      </p:sp>
      <p:sp>
        <p:nvSpPr>
          <p:cNvPr id="16" name="object 4">
            <a:extLst>
              <a:ext uri="{FF2B5EF4-FFF2-40B4-BE49-F238E27FC236}">
                <a16:creationId xmlns:a16="http://schemas.microsoft.com/office/drawing/2014/main" id="{3BA8506F-790A-9443-9E4C-653B0A13BEE1}"/>
              </a:ext>
            </a:extLst>
          </p:cNvPr>
          <p:cNvSpPr txBox="1"/>
          <p:nvPr/>
        </p:nvSpPr>
        <p:spPr>
          <a:xfrm>
            <a:off x="444500" y="319515"/>
            <a:ext cx="6838950" cy="997132"/>
          </a:xfrm>
          <a:prstGeom prst="rect">
            <a:avLst/>
          </a:prstGeom>
        </p:spPr>
        <p:txBody>
          <a:bodyPr vert="horz" wrap="square" lIns="0" tIns="12700" rIns="0" bIns="0" rtlCol="0">
            <a:spAutoFit/>
          </a:bodyPr>
          <a:lstStyle/>
          <a:p>
            <a:pPr marL="12700" marR="5080">
              <a:lnSpc>
                <a:spcPct val="111100"/>
              </a:lnSpc>
              <a:spcBef>
                <a:spcPts val="100"/>
              </a:spcBef>
            </a:pPr>
            <a:r>
              <a:rPr lang="en-GB" sz="3000" b="1" spc="15" dirty="0">
                <a:solidFill>
                  <a:srgbClr val="00A8A8"/>
                </a:solidFill>
                <a:latin typeface="Lato"/>
                <a:cs typeface="Lato"/>
              </a:rPr>
              <a:t>Careers </a:t>
            </a:r>
            <a:r>
              <a:rPr lang="en-GB" sz="3000" b="1" spc="10" dirty="0">
                <a:solidFill>
                  <a:srgbClr val="00A8A8"/>
                </a:solidFill>
                <a:latin typeface="Lato"/>
                <a:cs typeface="Lato"/>
              </a:rPr>
              <a:t>Programme </a:t>
            </a:r>
            <a:r>
              <a:rPr lang="en-GB" sz="3000" b="1" spc="15" dirty="0">
                <a:solidFill>
                  <a:srgbClr val="00A8A8"/>
                </a:solidFill>
                <a:latin typeface="Lato"/>
                <a:cs typeface="Lato"/>
              </a:rPr>
              <a:t>Overview </a:t>
            </a:r>
            <a:r>
              <a:rPr lang="en-GB" sz="3000" b="1" spc="30" dirty="0" smtClean="0">
                <a:solidFill>
                  <a:srgbClr val="00A8A8"/>
                </a:solidFill>
                <a:latin typeface="Lato"/>
                <a:cs typeface="Lato"/>
              </a:rPr>
              <a:t>2022/23  St George’s School</a:t>
            </a:r>
            <a:r>
              <a:rPr lang="en-GB" sz="3000" b="1" spc="40" dirty="0" smtClean="0">
                <a:solidFill>
                  <a:srgbClr val="00A8A8"/>
                </a:solidFill>
                <a:latin typeface="Lato"/>
                <a:cs typeface="Lato"/>
              </a:rPr>
              <a:t> </a:t>
            </a:r>
            <a:endParaRPr lang="en-GB" sz="3000" dirty="0">
              <a:latin typeface="Lato"/>
              <a:cs typeface="Lato"/>
            </a:endParaRPr>
          </a:p>
        </p:txBody>
      </p:sp>
      <p:sp>
        <p:nvSpPr>
          <p:cNvPr id="17" name="Oval 16">
            <a:extLst>
              <a:ext uri="{FF2B5EF4-FFF2-40B4-BE49-F238E27FC236}">
                <a16:creationId xmlns:a16="http://schemas.microsoft.com/office/drawing/2014/main" id="{1199F7F0-7EA8-4946-B079-9ED31B52D26B}"/>
              </a:ext>
            </a:extLst>
          </p:cNvPr>
          <p:cNvSpPr/>
          <p:nvPr/>
        </p:nvSpPr>
        <p:spPr>
          <a:xfrm>
            <a:off x="4447528" y="4179520"/>
            <a:ext cx="820268" cy="82026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A3C749-FB38-0943-81A3-E608E08DB6A3}"/>
              </a:ext>
            </a:extLst>
          </p:cNvPr>
          <p:cNvSpPr/>
          <p:nvPr/>
        </p:nvSpPr>
        <p:spPr>
          <a:xfrm>
            <a:off x="5454554" y="5210777"/>
            <a:ext cx="828073" cy="8280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2B96E5-1E60-B648-93DB-2E554CBCB556}"/>
              </a:ext>
            </a:extLst>
          </p:cNvPr>
          <p:cNvSpPr/>
          <p:nvPr/>
        </p:nvSpPr>
        <p:spPr>
          <a:xfrm>
            <a:off x="4441663" y="6155469"/>
            <a:ext cx="820268" cy="82026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FCE228-CBEE-E54B-A6D5-21736638AC77}"/>
              </a:ext>
            </a:extLst>
          </p:cNvPr>
          <p:cNvSpPr/>
          <p:nvPr/>
        </p:nvSpPr>
        <p:spPr>
          <a:xfrm>
            <a:off x="5454554" y="7151420"/>
            <a:ext cx="828073" cy="82807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199711-C846-354D-BE9A-D5D5133CD970}"/>
              </a:ext>
            </a:extLst>
          </p:cNvPr>
          <p:cNvSpPr/>
          <p:nvPr/>
        </p:nvSpPr>
        <p:spPr>
          <a:xfrm>
            <a:off x="4476664" y="8169752"/>
            <a:ext cx="820268" cy="82026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4179A9F-8744-E548-8EC8-D22AB3A9B14D}"/>
              </a:ext>
            </a:extLst>
          </p:cNvPr>
          <p:cNvSpPr/>
          <p:nvPr/>
        </p:nvSpPr>
        <p:spPr>
          <a:xfrm>
            <a:off x="5470310" y="9145585"/>
            <a:ext cx="828073" cy="828073"/>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B9DC68D-35C5-E04A-B4A0-6CC03D1BDC34}"/>
              </a:ext>
            </a:extLst>
          </p:cNvPr>
          <p:cNvSpPr/>
          <p:nvPr/>
        </p:nvSpPr>
        <p:spPr>
          <a:xfrm>
            <a:off x="4485010" y="10124099"/>
            <a:ext cx="820988" cy="820988"/>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EC462C-D9C3-9340-8347-BD6D5CF9E385}"/>
              </a:ext>
            </a:extLst>
          </p:cNvPr>
          <p:cNvSpPr/>
          <p:nvPr/>
        </p:nvSpPr>
        <p:spPr>
          <a:xfrm>
            <a:off x="5475537" y="11131682"/>
            <a:ext cx="828073" cy="828073"/>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B347EC-6CDB-2A4A-8907-1315D1CB0437}"/>
              </a:ext>
            </a:extLst>
          </p:cNvPr>
          <p:cNvSpPr/>
          <p:nvPr/>
        </p:nvSpPr>
        <p:spPr>
          <a:xfrm>
            <a:off x="4476664" y="12121908"/>
            <a:ext cx="820988" cy="820988"/>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438ACF9-6146-F44A-B1BB-9DBA29FBA5E7}"/>
              </a:ext>
            </a:extLst>
          </p:cNvPr>
          <p:cNvSpPr/>
          <p:nvPr/>
        </p:nvSpPr>
        <p:spPr>
          <a:xfrm>
            <a:off x="5503104" y="13117779"/>
            <a:ext cx="846182" cy="846182"/>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569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3085</TotalTime>
  <Words>423</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Lato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Dillon</dc:creator>
  <cp:lastModifiedBy>T Milner</cp:lastModifiedBy>
  <cp:revision>14</cp:revision>
  <cp:lastPrinted>2022-07-11T12:29:48Z</cp:lastPrinted>
  <dcterms:created xsi:type="dcterms:W3CDTF">2020-04-16T08:53:31Z</dcterms:created>
  <dcterms:modified xsi:type="dcterms:W3CDTF">2022-09-08T09:44:58Z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2020-04-16T00:00:00Z</vt:filetime>
  </property>
  <property fmtid="{D5CDD505-2E9C-101B-9397-08002B2CF9AE}" pid="3" name="Creator">
    <vt:lpwstr>Adobe InDesign 15.0 (Macintosh)</vt:lpwstr>
  </property>
  <property fmtid="{D5CDD505-2E9C-101B-9397-08002B2CF9AE}" pid="4" name="LastSaved">
    <vt:filetime>2020-04-16T00:00:00Z</vt:filetime>
  </property>
</Properties>
</file>