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349" r:id="rId5"/>
    <p:sldId id="410" r:id="rId6"/>
    <p:sldId id="353" r:id="rId7"/>
    <p:sldId id="412" r:id="rId8"/>
    <p:sldId id="411" r:id="rId9"/>
    <p:sldId id="351" r:id="rId10"/>
    <p:sldId id="352" r:id="rId11"/>
    <p:sldId id="346" r:id="rId12"/>
    <p:sldId id="347" r:id="rId13"/>
    <p:sldId id="350" r:id="rId14"/>
    <p:sldId id="367" r:id="rId15"/>
    <p:sldId id="355" r:id="rId16"/>
    <p:sldId id="369" r:id="rId17"/>
    <p:sldId id="385" r:id="rId18"/>
    <p:sldId id="356" r:id="rId19"/>
    <p:sldId id="362" r:id="rId20"/>
    <p:sldId id="363" r:id="rId21"/>
    <p:sldId id="364" r:id="rId22"/>
    <p:sldId id="387" r:id="rId23"/>
    <p:sldId id="386" r:id="rId24"/>
    <p:sldId id="388" r:id="rId25"/>
    <p:sldId id="389" r:id="rId26"/>
    <p:sldId id="365" r:id="rId27"/>
    <p:sldId id="366" r:id="rId28"/>
    <p:sldId id="391" r:id="rId29"/>
    <p:sldId id="392" r:id="rId30"/>
    <p:sldId id="393" r:id="rId31"/>
    <p:sldId id="394" r:id="rId32"/>
    <p:sldId id="390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7" r:id="rId43"/>
    <p:sldId id="408" r:id="rId44"/>
    <p:sldId id="409" r:id="rId45"/>
    <p:sldId id="404" r:id="rId46"/>
    <p:sldId id="405" r:id="rId47"/>
    <p:sldId id="406" r:id="rId4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hields" initials="DS" lastIdx="5" clrIdx="0">
    <p:extLst>
      <p:ext uri="{19B8F6BF-5375-455C-9EA6-DF929625EA0E}">
        <p15:presenceInfo xmlns:p15="http://schemas.microsoft.com/office/powerpoint/2012/main" userId="aa83dd7412785c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57C"/>
    <a:srgbClr val="C9323A"/>
    <a:srgbClr val="4B4B4B"/>
    <a:srgbClr val="CEA76A"/>
    <a:srgbClr val="AD7F93"/>
    <a:srgbClr val="597F72"/>
    <a:srgbClr val="7B6991"/>
    <a:srgbClr val="336699"/>
    <a:srgbClr val="79A5BA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6" autoAdjust="0"/>
    <p:restoredTop sz="91361" autoAdjust="0"/>
  </p:normalViewPr>
  <p:slideViewPr>
    <p:cSldViewPr snapToGrid="0" snapToObjects="1">
      <p:cViewPr varScale="1">
        <p:scale>
          <a:sx n="82" d="100"/>
          <a:sy n="82" d="100"/>
        </p:scale>
        <p:origin x="618" y="96"/>
      </p:cViewPr>
      <p:guideLst>
        <p:guide orient="horz" pos="2160"/>
        <p:guide pos="30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9CAA2-0A15-49C4-A1FF-FAD758222820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F51A7-8754-4D62-95FD-F2534F0571A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674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DDC3D-91A3-1942-9B36-F948A15F9FCD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8058D-8556-D147-A609-A9FA9BE0B1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7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90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45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49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91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3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73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3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64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2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5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7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21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38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20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40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60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07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61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95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69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5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85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72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64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026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48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91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593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2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638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123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18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55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16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85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5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9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1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50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9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058D-8556-D147-A609-A9FA9BE0B1D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2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E73B-F500-49B3-91DC-32F185D1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CB778-6937-4DF5-800E-5C09AFF30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8B16-53BD-4146-878A-052BA686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94" y="6380912"/>
            <a:ext cx="3343275" cy="365125"/>
          </a:xfrm>
        </p:spPr>
        <p:txBody>
          <a:bodyPr/>
          <a:lstStyle>
            <a:lvl1pPr>
              <a:defRPr>
                <a:solidFill>
                  <a:srgbClr val="1F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Commercial &amp; Procurement Masterclass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7D922-62BD-431B-98AA-E5990ADD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60730" y="6378027"/>
            <a:ext cx="2228850" cy="365125"/>
          </a:xfrm>
        </p:spPr>
        <p:txBody>
          <a:bodyPr/>
          <a:lstStyle>
            <a:lvl1pPr>
              <a:defRPr>
                <a:solidFill>
                  <a:srgbClr val="1F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533E68-07DD-4915-8171-4C66159CB5C3}" type="datetimeFigureOut">
              <a:rPr lang="en-GB" smtClean="0"/>
              <a:pPr/>
              <a:t>02/10/2023</a:t>
            </a:fld>
            <a:r>
              <a:rPr lang="en-GB" dirty="0"/>
              <a:t>  </a:t>
            </a:r>
            <a:fld id="{83FFD5CF-4803-4B62-9E15-AD88F910DDCB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3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FDFC-3571-418F-941A-F04D3BF9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7772F-2A9A-4B92-AF96-BC9B98359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7B513-BBFF-4D39-AF8E-DB48C6D2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E73E9-CB14-4394-8B25-F21E1F27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C2654-0764-453E-B4A5-89A303BC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76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286FD-8B0B-4C67-9B54-59C0AC688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53F4-23F5-4A58-A90E-4C6ACFCF0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1C2B1-9B2F-4F22-93AB-EB231206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8B2DA-E55A-4E9B-AE5C-5ED7BBFE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7293-E691-446F-BB35-2C597D9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7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0D0D-46D3-4490-882B-E87A1191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8D3FD-BDF5-4880-9E19-A7FEB1DED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89CA6-4B34-4664-97F7-D1050118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CCC09-6014-47B9-ADD8-5A297ED2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14268-D723-430F-B5D9-7C53623C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03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A6B7-8149-4E88-8F59-8F72CEF9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C0F71-F1E9-4CC9-99A1-D9DA0DD8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72EA-2EAB-4403-B041-0FABBD09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900A-2FBE-4601-A27E-098D836C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C022F-7375-4E09-A357-3DFA50D5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74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1AD4-E3F3-4229-A5A6-D5DE2191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83761-C511-47EA-B0A2-80612C650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972FE-BF86-4DA9-BDD9-22385299C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F44B1-0B70-470A-B7C2-2F8AF4DB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434-A35E-4B0B-911D-95C4036B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1A8F9-1067-49D8-9CFF-875309DF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09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FCE6-6DFF-4D24-81E1-574C3580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42349-457F-4931-AC70-D087514BD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B5FD-4F54-454A-9E55-AFDDC4644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7F686-2506-41D0-BC60-BE6AB5E5D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AA24E-73B9-4537-A626-C91FDF0F5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9460-D1B2-4C7E-805A-845D85E2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2D349-A83E-41A4-B7B9-621A63AC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BEE44-580A-4E5D-A729-DF3598B1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7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5760-3EC5-4686-ADCF-63B2FF28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5F3B0-B9C6-40E6-AEB3-FCF18524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3DCBC-2EBF-4B76-B357-46ADE12E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6C50D-F00D-44AD-B7B5-5AA445A0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5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B2FD1-09BA-4A55-84C8-7FA0DB7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45F03-D68D-4C08-9843-7CE9398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123C6-DE91-488B-BC17-591DD5D4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51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A2DC-F2B9-487F-9414-CED01D6A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3983-67F2-4042-AF2D-7F1DEC934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23338-4895-46E3-A560-EB57C00E7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3F7F3-2741-46E1-A805-7B2019FC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E0B8E-637D-4AB7-BD9E-B21A6EBF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1787C-E576-471A-8829-D0239116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86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AF57-4909-4F5C-9829-47C905E3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87740-A418-4C2B-86CF-7BFEFDE8E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2BFC-7F5E-4980-B717-E199B2A84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D2367-19A6-42CD-9713-BF85D8ED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9DE1-CF01-4478-87BE-8C107182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C7CD7-97A3-4BA4-9D36-EE072075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0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BE240-37D9-4811-B1C7-D8E402C0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71EA1-332C-4F38-BE00-326D83BD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E5D21-5D71-491A-8805-78E406F59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33E68-07DD-4915-8171-4C66159CB5C3}" type="datetimeFigureOut">
              <a:rPr lang="en-GB" smtClean="0"/>
              <a:t>02/10/2023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D60FD-DC32-4ED3-81C8-7D1EC2E0E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BC88-6E42-4E2B-B58C-CBB02C719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D5CF-4803-4B62-9E15-AD88F910DD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0B3BBF-B350-7E43-91B5-ADD7BD0C46B9}"/>
              </a:ext>
            </a:extLst>
          </p:cNvPr>
          <p:cNvSpPr/>
          <p:nvPr/>
        </p:nvSpPr>
        <p:spPr>
          <a:xfrm>
            <a:off x="-13856" y="277090"/>
            <a:ext cx="9919855" cy="490616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BISHOP CHADWICK CATHOLIC EDUCATION TRUST</a:t>
            </a:r>
          </a:p>
          <a:p>
            <a:pPr algn="ctr"/>
            <a:endParaRPr lang="en-US" sz="3200" dirty="0"/>
          </a:p>
          <a:p>
            <a:pPr algn="ctr"/>
            <a:r>
              <a:rPr lang="en-US" sz="4000" dirty="0"/>
              <a:t>CALCULATION POLICY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30142"/>
            <a:ext cx="7495310" cy="82785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435AC-014A-68B1-2751-9175B4EAB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3420"/>
            <a:ext cx="7300291" cy="5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Subtracting ones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D3150-4818-ED0F-60E2-69B0550FC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47" y="1381539"/>
            <a:ext cx="9476961" cy="4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Counting back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EBE0B-4CC2-299F-F75F-3A3CAFF65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5" y="1371600"/>
            <a:ext cx="947451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3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Subtracting 1 and 2-digit numbers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20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72271-587B-3E84-670F-51782E364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66" y="1376570"/>
            <a:ext cx="9296468" cy="45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8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Subtracting 2-digit numbers using the column method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A826E4-760B-45C6-BA84-33190297E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3" y="1411356"/>
            <a:ext cx="9556473" cy="4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8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Subtracting 3-digit numbers using the column method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35CF9-E3E4-428A-7E57-461D0DC3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" y="1323014"/>
            <a:ext cx="9720470" cy="47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8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3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 1-digit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8A308-3763-E281-F027-C92DBBF49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1" y="1376570"/>
            <a:ext cx="9669791" cy="45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3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 a 2-digit number by a 1-digit number using the column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5C6B2-E63C-6F2A-AB43-BB8062C01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09" y="1308105"/>
            <a:ext cx="9626047" cy="47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7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3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 a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 number by a 2-digit number using the column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3B242-3B1B-BE3E-0016-A99658253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5" y="1308105"/>
            <a:ext cx="9521686" cy="47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Multiplying a 2-digit number by a 2-digit number using the grid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BBE1D-2ABA-FA17-B85A-073530353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42" y="1576912"/>
            <a:ext cx="9580339" cy="44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6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Dividing by using the sharing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6A7AF-784C-40BE-8078-815FE47FC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04" y="1644925"/>
            <a:ext cx="9590278" cy="42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0B3BBF-B350-7E43-91B5-ADD7BD0C46B9}"/>
              </a:ext>
            </a:extLst>
          </p:cNvPr>
          <p:cNvSpPr/>
          <p:nvPr/>
        </p:nvSpPr>
        <p:spPr>
          <a:xfrm>
            <a:off x="-13856" y="277090"/>
            <a:ext cx="9919855" cy="490616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INDEX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30142"/>
            <a:ext cx="7495310" cy="82785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435AC-014A-68B1-2751-9175B4EAB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3420"/>
            <a:ext cx="7300291" cy="5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4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Dividing by using the grouping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F014D-6702-88E3-EC40-44C90715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719470"/>
            <a:ext cx="9543895" cy="43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Dividing a 2-digit number by a 1-digit number using the sharing method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103EE-7CF4-9A3B-EB41-FB49D17D3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35" y="1576913"/>
            <a:ext cx="9486900" cy="44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1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0"/>
            <a:ext cx="9906001" cy="1500809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a 2 -digit number by a 1-digit number using the sharing method (with a remainder)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23802-AAAC-E448-FED7-0E7F68469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576913"/>
            <a:ext cx="9543895" cy="446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97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a 3-digit number by a 1-digit number by short division using the grouping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EA17B-9FAC-E40F-C868-053350BCF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4" y="1576913"/>
            <a:ext cx="9521687" cy="44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80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a 3-digit number by a 2-digit number by short division and using the grouping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29602-53F8-AC4C-E721-57EF2819B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39" y="1500809"/>
            <a:ext cx="9399633" cy="45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5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626253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a 3-digit number by a 2-digit number by long division and using the grouping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DF79D-F71E-1765-C12A-E80F493B3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53" y="1888434"/>
            <a:ext cx="9469518" cy="41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and subtracting positive and negative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887081-DBB0-828B-C265-1028F4ED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500809"/>
            <a:ext cx="9469352" cy="45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4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positive and negative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3C618-DF57-8523-5909-2F63EC83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576913"/>
            <a:ext cx="9632364" cy="44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positive and negative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75AD68-C0A6-8BC5-B3C4-0A204D5A9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576913"/>
            <a:ext cx="9494199" cy="44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9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decimal numbers up to 3 decimal places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87554-D8B0-1CE0-7428-D54CC91FB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78" y="1576912"/>
            <a:ext cx="9401244" cy="4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03B93-75FA-980D-2A0A-0B276CDF1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18" y="1366822"/>
            <a:ext cx="9399634" cy="46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67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Subtracting decimal numbers up to 3 decimal places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1CC4C-08A3-E8F2-0C7F-44E6C7874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65" y="1576913"/>
            <a:ext cx="9372669" cy="4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31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 decimal numbers by integers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11FFD-7CAC-E689-30A5-6A5F33F76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40" y="1576913"/>
            <a:ext cx="9530642" cy="44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7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 decimal numbers by integers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0C67B-D346-E052-C6AA-A1A2E1310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91" y="1576913"/>
            <a:ext cx="9399633" cy="45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1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fractions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414CE-1C8E-C8CC-778D-8A31E7087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4" y="1576913"/>
            <a:ext cx="9355447" cy="4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7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Subtract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 fractions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0D1F-47FE-44E0-CFEC-79810BCCB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7" y="1540565"/>
            <a:ext cx="9563773" cy="45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4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Multiplying fractions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A82C2-7001-F190-BEAB-81B13E729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576914"/>
            <a:ext cx="9632364" cy="44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 fractions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8B9F8-86C3-E41E-2EE1-9EB9450A5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70" y="1634987"/>
            <a:ext cx="9535611" cy="42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3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a fraction of a quantity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026E3-2798-B397-C905-FE5504F60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48" y="1634987"/>
            <a:ext cx="9281348" cy="42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33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a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percentage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 quantity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B2C06-C408-7ED3-0301-00266B379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52" y="1638286"/>
            <a:ext cx="9457083" cy="44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3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Converting a fraction into a decimal and a percentage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1D9AD2-5E66-4356-A963-25D987D52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76913"/>
            <a:ext cx="9476961" cy="44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FC9DD-5929-F4A5-AB2A-9D82A7175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13" y="1323014"/>
            <a:ext cx="9575369" cy="46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74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769183" cy="1606376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Converting a decimal into a fraction and a percentage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58FE8-9133-EBFC-0205-0719C8203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944662"/>
            <a:ext cx="9459412" cy="41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71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769183" cy="1606376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Converting a percentage into a decimal and a 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48C38F-5422-5EE0-E5F0-8BD396E9E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8" y="1944661"/>
            <a:ext cx="9399633" cy="41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4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of Operations (BIDMAS)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9E5AF-1ED4-CDA2-95E8-760B087D2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4" y="1576913"/>
            <a:ext cx="9715571" cy="4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8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Simplifying a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B0F97-A17A-945D-F864-5A62C5315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9" y="1609711"/>
            <a:ext cx="9632364" cy="44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43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2"/>
            <a:ext cx="9906001" cy="1238627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a quantity in a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BBD73-DE46-9DA3-99AB-7CD2CECB3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48" y="1576913"/>
            <a:ext cx="9088810" cy="44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8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bonds of 5, 6, 7, 8, 9 and 10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093E59-73ED-1133-65BD-BF38B8D27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3015"/>
            <a:ext cx="9906000" cy="47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5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Counting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F349E-55D5-4C80-6761-26DEEB7F8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2592"/>
            <a:ext cx="9906000" cy="50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62183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1-digit numbers by regrouping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D09CA-2E85-1863-AED5-2C959057E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308105"/>
            <a:ext cx="9632364" cy="46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2-digit numbers using the column method 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EA565-3650-DB98-8C52-6118CDA04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75C7C0-1C8E-128C-3527-04F4FB493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8" y="1323014"/>
            <a:ext cx="9769182" cy="46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E9837A-D4CF-404F-A215-AC1CBDED09E3}"/>
              </a:ext>
            </a:extLst>
          </p:cNvPr>
          <p:cNvSpPr/>
          <p:nvPr/>
        </p:nvSpPr>
        <p:spPr>
          <a:xfrm>
            <a:off x="-13855" y="6096000"/>
            <a:ext cx="7495310" cy="775855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BA12D-A03C-0342-919A-CD4BB42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58" y="6172104"/>
            <a:ext cx="1682194" cy="49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AE7CB-F472-914A-8891-D0D517A0AE2C}"/>
              </a:ext>
            </a:extLst>
          </p:cNvPr>
          <p:cNvSpPr/>
          <p:nvPr/>
        </p:nvSpPr>
        <p:spPr>
          <a:xfrm>
            <a:off x="-1" y="277092"/>
            <a:ext cx="9906001" cy="969818"/>
          </a:xfrm>
          <a:prstGeom prst="rect">
            <a:avLst/>
          </a:prstGeom>
          <a:solidFill>
            <a:srgbClr val="1F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3-digit numbers using the column method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DA190-6D68-4825-AE47-FBDF654B0E09}"/>
              </a:ext>
            </a:extLst>
          </p:cNvPr>
          <p:cNvSpPr txBox="1"/>
          <p:nvPr/>
        </p:nvSpPr>
        <p:spPr>
          <a:xfrm>
            <a:off x="136818" y="1595181"/>
            <a:ext cx="9399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BFBD-0F97-78AC-94BA-4D371BDD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104"/>
            <a:ext cx="7481455" cy="530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EA1C74-626E-B5C8-3FBB-4281D2C34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3" y="1246910"/>
            <a:ext cx="9755258" cy="48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97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6CA7683AA5694984CEE72C9076BFB8" ma:contentTypeVersion="11" ma:contentTypeDescription="Create a new document." ma:contentTypeScope="" ma:versionID="22085b2f459ef892afe21061883c106a">
  <xsd:schema xmlns:xsd="http://www.w3.org/2001/XMLSchema" xmlns:xs="http://www.w3.org/2001/XMLSchema" xmlns:p="http://schemas.microsoft.com/office/2006/metadata/properties" xmlns:ns2="f22f0859-4b85-4319-8777-f3612d34ad4e" xmlns:ns3="fcd3639d-85fd-45f0-9652-2ec5a64c30ad" targetNamespace="http://schemas.microsoft.com/office/2006/metadata/properties" ma:root="true" ma:fieldsID="a1032a8e716f541f964a359d635c5b9a" ns2:_="" ns3:_="">
    <xsd:import namespace="f22f0859-4b85-4319-8777-f3612d34ad4e"/>
    <xsd:import namespace="fcd3639d-85fd-45f0-9652-2ec5a64c30ad"/>
    <xsd:element name="properties">
      <xsd:complexType>
        <xsd:sequence>
          <xsd:element name="documentManagement">
            <xsd:complexType>
              <xsd:all>
                <xsd:element ref="ns2:f18c5f10a0554ef88d79345a9d636016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f0859-4b85-4319-8777-f3612d34ad4e" elementFormDefault="qualified">
    <xsd:import namespace="http://schemas.microsoft.com/office/2006/documentManagement/types"/>
    <xsd:import namespace="http://schemas.microsoft.com/office/infopath/2007/PartnerControls"/>
    <xsd:element name="f18c5f10a0554ef88d79345a9d636016" ma:index="9" nillable="true" ma:taxonomy="true" ma:internalName="f18c5f10a0554ef88d79345a9d636016" ma:taxonomyFieldName="Staff_x0020_Category" ma:displayName="Staff Category" ma:fieldId="{f18c5f10-a055-4ef8-8d79-345a9d636016}" ma:sspId="6048cd5e-80d7-43cd-959c-e6f0153a1bdb" ma:termSetId="49a545a7-9cbe-48bf-ad09-bba337fc71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fbe87de9-0f2a-4c2a-8bab-9f4551f479ba}" ma:internalName="TaxCatchAll" ma:showField="CatchAllData" ma:web="f22f0859-4b85-4319-8777-f3612d34ad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3639d-85fd-45f0-9652-2ec5a64c30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048cd5e-80d7-43cd-959c-e6f0153a1b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d3639d-85fd-45f0-9652-2ec5a64c30ad">
      <Terms xmlns="http://schemas.microsoft.com/office/infopath/2007/PartnerControls"/>
    </lcf76f155ced4ddcb4097134ff3c332f>
    <TaxCatchAll xmlns="f22f0859-4b85-4319-8777-f3612d34ad4e" xsi:nil="true"/>
    <f18c5f10a0554ef88d79345a9d636016 xmlns="f22f0859-4b85-4319-8777-f3612d34ad4e">
      <Terms xmlns="http://schemas.microsoft.com/office/infopath/2007/PartnerControls"/>
    </f18c5f10a0554ef88d79345a9d636016>
  </documentManagement>
</p:properties>
</file>

<file path=customXml/itemProps1.xml><?xml version="1.0" encoding="utf-8"?>
<ds:datastoreItem xmlns:ds="http://schemas.openxmlformats.org/officeDocument/2006/customXml" ds:itemID="{F5874CDF-EDFA-4A41-96F1-528EA3A19F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2f0859-4b85-4319-8777-f3612d34ad4e"/>
    <ds:schemaRef ds:uri="fcd3639d-85fd-45f0-9652-2ec5a64c30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F95547-54B2-4EE0-8117-93559DB755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E9999D-7E09-4D90-8DE1-447882BB9C61}">
  <ds:schemaRefs>
    <ds:schemaRef ds:uri="http://schemas.openxmlformats.org/package/2006/metadata/core-properties"/>
    <ds:schemaRef ds:uri="http://purl.org/dc/terms/"/>
    <ds:schemaRef ds:uri="f22f0859-4b85-4319-8777-f3612d34ad4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cd3639d-85fd-45f0-9652-2ec5a64c30a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{B97AE611-BD29-FB4D-A1C6-9A32DC9454CB}tf16401378</Template>
  <TotalTime>11476</TotalTime>
  <Words>390</Words>
  <Application>Microsoft Office PowerPoint</Application>
  <PresentationFormat>A4 Paper (210x297 mm)</PresentationFormat>
  <Paragraphs>129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Bold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Telescope Studios</dc:creator>
  <cp:lastModifiedBy>Samantha Blackwood</cp:lastModifiedBy>
  <cp:revision>249</cp:revision>
  <cp:lastPrinted>2022-08-15T12:46:26Z</cp:lastPrinted>
  <dcterms:created xsi:type="dcterms:W3CDTF">2018-02-09T11:14:57Z</dcterms:created>
  <dcterms:modified xsi:type="dcterms:W3CDTF">2023-10-02T11:49:10Z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0x010100E96CA7683AA5694984CEE72C9076BFB8</vt:lpwstr>
  </property>
</Properties>
</file>