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77" r:id="rId1"/>
  </p:sldMasterIdLst>
  <p:notesMasterIdLst>
    <p:notesMasterId r:id="rId10"/>
  </p:notesMasterIdLst>
  <p:sldIdLst>
    <p:sldId id="565" r:id="rId2"/>
    <p:sldId id="561" r:id="rId3"/>
    <p:sldId id="475" r:id="rId4"/>
    <p:sldId id="563" r:id="rId5"/>
    <p:sldId id="566" r:id="rId6"/>
    <p:sldId id="567" r:id="rId7"/>
    <p:sldId id="568" r:id="rId8"/>
    <p:sldId id="484" r:id="rId9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97"/>
  </p:normalViewPr>
  <p:slideViewPr>
    <p:cSldViewPr snapToGrid="0" snapToObjects="1">
      <p:cViewPr varScale="1">
        <p:scale>
          <a:sx n="86" d="100"/>
          <a:sy n="86" d="100"/>
        </p:scale>
        <p:origin x="11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905665E-C8C6-406E-9966-E4D5F7B2D16F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F328784-B72F-4243-BC49-A37A2294B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46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416AD5-36A2-4B81-9C51-399B906B6D3E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315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CEE15C-BD05-4B7A-8FE5-7A5D9B5354D6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923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sp>
          <p:nvSpPr>
            <p:cNvPr id="5" name="Freeform 14"/>
            <p:cNvSpPr/>
            <p:nvPr/>
          </p:nvSpPr>
          <p:spPr>
            <a:xfrm>
              <a:off x="0" y="-8467"/>
              <a:ext cx="863600" cy="569797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6" name="Straight Connector 18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A9E8F-4685-4AD4-B003-14721A545261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57090-B630-45E7-8447-6ED8C0553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C7669-67BD-45B6-8521-6BA36A8C49E8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F6C20-7C83-4524-B8F1-DC729081B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3497C-628D-4BA0-81E7-D685A115B7C5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352C0-E909-4CB3-AC79-C5DD1DEBE6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771FF-4B75-469B-8886-32655B14A110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4E778-9AF9-401F-B64D-2C8A04BFC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9342B-0C7C-4857-A3A5-4D70605AB8D9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50B63-3A78-4B25-9B3A-EC795AED8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63EB7-FBAC-4D59-8224-3F33F2D36ACE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D7487-BBAB-4114-BC51-A09D45950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0D4FC-9A55-461A-84D2-D4E5895504DF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D37C6-1CF1-4A3A-9A50-434D929459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1731A-3F75-4960-A160-EEAB4DC08FFA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BEEF9-1C13-47D6-9F38-44C68D35BE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38A6C-839F-439E-888C-86D93EEBED46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B2BC-34E6-400E-82B4-5FFA7554B1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96148-8882-47CD-8A11-8A9C4F6E83E7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73682-5C0D-403B-9445-53929E2B3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CB7CF-80F5-4B4B-BD4B-9BA210CB9161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816D-D431-4D27-951C-3F2A95525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638B6-36FB-4B9C-BA7A-D1433810A355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FE72-25C5-4B9D-9715-1A6C5DEB1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5E5CB-8006-4C89-8707-54616F8573F3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6604E-5A71-4589-B0C7-DF0202567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F5056-A733-400F-8E5B-06C60922E3DB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6AFD3-BF6E-4440-8F0B-5B34B881A9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49E75-BEAA-4599-A38E-8E32551CDFA3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A63CA-B3AF-416E-A4BB-76BE05387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53096-2A52-46E0-A7BF-9BF9D015BCDF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26117-69B8-4D54-B504-CB42E5D2D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3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7C832E-5ECE-4572-BB81-471CD119FE77}" type="datetimeFigureOut">
              <a:rPr lang="en-US"/>
              <a:pPr>
                <a:defRPr/>
              </a:pPr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6835FC-2A03-4448-A961-B5E643B01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95" r:id="rId11"/>
    <p:sldLayoutId id="2147483684" r:id="rId12"/>
    <p:sldLayoutId id="2147483696" r:id="rId13"/>
    <p:sldLayoutId id="2147483683" r:id="rId14"/>
    <p:sldLayoutId id="2147483682" r:id="rId15"/>
    <p:sldLayoutId id="2147483681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/>
            </a:extLst>
          </p:cNvPr>
          <p:cNvSpPr txBox="1"/>
          <p:nvPr/>
        </p:nvSpPr>
        <p:spPr>
          <a:xfrm>
            <a:off x="1504950" y="2581275"/>
            <a:ext cx="9202738" cy="22875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4800">
                <a:solidFill>
                  <a:srgbClr val="002060"/>
                </a:solidFill>
                <a:latin typeface="Century Gothic" pitchFamily="34" charset="0"/>
              </a:rPr>
              <a:t>Art and Design</a:t>
            </a:r>
          </a:p>
          <a:p>
            <a:pPr algn="ctr"/>
            <a:r>
              <a:rPr lang="en-US" sz="4800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en-GB" sz="4800">
                <a:solidFill>
                  <a:srgbClr val="002060"/>
                </a:solidFill>
                <a:latin typeface="Century Gothic" pitchFamily="34" charset="0"/>
              </a:rPr>
              <a:t>Progression of Knowledge and Skills</a:t>
            </a:r>
            <a:endParaRPr lang="en-US" sz="4800">
              <a:latin typeface="Century Gothic" pitchFamily="34" charset="0"/>
            </a:endParaRPr>
          </a:p>
        </p:txBody>
      </p:sp>
      <p:pic>
        <p:nvPicPr>
          <p:cNvPr id="19459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6475" y="290513"/>
            <a:ext cx="2108200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C18056-054B-41EB-9218-8A54AAE16D56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>
              <a:cs typeface="Arial" charset="0"/>
            </a:endParaRPr>
          </a:p>
        </p:txBody>
      </p:sp>
      <p:pic>
        <p:nvPicPr>
          <p:cNvPr id="20505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85363" y="184150"/>
            <a:ext cx="2109787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1262063" y="1027113"/>
            <a:ext cx="17399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0687" name="Group 207"/>
          <p:cNvGraphicFramePr>
            <a:graphicFrameLocks noGrp="1"/>
          </p:cNvGraphicFramePr>
          <p:nvPr/>
        </p:nvGraphicFramePr>
        <p:xfrm>
          <a:off x="450850" y="771525"/>
          <a:ext cx="8718867" cy="4846320"/>
        </p:xfrm>
        <a:graphic>
          <a:graphicData uri="http://schemas.openxmlformats.org/drawingml/2006/table">
            <a:tbl>
              <a:tblPr/>
              <a:tblGrid>
                <a:gridCol w="1560513"/>
                <a:gridCol w="3509962"/>
                <a:gridCol w="208280"/>
                <a:gridCol w="3440112"/>
              </a:tblGrid>
              <a:tr h="2413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itchFamily="18" charset="2"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EYFS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Exploring and Developing Ideas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Be inspired to explore ideas from first hand observations.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Learn about the work of artists, craftspeople and designers.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itchFamily="18" charset="2"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HelveticaNeue-Bold"/>
                        </a:rPr>
                        <a:t>Early Learning Gaols.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Segoe UI" pitchFamily="34" charset="0"/>
                        <a:ea typeface="Times New Roman" pitchFamily="18" charset="0"/>
                        <a:cs typeface="HelveticaNeue-Bold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Arial" charset="0"/>
                        </a:rPr>
                        <a:t>Creating with Materials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Arial" charset="0"/>
                        </a:rPr>
                        <a:t>Safely use and explore a variety of materials, tools and techniques, experimenting with colour, design, texture, form and function.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Arial" charset="0"/>
                        </a:rPr>
                        <a:t>Share their creations, explaining the process they have used.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Arial" charset="0"/>
                        </a:rPr>
                        <a:t>Make use of props and materials when role playing characters in narratives and stories.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Segoe UI" pitchFamily="34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Arial" charset="0"/>
                        </a:rPr>
                        <a:t>Being Imaginative and Expressive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Arial" charset="0"/>
                        </a:rPr>
                        <a:t>Invent, adapt and recount narratives and stories with peers and their teacher.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Arial" charset="0"/>
                        </a:rPr>
                        <a:t>Sing a range of well-known nursery rhymes and songs.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Arial" charset="0"/>
                        </a:rPr>
                        <a:t>Perform songs, rhymes, poems and stories with others, and (when appropriate) try to move in time with music.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Drawing Skills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Safely use and explore a variety of materials,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Experimenting with colour, design, and texture.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Times New Roman" pitchFamily="18" charset="0"/>
                        </a:rPr>
                        <a:t>Use what they have learnt about media and materials in original ways, 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Times New Roman" pitchFamily="18" charset="0"/>
                        </a:rPr>
                        <a:t>Represent their own ideas, thoughts and feelings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Painting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Explore painting on different surfaces.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Times New Roman" pitchFamily="18" charset="0"/>
                        <a:cs typeface="Segoe UI" pitchFamily="34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Explore textured paint by adding sand.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Times New Roman" pitchFamily="18" charset="0"/>
                        </a:rPr>
                        <a:t>Explore mixing of colours to make new ones.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Times New Roman" pitchFamily="18" charset="0"/>
                        </a:rPr>
                        <a:t>Experimenting with colour, design, and texture.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38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Digital Art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Explore ideas using digital sources to create images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Printing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Print with a range of soft and hard materials.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Make prints using hands and fingers.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Times New Roman" pitchFamily="18" charset="0"/>
                        </a:rPr>
                        <a:t>Use roller to print from found objects.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Collage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Create images from a variety of media.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Fold, crumple, tear and overlap papers.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Work on different scales.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3-d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Explore sculpture with a range of malleable media.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Experimenting with form and function.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Textiles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Create by weaving materials i.e. grass through twigs.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Evaluating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80975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Review what they have done and say what they think and feel about it.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Slide Number Placeholder 1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F60DBB-442A-41ED-9F37-04E5F87FBAD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cs typeface="Arial" charset="0"/>
            </a:endParaRPr>
          </a:p>
        </p:txBody>
      </p:sp>
      <p:pic>
        <p:nvPicPr>
          <p:cNvPr id="21512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23463" y="171450"/>
            <a:ext cx="2109787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1009650" y="955675"/>
            <a:ext cx="7572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2017" name="Group 513"/>
          <p:cNvGraphicFramePr>
            <a:graphicFrameLocks noGrp="1"/>
          </p:cNvGraphicFramePr>
          <p:nvPr/>
        </p:nvGraphicFramePr>
        <p:xfrm>
          <a:off x="454025" y="603250"/>
          <a:ext cx="8027988" cy="5455920"/>
        </p:xfrm>
        <a:graphic>
          <a:graphicData uri="http://schemas.openxmlformats.org/drawingml/2006/table">
            <a:tbl>
              <a:tblPr/>
              <a:tblGrid>
                <a:gridCol w="1179513"/>
                <a:gridCol w="6848475"/>
              </a:tblGrid>
              <a:tr h="1539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itchFamily="18" charset="2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YEAR ONE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Exploring and Developing Ideas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Record and explore ideas from first hand observations.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Ask and answer questions about the starting point for their work.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Develop their ideas, try things out, change their minds.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Explore the work of artists, craftspeople and designers from different times and cultures for differences and similarities.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Drawing Skills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Experiment with a variety of media; pencils, rubbers, crayons, pastels, felt tips, charcoal, ballpoints, chalk.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Control the types of marks made with the range of media.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Observe and draw shapes from observations.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Invent new shapes.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Investigate tone by drawing light/dark lines, light/dark shapes. 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Name, match and draw lines/marks from observations.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Draw on different surfaces with a range of media. 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Record and explore ideas from first hand observations.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64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Painting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a variety of tools and techniques including different brush sizes and types..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Mix and match colours to objects.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Work on different scales.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Name different types of paint and their properties;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Identify primary and secondary colours by name.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Mix primary shades and tones.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Mix secondary colours.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Digital Art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a simple graphics package to create images and effects with lines by changing the size of brushes in response to ideas and/or shapes using eraser, shape and fill tools.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3-d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Manipulate malleable materials in a variety of ways including rolling and kneading.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Manipulate malleable materials to make a sculpture.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Change the surface of a malleable material.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Understand the safety and basic care of materials and tools.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Experiment forms with using constructing and joining recycled, natural and manmade materials.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Use simple 2-D shapes to create a 3-D form.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Evaluating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Review what they and others have done and say what they think and feel about it.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Identify what they might change in their current work or develop in future work.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60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9650" y="182563"/>
            <a:ext cx="2109788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905" name="Group 353"/>
          <p:cNvGraphicFramePr>
            <a:graphicFrameLocks noGrp="1"/>
          </p:cNvGraphicFramePr>
          <p:nvPr/>
        </p:nvGraphicFramePr>
        <p:xfrm>
          <a:off x="627063" y="336550"/>
          <a:ext cx="8132762" cy="6083300"/>
        </p:xfrm>
        <a:graphic>
          <a:graphicData uri="http://schemas.openxmlformats.org/drawingml/2006/table">
            <a:tbl>
              <a:tblPr/>
              <a:tblGrid>
                <a:gridCol w="982662"/>
                <a:gridCol w="7150100"/>
              </a:tblGrid>
              <a:tr h="2682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itchFamily="18" charset="2"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YEAR TWO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Exploring and Developing Ideas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Record and explore ideas from first hand observations. 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Develop their ideas – try things out, change their minds. 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Record and explore ideas from first hand observations. 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Explore the work of artists, craftspeople and designers from different times and cultures for differences and similarities.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Drawing Skills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Record and explore ideas from first hand observations.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Experiment with a variety of media; pencils, rubbers, crayons, pastels, felt tips, charcoal, ballpoints, chalk.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Control the types of marks made with the range of media.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Name, match and draw lines/marks from observations.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Invent new lines.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Draw on different surfaces with a range of media.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Investigate tone by drawing light/dark lines, light/dark patterns, light/dark shapes.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Investigate textures by describing, naming, rubbing, copying.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64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Painting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a variety of tools and techniques including different brush sizes and types.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Mix and match colours to artefacts and objects.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Work on different scales.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Name different types of paint and their properties </a:t>
                      </a:r>
                      <a:r>
                        <a:rPr kumimoji="0" lang="en-GB" sz="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e.g. watercolour, ready mix.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Identify primary and secondary colours by name.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Mix primary shades and tones.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Mix secondary colours.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Printing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Build repeating patterns and recognise pattern in the environment.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Create simple printing blocks with press print.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Design more repetitive patterns.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Collage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Arrange and glue materials to different backgrounds.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Sort and group materials for different purposes e.g. colour texture. 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Colour: collect, sort, name match colours appropriate for an image.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Shape: create and arrange shapes appropriately.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Texture: create, select and use textured paper for an image.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Textiles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Match and sort fabrics and threads for colour, texture, length, size and shape.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Change and modify threads and fabrics, knotting, fraying, fringing, pulling threads, twisting, plaiting.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Cut and shape fabric using scissors/snips.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Apply shapes with glue or by stitching.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Apply decoration using beads, buttons, feathers etc.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Create cords and plaits for decoration.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Apply colour with printing, dipping, fabric crayons.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Create and use dyes i.e. onion skins, tea, coffee.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Evaluating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Review what they and others have done and say what they think and feel about it.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Identify what they might change in their current work or develop in future work.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1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86950" y="207963"/>
            <a:ext cx="2109788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4629" name="Group 53"/>
          <p:cNvGraphicFramePr>
            <a:graphicFrameLocks noGrp="1"/>
          </p:cNvGraphicFramePr>
          <p:nvPr/>
        </p:nvGraphicFramePr>
        <p:xfrm>
          <a:off x="452438" y="354013"/>
          <a:ext cx="8069262" cy="5326062"/>
        </p:xfrm>
        <a:graphic>
          <a:graphicData uri="http://schemas.openxmlformats.org/drawingml/2006/table">
            <a:tbl>
              <a:tblPr/>
              <a:tblGrid>
                <a:gridCol w="1069975"/>
                <a:gridCol w="6999287"/>
              </a:tblGrid>
              <a:tr h="1476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itchFamily="18" charset="2"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YEAR THREE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Exploring and Developing Ideas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Explore the work of artists, craftspeople and designers from different times and cultures for differences and similarities.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Explore the roles and purposes of artists, craftspeople and designers working in different times and cultures.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Question and make thoughtful observations about starting points and select ideas to use in their work.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30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Drawing Skills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Experiment with ways in which surface detail can be added to drawings.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journals to collect and record visual information from different sources, annotate in their sketchbooks.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Times New Roman" pitchFamily="18" charset="0"/>
                        </a:rPr>
                        <a:t>Draw for a sustained period of time at an appropriate level.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Make marks  and lines with a wide range  of drawing implements e.g. charcoal, pencil, crayon, chalk pastels, pens etc.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Experiment with different grades of pencil and other implements to create lines and marks.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Experiment with different grades of pencil and other implements to draw different forms and shapes.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Begin to show an awareness of objects having a third dimension.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Experiment with different grades of pencil and other implements to achieve variations in tone.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Apply tone in a drawing in a simple way.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Create textures with a wide range of drawing implements.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Apply a simple use of pattern and texture in a drawing.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Painting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Experiment with different and effects and textures in paint,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work on a range of scales e.g. thin brush on small picture etc.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Create different effects and textures with paint according to what they need for the task.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Digital Art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Present visual images using software.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Experiment with colours by using effects to manipulate and create images for a purpose.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Printing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Create printing blocks using a relief or impressed method.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Create repeating patterns.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Print with two colour overlays.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3-d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Plan, design and make models from observation or imagination.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6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Textiles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a variety of techniques, e.g. stitching to create different textural effects.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Develop skills in stitching, cutting and joining.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Evaluating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Compare ideas, methods and approaches in their own and others’ work and say what they think and feel about them.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Adapt their work according to their views and describe how they might develop it further.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Annotate work in journal.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201" name="Group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52212"/>
              </p:ext>
            </p:extLst>
          </p:nvPr>
        </p:nvGraphicFramePr>
        <p:xfrm>
          <a:off x="422275" y="420688"/>
          <a:ext cx="8020050" cy="5303520"/>
        </p:xfrm>
        <a:graphic>
          <a:graphicData uri="http://schemas.openxmlformats.org/drawingml/2006/table">
            <a:tbl>
              <a:tblPr/>
              <a:tblGrid>
                <a:gridCol w="1069975"/>
                <a:gridCol w="69500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itchFamily="18" charset="2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YEAR FOUR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Exploring and Developing Ideas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Explore the roles and purposes of artists, craftspeople and designers working in different times and cultures.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Question and make thoughtful observations about starting points and select ideas to use in their work.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34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Drawing Skills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Experiment with ways in which surface detail can be added to drawings, e.g. </a:t>
                      </a: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grades of pencil, biros, charcoal and chalk.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journals to collect and record visual information from different sources.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Draw for a sustained period of time at an appropriate level.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Make marks and lines with a wide range  of drawing implements e.g. charcoal, pencil, crayon, chalk pastels, pens etc.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Experiment with different grades of pencil and other implements to create lines and marks.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Experiment with different grades of pencil and other implements to draw different forms and shapes.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Experiment with different grades of pencil and other implements to achieve variations in tone.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Begin to show an awareness of objects having a third dimension.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Create textures with a wide range of drawing implements, e.g. </a:t>
                      </a: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use oil and chalk pastel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Painting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Experiment with different effects and textures including blocking in colour, washes, thickened paint creating textural effects.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Work on a range of scales e.g. thin brush on small picture etc.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Create different effects and textures with paint according to what they need for the task.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Mix colours and know which primary colours make secondary colours.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Use more specific colour language.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Mix and use tints and shades.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Collage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Experiment with a range of collage techniques such as tearing, overlapping and layering to create images and represent texture.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Use collage as a means of collecting ideas and information and building a visual vocabulary.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3-d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Plan, design and make models from observation or imagination.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Join clay adequately and construct a simple base for extending and modelling other shapes.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Create surface patterns and textures in a malleable material</a:t>
                      </a: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. 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Evaluating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Annotate work in journal.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Compare ideas, methods and approaches in their own and others’ work and say what they think and feel about them.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Adapt their work according to their views and describe how they might develop it further.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7197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86950" y="207963"/>
            <a:ext cx="2109788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86950" y="207963"/>
            <a:ext cx="2109788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8270" name="Group 142"/>
          <p:cNvGraphicFramePr>
            <a:graphicFrameLocks noGrp="1"/>
          </p:cNvGraphicFramePr>
          <p:nvPr/>
        </p:nvGraphicFramePr>
        <p:xfrm>
          <a:off x="350838" y="207963"/>
          <a:ext cx="8528050" cy="6053138"/>
        </p:xfrm>
        <a:graphic>
          <a:graphicData uri="http://schemas.openxmlformats.org/drawingml/2006/table">
            <a:tbl>
              <a:tblPr/>
              <a:tblGrid>
                <a:gridCol w="933450"/>
                <a:gridCol w="7594600"/>
              </a:tblGrid>
              <a:tr h="3381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itchFamily="18" charset="2"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YEAR FIVE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Exploring and Developing Ideas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Select and record from first hand observation, experience and imagination, and explore ideas for different purposes.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Explore the roles and purposes of artists, craftspeople and designers working in different times and cultures.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Question and make thoughtful observations about starting points and select ideas to use in their work.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Drawing Skills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Work from a variety of sources including observation, photographs and digital images.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Work in a sustained and independent way to create a detailed drawing.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a journal to collect and develop ideas. Identify artists who have worked in a similar way to their own work.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Use dry media to make different marks, lines, patterns and shapes within a drawing.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Experiment with wet media to make different marks, lines, patterns, textures and shapes.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Explore colour mixing and blending techniques with coloured pencils.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Use different techniques for different purposes e.g. shading, hatching within their own work.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Start to develop their own style using tonal contrast and mixed media.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Begin to use simple perspective in their work using a single focal point and horizon.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Begin to develop an awareness of composition, scale and proportion in their paintings e.g. foreground, middle ground and background.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Show an awareness of how paintings are created i.e. composition. 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Identify artists who have worked in a similar way to their own work.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Painting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Develop a painting from a drawing.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Carry out preliminary studies, trying out different media and materials and mixing appropriate colours.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Create imaginative work from a variety of sources e.g. observational drawing, themes, poetry, music. 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Mix and match colours to create atmosphere and light effects. 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Be able to identify and work with complementary and contrasting colours.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Digital Art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a graphics package to create and manipulate new images.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Printing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Create printing blocks by simplifying an initial journal idea.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relief or impressed print methods.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Create prints with three overlays.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Work into prints with a range of media, e.g. coloured pencils, pastels and watercolour.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Collage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different techniques, colours and textures etc. when designing and making pieces of work.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Use collage as a means of extending work from initial ideas.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3-d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Shape, form, model and construct from observation or imagination.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recycled, natural and man-made materials to create sculptures.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Plan a sculpture through drawing and other preparatory work.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Textiles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Use fabrics to create 3-D structures.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Evaluating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Compare ideas, methods and approaches in their own and others’ work and say what they think and feel about them.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Adapt their work according to their views and describe how they might develop it further. 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Annotate work in a journal.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24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12350" y="231775"/>
            <a:ext cx="2109788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5728" name="Group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421637"/>
              </p:ext>
            </p:extLst>
          </p:nvPr>
        </p:nvGraphicFramePr>
        <p:xfrm>
          <a:off x="317500" y="368300"/>
          <a:ext cx="8458200" cy="5699760"/>
        </p:xfrm>
        <a:graphic>
          <a:graphicData uri="http://schemas.openxmlformats.org/drawingml/2006/table">
            <a:tbl>
              <a:tblPr/>
              <a:tblGrid>
                <a:gridCol w="928688"/>
                <a:gridCol w="7529512"/>
              </a:tblGrid>
              <a:tr h="1428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itchFamily="18" charset="2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YEAR SIX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Exploring and Developing Ideas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Explore the work of artists, craftspeople and designers from different times and cultures.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Question and make thoughtful observations about starting points and select ideas to use in their work. 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/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Explore the roles and purposes of artists, craftspeople and designers working in different times and cultures.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Drawing Skills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Work from a variety of sources including observation, photographs and digital images.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Work in a sustained and independent way to create a detailed drawing.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Develop close observation skills using a variety of view finders.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Use a journal to collect and develop ideas.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Use a journal to collect and develop ideas.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Identify artists who have worked in a similar way to their own work.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Use dry media to make different marks, lines, patterns and shapes within a drawing.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Experiment with wet media to make different marks, lines, patterns, textures and shapes.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Explore colour mixing and blending techniques with coloured pencils.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Use different techniques for different purposes i.e. shading, hatching within their own work.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Start to develop their own style using tonal contrast and mixed media.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Begin to develop an awareness of composition, scale and proportion in their paintings e.g. foreground, middle ground and background.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Show an awareness of how paintings are created i.e. composition.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Painting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Develop a painting from a drawing.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Carry out preliminary studies, trying out different media and materials and mixing appropriate colours.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Create imaginative work from a variety of sources 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Mix and match colours to create atmosphere and light effects. 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Be able to identify and work with complementary and contrasting colours.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Digital Art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GB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Use a graphics package to create and manipulate new images. </a:t>
                      </a: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kumimoji="0" lang="en-GB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Be able to import an image (scanned, retrieved, taken) into a graphics package. </a:t>
                      </a: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  <a:defRPr/>
                      </a:pP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Understand that colour and other effects can be added to a digital image.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28600" algn="l"/>
                        </a:tabLst>
                        <a:defRPr/>
                      </a:pP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Understand that a digital image can be resized, rotated and repeated. </a:t>
                      </a: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Collage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Add collage to a painted or drawn background.</a:t>
                      </a: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Use a range of media to create collages.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Textiles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Segoe U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Use different grades of threads and needles.</a:t>
                      </a: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Experiment with batik techniques.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Times New Roman" pitchFamily="18" charset="0"/>
                        </a:rPr>
                        <a:t>Experiment with a range of media to overlap and layer creating interesting colours and textures and effects.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egoe UI" pitchFamily="34" charset="0"/>
                          <a:ea typeface="Times New Roman" pitchFamily="18" charset="0"/>
                          <a:cs typeface="Segoe UI" pitchFamily="34" charset="0"/>
                        </a:rPr>
                        <a:t>Evaluating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Compare ideas, methods and approaches in their own and others’ work and say what they think and feel about them.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93C6C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Calibri" pitchFamily="34" charset="0"/>
                          <a:cs typeface="Segoe UI" pitchFamily="34" charset="0"/>
                        </a:rPr>
                        <a:t>Adapt their work according to their views and describe how they might develop it further.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55C7DD"/>
                        </a:buClr>
                        <a:buSzPct val="100000"/>
                        <a:buFont typeface="Wingdings" pitchFamily="2" charset="2"/>
                        <a:buChar char=""/>
                        <a:tabLst>
                          <a:tab pos="144463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cs typeface="Calibri" pitchFamily="34" charset="0"/>
                        </a:rPr>
                        <a:t>Annotate work in a journal/sketchbook.</a:t>
                      </a: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{078E60F5-5103-6C4E-9C78-6D73D7FFB188}tf10001060</Template>
  <TotalTime>176</TotalTime>
  <Words>2783</Words>
  <Application>Microsoft Office PowerPoint</Application>
  <PresentationFormat>Widescreen</PresentationFormat>
  <Paragraphs>282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Century Gothic</vt:lpstr>
      <vt:lpstr>HelveticaNeue-Bold</vt:lpstr>
      <vt:lpstr>Segoe UI</vt:lpstr>
      <vt:lpstr>Symbol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Edge</dc:creator>
  <cp:lastModifiedBy>A M. Deacon</cp:lastModifiedBy>
  <cp:revision>8</cp:revision>
  <dcterms:created xsi:type="dcterms:W3CDTF">2019-11-20T14:11:24Z</dcterms:created>
  <dcterms:modified xsi:type="dcterms:W3CDTF">2024-11-26T08:29:46Z</dcterms:modified>
</cp:coreProperties>
</file>