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E6F12B-316D-9D60-8DF1-68776BA26235}" v="2" dt="2024-10-27T16:37:58.3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fer Banks" userId="S::j.banks@st-ignatius.lancs.sch.uk::de749cdc-3602-46a7-ac3f-e1f2ee4884b6" providerId="AD" clId="Web-{10E6F12B-316D-9D60-8DF1-68776BA26235}"/>
    <pc:docChg chg="modSld">
      <pc:chgData name="Jennifer Banks" userId="S::j.banks@st-ignatius.lancs.sch.uk::de749cdc-3602-46a7-ac3f-e1f2ee4884b6" providerId="AD" clId="Web-{10E6F12B-316D-9D60-8DF1-68776BA26235}" dt="2024-10-27T16:37:58.375" v="1"/>
      <pc:docMkLst>
        <pc:docMk/>
      </pc:docMkLst>
      <pc:sldChg chg="modSp">
        <pc:chgData name="Jennifer Banks" userId="S::j.banks@st-ignatius.lancs.sch.uk::de749cdc-3602-46a7-ac3f-e1f2ee4884b6" providerId="AD" clId="Web-{10E6F12B-316D-9D60-8DF1-68776BA26235}" dt="2024-10-27T16:37:58.375" v="1"/>
        <pc:sldMkLst>
          <pc:docMk/>
          <pc:sldMk cId="4056994138" sldId="256"/>
        </pc:sldMkLst>
        <pc:graphicFrameChg chg="mod modGraphic">
          <ac:chgData name="Jennifer Banks" userId="S::j.banks@st-ignatius.lancs.sch.uk::de749cdc-3602-46a7-ac3f-e1f2ee4884b6" providerId="AD" clId="Web-{10E6F12B-316D-9D60-8DF1-68776BA26235}" dt="2024-10-27T16:37:58.375" v="1"/>
          <ac:graphicFrameMkLst>
            <pc:docMk/>
            <pc:sldMk cId="4056994138" sldId="256"/>
            <ac:graphicFrameMk id="6" creationId="{00000000-0000-0000-0000-000000000000}"/>
          </ac:graphicFrameMkLst>
        </pc:graphicFrameChg>
      </pc:sldChg>
    </pc:docChg>
  </pc:docChgLst>
  <pc:docChgLst>
    <pc:chgData name="Jennifer Banks" userId="S::j.banks@st-ignatius.lancs.sch.uk::de749cdc-3602-46a7-ac3f-e1f2ee4884b6" providerId="AD" clId="Web-{66A3B4BE-7184-1BBD-7EC4-22DA0C061827}"/>
    <pc:docChg chg="modSld">
      <pc:chgData name="Jennifer Banks" userId="S::j.banks@st-ignatius.lancs.sch.uk::de749cdc-3602-46a7-ac3f-e1f2ee4884b6" providerId="AD" clId="Web-{66A3B4BE-7184-1BBD-7EC4-22DA0C061827}" dt="2024-09-02T10:16:47.770" v="0" actId="20577"/>
      <pc:docMkLst>
        <pc:docMk/>
      </pc:docMkLst>
      <pc:sldChg chg="modSp">
        <pc:chgData name="Jennifer Banks" userId="S::j.banks@st-ignatius.lancs.sch.uk::de749cdc-3602-46a7-ac3f-e1f2ee4884b6" providerId="AD" clId="Web-{66A3B4BE-7184-1BBD-7EC4-22DA0C061827}" dt="2024-09-02T10:16:47.770" v="0" actId="20577"/>
        <pc:sldMkLst>
          <pc:docMk/>
          <pc:sldMk cId="4056994138" sldId="256"/>
        </pc:sldMkLst>
        <pc:spChg chg="mod">
          <ac:chgData name="Jennifer Banks" userId="S::j.banks@st-ignatius.lancs.sch.uk::de749cdc-3602-46a7-ac3f-e1f2ee4884b6" providerId="AD" clId="Web-{66A3B4BE-7184-1BBD-7EC4-22DA0C061827}" dt="2024-09-02T10:16:47.770" v="0" actId="20577"/>
          <ac:spMkLst>
            <pc:docMk/>
            <pc:sldMk cId="4056994138" sldId="256"/>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BDB5063-0281-4F4E-864A-9DBC9D166916}" type="datetimeFigureOut">
              <a:rPr lang="en-GB" smtClean="0"/>
              <a:t>27/10/2024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6ADB5E-A769-4DA1-8462-20DAEFD247C4}" type="slidenum">
              <a:rPr lang="en-GB" smtClean="0"/>
              <a:t>‹#›</a:t>
            </a:fld>
            <a:endParaRPr lang="en-GB"/>
          </a:p>
        </p:txBody>
      </p:sp>
    </p:spTree>
    <p:extLst>
      <p:ext uri="{BB962C8B-B14F-4D97-AF65-F5344CB8AC3E}">
        <p14:creationId xmlns:p14="http://schemas.microsoft.com/office/powerpoint/2010/main" val="1417280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BDB5063-0281-4F4E-864A-9DBC9D166916}" type="datetimeFigureOut">
              <a:rPr lang="en-GB" smtClean="0"/>
              <a:t>27/10/2024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6ADB5E-A769-4DA1-8462-20DAEFD247C4}" type="slidenum">
              <a:rPr lang="en-GB" smtClean="0"/>
              <a:t>‹#›</a:t>
            </a:fld>
            <a:endParaRPr lang="en-GB"/>
          </a:p>
        </p:txBody>
      </p:sp>
    </p:spTree>
    <p:extLst>
      <p:ext uri="{BB962C8B-B14F-4D97-AF65-F5344CB8AC3E}">
        <p14:creationId xmlns:p14="http://schemas.microsoft.com/office/powerpoint/2010/main" val="2593466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BDB5063-0281-4F4E-864A-9DBC9D166916}" type="datetimeFigureOut">
              <a:rPr lang="en-GB" smtClean="0"/>
              <a:t>27/10/2024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6ADB5E-A769-4DA1-8462-20DAEFD247C4}" type="slidenum">
              <a:rPr lang="en-GB" smtClean="0"/>
              <a:t>‹#›</a:t>
            </a:fld>
            <a:endParaRPr lang="en-GB"/>
          </a:p>
        </p:txBody>
      </p:sp>
    </p:spTree>
    <p:extLst>
      <p:ext uri="{BB962C8B-B14F-4D97-AF65-F5344CB8AC3E}">
        <p14:creationId xmlns:p14="http://schemas.microsoft.com/office/powerpoint/2010/main" val="1030646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BDB5063-0281-4F4E-864A-9DBC9D166916}" type="datetimeFigureOut">
              <a:rPr lang="en-GB" smtClean="0"/>
              <a:t>27/10/2024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6ADB5E-A769-4DA1-8462-20DAEFD247C4}" type="slidenum">
              <a:rPr lang="en-GB" smtClean="0"/>
              <a:t>‹#›</a:t>
            </a:fld>
            <a:endParaRPr lang="en-GB"/>
          </a:p>
        </p:txBody>
      </p:sp>
    </p:spTree>
    <p:extLst>
      <p:ext uri="{BB962C8B-B14F-4D97-AF65-F5344CB8AC3E}">
        <p14:creationId xmlns:p14="http://schemas.microsoft.com/office/powerpoint/2010/main" val="2031091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BDB5063-0281-4F4E-864A-9DBC9D166916}" type="datetimeFigureOut">
              <a:rPr lang="en-GB" smtClean="0"/>
              <a:t>27/10/2024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6ADB5E-A769-4DA1-8462-20DAEFD247C4}" type="slidenum">
              <a:rPr lang="en-GB" smtClean="0"/>
              <a:t>‹#›</a:t>
            </a:fld>
            <a:endParaRPr lang="en-GB"/>
          </a:p>
        </p:txBody>
      </p:sp>
    </p:spTree>
    <p:extLst>
      <p:ext uri="{BB962C8B-B14F-4D97-AF65-F5344CB8AC3E}">
        <p14:creationId xmlns:p14="http://schemas.microsoft.com/office/powerpoint/2010/main" val="1140670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BDB5063-0281-4F4E-864A-9DBC9D166916}" type="datetimeFigureOut">
              <a:rPr lang="en-GB" smtClean="0"/>
              <a:t>27/10/2024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6ADB5E-A769-4DA1-8462-20DAEFD247C4}" type="slidenum">
              <a:rPr lang="en-GB" smtClean="0"/>
              <a:t>‹#›</a:t>
            </a:fld>
            <a:endParaRPr lang="en-GB"/>
          </a:p>
        </p:txBody>
      </p:sp>
    </p:spTree>
    <p:extLst>
      <p:ext uri="{BB962C8B-B14F-4D97-AF65-F5344CB8AC3E}">
        <p14:creationId xmlns:p14="http://schemas.microsoft.com/office/powerpoint/2010/main" val="3477388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BDB5063-0281-4F4E-864A-9DBC9D166916}" type="datetimeFigureOut">
              <a:rPr lang="en-GB" smtClean="0"/>
              <a:t>27/10/2024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C6ADB5E-A769-4DA1-8462-20DAEFD247C4}" type="slidenum">
              <a:rPr lang="en-GB" smtClean="0"/>
              <a:t>‹#›</a:t>
            </a:fld>
            <a:endParaRPr lang="en-GB"/>
          </a:p>
        </p:txBody>
      </p:sp>
    </p:spTree>
    <p:extLst>
      <p:ext uri="{BB962C8B-B14F-4D97-AF65-F5344CB8AC3E}">
        <p14:creationId xmlns:p14="http://schemas.microsoft.com/office/powerpoint/2010/main" val="1354450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BDB5063-0281-4F4E-864A-9DBC9D166916}" type="datetimeFigureOut">
              <a:rPr lang="en-GB" smtClean="0"/>
              <a:t>27/10/2024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C6ADB5E-A769-4DA1-8462-20DAEFD247C4}" type="slidenum">
              <a:rPr lang="en-GB" smtClean="0"/>
              <a:t>‹#›</a:t>
            </a:fld>
            <a:endParaRPr lang="en-GB"/>
          </a:p>
        </p:txBody>
      </p:sp>
    </p:spTree>
    <p:extLst>
      <p:ext uri="{BB962C8B-B14F-4D97-AF65-F5344CB8AC3E}">
        <p14:creationId xmlns:p14="http://schemas.microsoft.com/office/powerpoint/2010/main" val="3305435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DB5063-0281-4F4E-864A-9DBC9D166916}" type="datetimeFigureOut">
              <a:rPr lang="en-GB" smtClean="0"/>
              <a:t>27/10/2024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C6ADB5E-A769-4DA1-8462-20DAEFD247C4}" type="slidenum">
              <a:rPr lang="en-GB" smtClean="0"/>
              <a:t>‹#›</a:t>
            </a:fld>
            <a:endParaRPr lang="en-GB"/>
          </a:p>
        </p:txBody>
      </p:sp>
    </p:spTree>
    <p:extLst>
      <p:ext uri="{BB962C8B-B14F-4D97-AF65-F5344CB8AC3E}">
        <p14:creationId xmlns:p14="http://schemas.microsoft.com/office/powerpoint/2010/main" val="1558130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DB5063-0281-4F4E-864A-9DBC9D166916}" type="datetimeFigureOut">
              <a:rPr lang="en-GB" smtClean="0"/>
              <a:t>27/10/2024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6ADB5E-A769-4DA1-8462-20DAEFD247C4}" type="slidenum">
              <a:rPr lang="en-GB" smtClean="0"/>
              <a:t>‹#›</a:t>
            </a:fld>
            <a:endParaRPr lang="en-GB"/>
          </a:p>
        </p:txBody>
      </p:sp>
    </p:spTree>
    <p:extLst>
      <p:ext uri="{BB962C8B-B14F-4D97-AF65-F5344CB8AC3E}">
        <p14:creationId xmlns:p14="http://schemas.microsoft.com/office/powerpoint/2010/main" val="3950301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DB5063-0281-4F4E-864A-9DBC9D166916}" type="datetimeFigureOut">
              <a:rPr lang="en-GB" smtClean="0"/>
              <a:t>27/10/2024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6ADB5E-A769-4DA1-8462-20DAEFD247C4}" type="slidenum">
              <a:rPr lang="en-GB" smtClean="0"/>
              <a:t>‹#›</a:t>
            </a:fld>
            <a:endParaRPr lang="en-GB"/>
          </a:p>
        </p:txBody>
      </p:sp>
    </p:spTree>
    <p:extLst>
      <p:ext uri="{BB962C8B-B14F-4D97-AF65-F5344CB8AC3E}">
        <p14:creationId xmlns:p14="http://schemas.microsoft.com/office/powerpoint/2010/main" val="3613011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DB5063-0281-4F4E-864A-9DBC9D166916}" type="datetimeFigureOut">
              <a:rPr lang="en-GB" smtClean="0"/>
              <a:t>27/10/2024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6ADB5E-A769-4DA1-8462-20DAEFD247C4}" type="slidenum">
              <a:rPr lang="en-GB" smtClean="0"/>
              <a:t>‹#›</a:t>
            </a:fld>
            <a:endParaRPr lang="en-GB"/>
          </a:p>
        </p:txBody>
      </p:sp>
    </p:spTree>
    <p:extLst>
      <p:ext uri="{BB962C8B-B14F-4D97-AF65-F5344CB8AC3E}">
        <p14:creationId xmlns:p14="http://schemas.microsoft.com/office/powerpoint/2010/main" val="10995553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91982"/>
            <a:ext cx="9144000" cy="675323"/>
          </a:xfrm>
        </p:spPr>
        <p:txBody>
          <a:bodyPr>
            <a:noAutofit/>
          </a:bodyPr>
          <a:lstStyle/>
          <a:p>
            <a:pPr>
              <a:tabLst>
                <a:tab pos="2865755" algn="ctr"/>
                <a:tab pos="5731510" algn="r"/>
              </a:tabLst>
            </a:pPr>
            <a:r>
              <a:rPr lang="en-GB" sz="1200" u="sng">
                <a:latin typeface="XCCW Joined 1a"/>
                <a:ea typeface="Times New Roman" panose="02020603050405020304" pitchFamily="18" charset="0"/>
              </a:rPr>
              <a:t>Y1 History Autumn 2</a:t>
            </a:r>
            <a:br>
              <a:rPr lang="en-GB" sz="1200" u="sng" dirty="0">
                <a:latin typeface="XCCW Joined 1a" panose="03050602040000000000" pitchFamily="66" charset="0"/>
                <a:ea typeface="Times New Roman" panose="02020603050405020304" pitchFamily="18" charset="0"/>
              </a:rPr>
            </a:br>
            <a:r>
              <a:rPr lang="en-GB" sz="1200" u="sng" dirty="0">
                <a:latin typeface="XCCW Joined 1a"/>
                <a:ea typeface="Times New Roman" panose="02020603050405020304" pitchFamily="18" charset="0"/>
              </a:rPr>
              <a:t> Look at me grow! – How have I changed?</a:t>
            </a:r>
            <a:br>
              <a:rPr lang="en-GB" sz="1200" u="sng" dirty="0">
                <a:latin typeface="XCCW Joined 1a" panose="03050602040000000000" pitchFamily="66" charset="0"/>
                <a:ea typeface="Times New Roman" panose="02020603050405020304" pitchFamily="18" charset="0"/>
              </a:rPr>
            </a:br>
            <a:r>
              <a:rPr lang="en-GB" sz="1200" u="sng" dirty="0">
                <a:latin typeface="XCCW Joined 1a"/>
                <a:ea typeface="Times New Roman" panose="02020603050405020304" pitchFamily="18" charset="0"/>
              </a:rPr>
              <a:t> </a:t>
            </a:r>
            <a:br>
              <a:rPr lang="en-GB" sz="1200" u="sng" dirty="0">
                <a:latin typeface="XCCW Joined 1a" panose="03050602040000000000" pitchFamily="66" charset="0"/>
                <a:ea typeface="Times New Roman" panose="02020603050405020304" pitchFamily="18" charset="0"/>
              </a:rPr>
            </a:br>
            <a:r>
              <a:rPr lang="en-GB" sz="1200" dirty="0">
                <a:latin typeface="XCCW Joined 1a"/>
                <a:ea typeface="Times New Roman" panose="02020603050405020304" pitchFamily="18" charset="0"/>
              </a:rPr>
              <a:t>Key Concepts:  Change and continuity/Chronology</a:t>
            </a:r>
          </a:p>
        </p:txBody>
      </p:sp>
      <p:graphicFrame>
        <p:nvGraphicFramePr>
          <p:cNvPr id="5" name="Table 4"/>
          <p:cNvGraphicFramePr>
            <a:graphicFrameLocks noGrp="1"/>
          </p:cNvGraphicFramePr>
          <p:nvPr>
            <p:extLst>
              <p:ext uri="{D42A27DB-BD31-4B8C-83A1-F6EECF244321}">
                <p14:modId xmlns:p14="http://schemas.microsoft.com/office/powerpoint/2010/main" val="582565695"/>
              </p:ext>
            </p:extLst>
          </p:nvPr>
        </p:nvGraphicFramePr>
        <p:xfrm>
          <a:off x="419703" y="617537"/>
          <a:ext cx="2826327" cy="3293635"/>
        </p:xfrm>
        <a:graphic>
          <a:graphicData uri="http://schemas.openxmlformats.org/drawingml/2006/table">
            <a:tbl>
              <a:tblPr firstRow="1" firstCol="1" bandRow="1"/>
              <a:tblGrid>
                <a:gridCol w="2826327">
                  <a:extLst>
                    <a:ext uri="{9D8B030D-6E8A-4147-A177-3AD203B41FA5}">
                      <a16:colId xmlns:a16="http://schemas.microsoft.com/office/drawing/2014/main" val="334938030"/>
                    </a:ext>
                  </a:extLst>
                </a:gridCol>
              </a:tblGrid>
              <a:tr h="248920">
                <a:tc>
                  <a:txBody>
                    <a:bodyPr/>
                    <a:lstStyle/>
                    <a:p>
                      <a:pPr algn="ctr">
                        <a:spcAft>
                          <a:spcPts val="0"/>
                        </a:spcAft>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Key Lear</a:t>
                      </a:r>
                      <a:r>
                        <a:rPr lang="en-GB" sz="1200" dirty="0">
                          <a:effectLst/>
                          <a:latin typeface="XCCW Joined 1b" panose="03050602040000000000" pitchFamily="66" charset="0"/>
                          <a:ea typeface="Times New Roman" panose="02020603050405020304" pitchFamily="18" charset="0"/>
                          <a:cs typeface="Arial" panose="020B0604020202020204" pitchFamily="34" charset="0"/>
                        </a:rPr>
                        <a:t>n</a:t>
                      </a:r>
                      <a:r>
                        <a:rPr lang="en-GB" sz="1200" dirty="0">
                          <a:effectLst/>
                          <a:latin typeface="XCCW Joined 1a" panose="03050602040000000000" pitchFamily="66" charset="0"/>
                          <a:ea typeface="Times New Roman" panose="02020603050405020304" pitchFamily="18" charset="0"/>
                          <a:cs typeface="Arial" panose="020B0604020202020204" pitchFamily="34" charset="0"/>
                        </a:rPr>
                        <a:t>ing</a:t>
                      </a:r>
                      <a:endParaRPr lang="en-GB"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500270799"/>
                  </a:ext>
                </a:extLst>
              </a:tr>
              <a:tr h="6089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a:effectLst/>
                          <a:latin typeface="XCCW Joined 1a" panose="03050602040000000000" pitchFamily="66" charset="0"/>
                          <a:ea typeface="Times New Roman" panose="02020603050405020304" pitchFamily="18" charset="0"/>
                          <a:cs typeface="Arial" panose="020B0604020202020204" pitchFamily="34" charset="0"/>
                        </a:rPr>
                        <a:t>How many years have I lived for?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5837344"/>
                  </a:ext>
                </a:extLst>
              </a:tr>
              <a:tr h="6089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a:effectLst/>
                          <a:latin typeface="XCCW Joined 1a" panose="03050602040000000000" pitchFamily="66" charset="0"/>
                          <a:ea typeface="Times New Roman" panose="02020603050405020304" pitchFamily="18" charset="0"/>
                          <a:cs typeface="Arial" panose="020B0604020202020204" pitchFamily="34" charset="0"/>
                        </a:rPr>
                        <a:t>How have I changed over time?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8361510"/>
                  </a:ext>
                </a:extLst>
              </a:tr>
              <a:tr h="6089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a:effectLst/>
                          <a:latin typeface="XCCW Joined 1a" panose="03050602040000000000" pitchFamily="66" charset="0"/>
                          <a:ea typeface="Times New Roman" panose="02020603050405020304" pitchFamily="18" charset="0"/>
                          <a:cs typeface="Arial" panose="020B0604020202020204" pitchFamily="34" charset="0"/>
                        </a:rPr>
                        <a:t>What notable events have we experienced in our lifetime?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7038026"/>
                  </a:ext>
                </a:extLst>
              </a:tr>
              <a:tr h="6089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a:effectLst/>
                          <a:latin typeface="XCCW Joined 1a" panose="03050602040000000000" pitchFamily="66" charset="0"/>
                          <a:ea typeface="Times New Roman" panose="02020603050405020304" pitchFamily="18" charset="0"/>
                          <a:cs typeface="Arial" panose="020B0604020202020204" pitchFamily="34" charset="0"/>
                        </a:rPr>
                        <a:t>Who are the members of my family? How old are they?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895219"/>
                  </a:ext>
                </a:extLst>
              </a:tr>
              <a:tr h="6089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a:effectLst/>
                          <a:latin typeface="XCCW Joined 1a" panose="03050602040000000000" pitchFamily="66" charset="0"/>
                          <a:ea typeface="Times New Roman" panose="02020603050405020304" pitchFamily="18" charset="0"/>
                          <a:cs typeface="Arial" panose="020B0604020202020204" pitchFamily="34" charset="0"/>
                        </a:rPr>
                        <a:t>What are birthdays and how do we celebrate them?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78079990"/>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4008499276"/>
              </p:ext>
            </p:extLst>
          </p:nvPr>
        </p:nvGraphicFramePr>
        <p:xfrm>
          <a:off x="9186999" y="376359"/>
          <a:ext cx="2658637" cy="1374471"/>
        </p:xfrm>
        <a:graphic>
          <a:graphicData uri="http://schemas.openxmlformats.org/drawingml/2006/table">
            <a:tbl>
              <a:tblPr firstRow="1" firstCol="1" bandRow="1"/>
              <a:tblGrid>
                <a:gridCol w="2658637">
                  <a:extLst>
                    <a:ext uri="{9D8B030D-6E8A-4147-A177-3AD203B41FA5}">
                      <a16:colId xmlns:a16="http://schemas.microsoft.com/office/drawing/2014/main" val="3346667927"/>
                    </a:ext>
                  </a:extLst>
                </a:gridCol>
              </a:tblGrid>
              <a:tr h="248920">
                <a:tc>
                  <a:txBody>
                    <a:bodyPr/>
                    <a:lstStyle/>
                    <a:p>
                      <a:pPr algn="ctr">
                        <a:spcAft>
                          <a:spcPts val="0"/>
                        </a:spcAft>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Let’s Remember!</a:t>
                      </a:r>
                      <a:r>
                        <a:rPr lang="en-GB" sz="1200" baseline="0" dirty="0">
                          <a:effectLst/>
                          <a:latin typeface="XCCW Joined 1a" panose="03050602040000000000" pitchFamily="66" charset="0"/>
                          <a:ea typeface="Times New Roman" panose="02020603050405020304" pitchFamily="18" charset="0"/>
                          <a:cs typeface="Arial" panose="020B0604020202020204" pitchFamily="34" charset="0"/>
                        </a:rPr>
                        <a:t> </a:t>
                      </a:r>
                    </a:p>
                    <a:p>
                      <a:pPr algn="ctr">
                        <a:spcAft>
                          <a:spcPts val="0"/>
                        </a:spcAft>
                      </a:pPr>
                      <a:endParaRPr lang="en-GB" sz="1200" baseline="0" dirty="0">
                        <a:effectLst/>
                        <a:latin typeface="XCCW Joined 1a"/>
                        <a:ea typeface="Times New Roman" panose="02020603050405020304" pitchFamily="18" charset="0"/>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1310763113"/>
                  </a:ext>
                </a:extLst>
              </a:tr>
              <a:tr h="4448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a:effectLst/>
                          <a:latin typeface="XCCW Joined 1a" panose="03050602040000000000" pitchFamily="66" charset="0"/>
                          <a:ea typeface="Times New Roman" panose="02020603050405020304" pitchFamily="18" charset="0"/>
                          <a:cs typeface="Arial" panose="020B0604020202020204" pitchFamily="34" charset="0"/>
                        </a:rPr>
                        <a:t>How have teddy bears changed? </a:t>
                      </a:r>
                      <a:endParaRPr lang="en-GB"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0487610"/>
                  </a:ext>
                </a:extLst>
              </a:tr>
              <a:tr h="2819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How do plants grow and change? </a:t>
                      </a:r>
                      <a:endParaRPr lang="en-GB"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3171745"/>
                  </a:ext>
                </a:extLst>
              </a:tr>
              <a:tr h="2819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How have I grown? Who is in my family?</a:t>
                      </a:r>
                      <a:endParaRPr lang="en-GB"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2601207"/>
                  </a:ext>
                </a:extLst>
              </a:tr>
            </a:tbl>
          </a:graphicData>
        </a:graphic>
      </p:graphicFrame>
      <p:sp>
        <p:nvSpPr>
          <p:cNvPr id="7" name="TextBox 6"/>
          <p:cNvSpPr txBox="1"/>
          <p:nvPr/>
        </p:nvSpPr>
        <p:spPr>
          <a:xfrm>
            <a:off x="4607940" y="967305"/>
            <a:ext cx="3143809" cy="430887"/>
          </a:xfrm>
          <a:prstGeom prst="rect">
            <a:avLst/>
          </a:prstGeom>
          <a:noFill/>
          <a:ln>
            <a:solidFill>
              <a:schemeClr val="tx2"/>
            </a:solidFill>
          </a:ln>
        </p:spPr>
        <p:txBody>
          <a:bodyPr wrap="none" rtlCol="0">
            <a:spAutoFit/>
          </a:bodyPr>
          <a:lstStyle/>
          <a:p>
            <a:pPr algn="ctr">
              <a:spcAft>
                <a:spcPts val="0"/>
              </a:spcAft>
            </a:pPr>
            <a:r>
              <a:rPr lang="en-GB" sz="1100" dirty="0">
                <a:latin typeface="XCCW Joined 1a" panose="03050602040000000000" pitchFamily="66" charset="0"/>
                <a:ea typeface="Times New Roman" panose="02020603050405020304" pitchFamily="18" charset="0"/>
                <a:cs typeface="Arial" panose="020B0604020202020204" pitchFamily="34" charset="0"/>
              </a:rPr>
              <a:t>Assessment Writing Task</a:t>
            </a:r>
          </a:p>
          <a:p>
            <a:pPr>
              <a:spcAft>
                <a:spcPts val="0"/>
              </a:spcAft>
            </a:pPr>
            <a:r>
              <a:rPr lang="en-GB" sz="1100" dirty="0">
                <a:latin typeface="XCCW Joined 1a" panose="03050602040000000000" pitchFamily="66" charset="0"/>
                <a:ea typeface="Times New Roman" panose="02020603050405020304" pitchFamily="18" charset="0"/>
              </a:rPr>
              <a:t>How have I changed?</a:t>
            </a:r>
          </a:p>
        </p:txBody>
      </p:sp>
      <p:graphicFrame>
        <p:nvGraphicFramePr>
          <p:cNvPr id="9" name="Table 8"/>
          <p:cNvGraphicFramePr>
            <a:graphicFrameLocks noGrp="1"/>
          </p:cNvGraphicFramePr>
          <p:nvPr>
            <p:extLst>
              <p:ext uri="{D42A27DB-BD31-4B8C-83A1-F6EECF244321}">
                <p14:modId xmlns:p14="http://schemas.microsoft.com/office/powerpoint/2010/main" val="1111784951"/>
              </p:ext>
            </p:extLst>
          </p:nvPr>
        </p:nvGraphicFramePr>
        <p:xfrm>
          <a:off x="346364" y="4100946"/>
          <a:ext cx="2669020" cy="2247374"/>
        </p:xfrm>
        <a:graphic>
          <a:graphicData uri="http://schemas.openxmlformats.org/drawingml/2006/table">
            <a:tbl>
              <a:tblPr firstRow="1" firstCol="1" bandRow="1"/>
              <a:tblGrid>
                <a:gridCol w="1334510">
                  <a:extLst>
                    <a:ext uri="{9D8B030D-6E8A-4147-A177-3AD203B41FA5}">
                      <a16:colId xmlns:a16="http://schemas.microsoft.com/office/drawing/2014/main" val="1539048419"/>
                    </a:ext>
                  </a:extLst>
                </a:gridCol>
                <a:gridCol w="1334510">
                  <a:extLst>
                    <a:ext uri="{9D8B030D-6E8A-4147-A177-3AD203B41FA5}">
                      <a16:colId xmlns:a16="http://schemas.microsoft.com/office/drawing/2014/main" val="3709322108"/>
                    </a:ext>
                  </a:extLst>
                </a:gridCol>
              </a:tblGrid>
              <a:tr h="263236">
                <a:tc gridSpan="2">
                  <a:txBody>
                    <a:bodyPr/>
                    <a:lstStyle/>
                    <a:p>
                      <a:pPr algn="ctr">
                        <a:spcAft>
                          <a:spcPts val="0"/>
                        </a:spcAft>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Key Vocabulary</a:t>
                      </a:r>
                      <a:endParaRPr lang="en-GB"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endParaRPr lang="en-GB"/>
                    </a:p>
                  </a:txBody>
                  <a:tcPr/>
                </a:tc>
                <a:extLst>
                  <a:ext uri="{0D108BD9-81ED-4DB2-BD59-A6C34878D82A}">
                    <a16:rowId xmlns:a16="http://schemas.microsoft.com/office/drawing/2014/main" val="3207916518"/>
                  </a:ext>
                </a:extLst>
              </a:tr>
              <a:tr h="19841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Baby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Toddler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Adult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Younger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Older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Teenager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Parent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Grandparent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Child Children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Year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Month</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Before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After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Now</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Then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Growth</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Celebrate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Party</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73665571"/>
                  </a:ext>
                </a:extLst>
              </a:tr>
            </a:tbl>
          </a:graphicData>
        </a:graphic>
      </p:graphicFrame>
      <p:pic>
        <p:nvPicPr>
          <p:cNvPr id="1026" name="Picture 2" descr="Determined Admissions Policy and Arrangements for Admission for 2021-22  Reviewed: February 2020"/>
          <p:cNvPicPr>
            <a:picLocks noChangeAspect="1" noChangeArrowheads="1"/>
          </p:cNvPicPr>
          <p:nvPr/>
        </p:nvPicPr>
        <p:blipFill rotWithShape="1">
          <a:blip r:embed="rId2">
            <a:extLst>
              <a:ext uri="{28A0092B-C50C-407E-A947-70E740481C1C}">
                <a14:useLocalDpi xmlns:a14="http://schemas.microsoft.com/office/drawing/2010/main" val="0"/>
              </a:ext>
            </a:extLst>
          </a:blip>
          <a:srcRect l="21951" t="9438" r="17545" b="52491"/>
          <a:stretch/>
        </p:blipFill>
        <p:spPr bwMode="auto">
          <a:xfrm>
            <a:off x="74587" y="0"/>
            <a:ext cx="846806" cy="75271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8" name="Table 17"/>
          <p:cNvGraphicFramePr>
            <a:graphicFrameLocks noGrp="1"/>
          </p:cNvGraphicFramePr>
          <p:nvPr>
            <p:extLst>
              <p:ext uri="{D42A27DB-BD31-4B8C-83A1-F6EECF244321}">
                <p14:modId xmlns:p14="http://schemas.microsoft.com/office/powerpoint/2010/main" val="2238806234"/>
              </p:ext>
            </p:extLst>
          </p:nvPr>
        </p:nvGraphicFramePr>
        <p:xfrm>
          <a:off x="3444468" y="4100946"/>
          <a:ext cx="8527952" cy="1827791"/>
        </p:xfrm>
        <a:graphic>
          <a:graphicData uri="http://schemas.openxmlformats.org/drawingml/2006/table">
            <a:tbl>
              <a:tblPr firstRow="1" firstCol="1" bandRow="1"/>
              <a:tblGrid>
                <a:gridCol w="8527952">
                  <a:extLst>
                    <a:ext uri="{9D8B030D-6E8A-4147-A177-3AD203B41FA5}">
                      <a16:colId xmlns:a16="http://schemas.microsoft.com/office/drawing/2014/main" val="334938030"/>
                    </a:ext>
                  </a:extLst>
                </a:gridCol>
              </a:tblGrid>
              <a:tr h="163077">
                <a:tc>
                  <a:txBody>
                    <a:bodyPr/>
                    <a:lstStyle/>
                    <a:p>
                      <a:pPr algn="ctr">
                        <a:spcAft>
                          <a:spcPts val="0"/>
                        </a:spcAft>
                      </a:pPr>
                      <a:r>
                        <a:rPr lang="en-GB" sz="1200" dirty="0">
                          <a:effectLst/>
                          <a:latin typeface="XCCW Joined 1a" panose="03050602040000000000" pitchFamily="66" charset="0"/>
                          <a:ea typeface="Times New Roman" panose="02020603050405020304" pitchFamily="18" charset="0"/>
                          <a:cs typeface="Arial" panose="020B0604020202020204" pitchFamily="34" charset="0"/>
                        </a:rPr>
                        <a:t>Key Information</a:t>
                      </a:r>
                      <a:endParaRPr lang="en-GB"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500270799"/>
                  </a:ext>
                </a:extLst>
              </a:tr>
              <a:tr h="425711">
                <a:tc>
                  <a:txBody>
                    <a:bodyPr/>
                    <a:lstStyle/>
                    <a:p>
                      <a:pPr>
                        <a:spcAft>
                          <a:spcPts val="0"/>
                        </a:spcAft>
                      </a:pPr>
                      <a:r>
                        <a:rPr lang="en-GB" sz="1000" dirty="0">
                          <a:solidFill>
                            <a:schemeClr val="tx1"/>
                          </a:solidFill>
                          <a:effectLst/>
                          <a:latin typeface="XCCW Joined 1a" panose="03050602040000000000" pitchFamily="66" charset="0"/>
                          <a:ea typeface="Times New Roman" panose="02020603050405020304" pitchFamily="18" charset="0"/>
                          <a:cs typeface="Arial" panose="020B0604020202020204" pitchFamily="34" charset="0"/>
                        </a:rPr>
                        <a:t> </a:t>
                      </a:r>
                      <a:r>
                        <a:rPr lang="en-GB" sz="1000" dirty="0">
                          <a:solidFill>
                            <a:schemeClr val="tx1"/>
                          </a:solidFill>
                          <a:effectLst/>
                          <a:latin typeface="XCCW Joined 1a" panose="03050602040000000000" pitchFamily="66" charset="0"/>
                          <a:ea typeface="Times New Roman" panose="02020603050405020304" pitchFamily="18" charset="0"/>
                        </a:rPr>
                        <a:t>Ev</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r</a:t>
                      </a:r>
                      <a:r>
                        <a:rPr lang="en-GB" sz="1000" dirty="0">
                          <a:solidFill>
                            <a:schemeClr val="tx1"/>
                          </a:solidFill>
                          <a:effectLst/>
                          <a:latin typeface="XCCW Joined 1b" panose="03050602040000000000" pitchFamily="66" charset="0"/>
                          <a:ea typeface="Times New Roman" panose="02020603050405020304" pitchFamily="18" charset="0"/>
                        </a:rPr>
                        <a:t>y</a:t>
                      </a:r>
                      <a:r>
                        <a:rPr lang="en-GB" sz="1000" dirty="0">
                          <a:solidFill>
                            <a:schemeClr val="tx1"/>
                          </a:solidFill>
                          <a:effectLst/>
                          <a:latin typeface="XCCW Joined 1a" panose="03050602040000000000" pitchFamily="66" charset="0"/>
                          <a:ea typeface="Times New Roman" panose="02020603050405020304" pitchFamily="18" charset="0"/>
                        </a:rPr>
                        <a:t>o</a:t>
                      </a:r>
                      <a:r>
                        <a:rPr lang="en-GB" sz="1000" dirty="0">
                          <a:solidFill>
                            <a:schemeClr val="tx1"/>
                          </a:solidFill>
                          <a:effectLst/>
                          <a:latin typeface="XCCW Joined 1b" panose="03050602040000000000" pitchFamily="66" charset="0"/>
                          <a:ea typeface="Times New Roman" panose="02020603050405020304" pitchFamily="18" charset="0"/>
                        </a:rPr>
                        <a:t>n</a:t>
                      </a:r>
                      <a:r>
                        <a:rPr lang="en-GB" sz="1000" dirty="0">
                          <a:solidFill>
                            <a:schemeClr val="tx1"/>
                          </a:solidFill>
                          <a:effectLst/>
                          <a:latin typeface="XCCW Joined 1a" panose="03050602040000000000" pitchFamily="66" charset="0"/>
                          <a:ea typeface="Times New Roman" panose="02020603050405020304" pitchFamily="18" charset="0"/>
                        </a:rPr>
                        <a:t>e has their</a:t>
                      </a:r>
                      <a:r>
                        <a:rPr lang="en-GB" sz="1000" dirty="0">
                          <a:solidFill>
                            <a:schemeClr val="tx1"/>
                          </a:solidFill>
                          <a:effectLst/>
                          <a:latin typeface="XCCW Joined 1b" panose="03050602040000000000" pitchFamily="66" charset="0"/>
                          <a:ea typeface="Times New Roman" panose="02020603050405020304" pitchFamily="18" charset="0"/>
                        </a:rPr>
                        <a:t> </a:t>
                      </a:r>
                      <a:r>
                        <a:rPr lang="en-GB" sz="1000" dirty="0">
                          <a:solidFill>
                            <a:schemeClr val="tx1"/>
                          </a:solidFill>
                          <a:effectLst/>
                          <a:latin typeface="XCCW Joined 1a" panose="03050602040000000000" pitchFamily="66" charset="0"/>
                          <a:ea typeface="Times New Roman" panose="02020603050405020304" pitchFamily="18" charset="0"/>
                        </a:rPr>
                        <a:t>o</a:t>
                      </a:r>
                      <a:r>
                        <a:rPr lang="en-GB" sz="1000" dirty="0">
                          <a:solidFill>
                            <a:schemeClr val="tx1"/>
                          </a:solidFill>
                          <a:effectLst/>
                          <a:latin typeface="XCCW Joined 1b" panose="03050602040000000000" pitchFamily="66" charset="0"/>
                          <a:ea typeface="Times New Roman" panose="02020603050405020304" pitchFamily="18" charset="0"/>
                        </a:rPr>
                        <a:t>wn</a:t>
                      </a:r>
                      <a:r>
                        <a:rPr lang="en-GB" sz="1000" dirty="0">
                          <a:solidFill>
                            <a:schemeClr val="tx1"/>
                          </a:solidFill>
                          <a:effectLst/>
                          <a:latin typeface="XCCW Joined 1a" panose="03050602040000000000" pitchFamily="66" charset="0"/>
                          <a:ea typeface="Times New Roman" panose="02020603050405020304" pitchFamily="18" charset="0"/>
                        </a:rPr>
                        <a:t> unique age! It's the number</a:t>
                      </a:r>
                      <a:r>
                        <a:rPr lang="en-GB" sz="1000" dirty="0">
                          <a:solidFill>
                            <a:schemeClr val="tx1"/>
                          </a:solidFill>
                          <a:effectLst/>
                          <a:latin typeface="XCCW Joined 1b" panose="03050602040000000000" pitchFamily="66" charset="0"/>
                          <a:ea typeface="Times New Roman" panose="02020603050405020304" pitchFamily="18" charset="0"/>
                        </a:rPr>
                        <a:t> </a:t>
                      </a:r>
                      <a:r>
                        <a:rPr lang="en-GB" sz="1000" dirty="0">
                          <a:solidFill>
                            <a:schemeClr val="tx1"/>
                          </a:solidFill>
                          <a:effectLst/>
                          <a:latin typeface="XCCW Joined 1a" panose="03050602040000000000" pitchFamily="66" charset="0"/>
                          <a:ea typeface="Times New Roman" panose="02020603050405020304" pitchFamily="18" charset="0"/>
                        </a:rPr>
                        <a:t>that tells us ho</a:t>
                      </a:r>
                      <a:r>
                        <a:rPr lang="en-GB" sz="1000" dirty="0">
                          <a:solidFill>
                            <a:schemeClr val="tx1"/>
                          </a:solidFill>
                          <a:effectLst/>
                          <a:latin typeface="XCCW Joined 1b" panose="03050602040000000000" pitchFamily="66" charset="0"/>
                          <a:ea typeface="Times New Roman" panose="02020603050405020304" pitchFamily="18" charset="0"/>
                        </a:rPr>
                        <a:t>w </a:t>
                      </a:r>
                      <a:r>
                        <a:rPr lang="en-GB" sz="1000" dirty="0">
                          <a:solidFill>
                            <a:schemeClr val="tx1"/>
                          </a:solidFill>
                          <a:effectLst/>
                          <a:latin typeface="XCCW Joined 1a" panose="03050602040000000000" pitchFamily="66" charset="0"/>
                          <a:ea typeface="Times New Roman" panose="02020603050405020304" pitchFamily="18" charset="0"/>
                        </a:rPr>
                        <a:t>many year</a:t>
                      </a:r>
                      <a:r>
                        <a:rPr lang="en-GB" sz="1000" dirty="0">
                          <a:solidFill>
                            <a:schemeClr val="tx1"/>
                          </a:solidFill>
                          <a:effectLst/>
                          <a:latin typeface="XCCW Joined 1b" panose="03050602040000000000" pitchFamily="66" charset="0"/>
                          <a:ea typeface="Times New Roman" panose="02020603050405020304" pitchFamily="18" charset="0"/>
                        </a:rPr>
                        <a:t>s</a:t>
                      </a:r>
                      <a:r>
                        <a:rPr lang="en-GB" sz="1000" dirty="0">
                          <a:solidFill>
                            <a:schemeClr val="tx1"/>
                          </a:solidFill>
                          <a:effectLst/>
                          <a:latin typeface="XCCW Joined 1a" panose="03050602040000000000" pitchFamily="66" charset="0"/>
                          <a:ea typeface="Times New Roman" panose="02020603050405020304" pitchFamily="18" charset="0"/>
                        </a:rPr>
                        <a:t> w</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 hav</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 been aliv</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 fo</a:t>
                      </a:r>
                      <a:r>
                        <a:rPr lang="en-GB" sz="1000" dirty="0">
                          <a:solidFill>
                            <a:schemeClr val="tx1"/>
                          </a:solidFill>
                          <a:effectLst/>
                          <a:latin typeface="XCCW Joined 1b" panose="03050602040000000000" pitchFamily="66" charset="0"/>
                          <a:ea typeface="Times New Roman" panose="02020603050405020304" pitchFamily="18" charset="0"/>
                        </a:rPr>
                        <a:t>r.</a:t>
                      </a:r>
                      <a:r>
                        <a:rPr lang="en-GB" sz="1000" dirty="0">
                          <a:solidFill>
                            <a:schemeClr val="tx1"/>
                          </a:solidFill>
                          <a:effectLst/>
                          <a:latin typeface="XCCW Joined 1a" panose="03050602040000000000" pitchFamily="66" charset="0"/>
                          <a:ea typeface="Times New Roman" panose="02020603050405020304" pitchFamily="18" charset="0"/>
                        </a:rPr>
                        <a:t> So</a:t>
                      </a:r>
                      <a:r>
                        <a:rPr lang="en-GB" sz="1000" dirty="0">
                          <a:solidFill>
                            <a:schemeClr val="tx1"/>
                          </a:solidFill>
                          <a:effectLst/>
                          <a:latin typeface="XCCW Joined 1b" panose="03050602040000000000" pitchFamily="66" charset="0"/>
                          <a:ea typeface="Times New Roman" panose="02020603050405020304" pitchFamily="18" charset="0"/>
                        </a:rPr>
                        <a:t>m</a:t>
                      </a:r>
                      <a:r>
                        <a:rPr lang="en-GB" sz="1000" dirty="0">
                          <a:solidFill>
                            <a:schemeClr val="tx1"/>
                          </a:solidFill>
                          <a:effectLst/>
                          <a:latin typeface="XCCW Joined 1a" panose="03050602040000000000" pitchFamily="66" charset="0"/>
                          <a:ea typeface="Times New Roman" panose="02020603050405020304" pitchFamily="18" charset="0"/>
                        </a:rPr>
                        <a:t>e peo</a:t>
                      </a:r>
                      <a:r>
                        <a:rPr lang="en-GB" sz="1000" dirty="0">
                          <a:solidFill>
                            <a:schemeClr val="tx1"/>
                          </a:solidFill>
                          <a:effectLst/>
                          <a:latin typeface="XCCW Joined 1b" panose="03050602040000000000" pitchFamily="66" charset="0"/>
                          <a:ea typeface="Times New Roman" panose="02020603050405020304" pitchFamily="18" charset="0"/>
                        </a:rPr>
                        <a:t>p</a:t>
                      </a:r>
                      <a:r>
                        <a:rPr lang="en-GB" sz="1000" dirty="0">
                          <a:solidFill>
                            <a:schemeClr val="tx1"/>
                          </a:solidFill>
                          <a:effectLst/>
                          <a:latin typeface="XCCW Joined 1a" panose="03050602040000000000" pitchFamily="66" charset="0"/>
                          <a:ea typeface="Times New Roman" panose="02020603050405020304" pitchFamily="18" charset="0"/>
                        </a:rPr>
                        <a:t>le ar</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 yo</a:t>
                      </a:r>
                      <a:r>
                        <a:rPr lang="en-GB" sz="1000" dirty="0">
                          <a:solidFill>
                            <a:schemeClr val="tx1"/>
                          </a:solidFill>
                          <a:effectLst/>
                          <a:latin typeface="XCCW Joined 1b" panose="03050602040000000000" pitchFamily="66" charset="0"/>
                          <a:ea typeface="Times New Roman" panose="02020603050405020304" pitchFamily="18" charset="0"/>
                        </a:rPr>
                        <a:t>u</a:t>
                      </a:r>
                      <a:r>
                        <a:rPr lang="en-GB" sz="1000" dirty="0">
                          <a:solidFill>
                            <a:schemeClr val="tx1"/>
                          </a:solidFill>
                          <a:effectLst/>
                          <a:latin typeface="XCCW Joined 1a" panose="03050602040000000000" pitchFamily="66" charset="0"/>
                          <a:ea typeface="Times New Roman" panose="02020603050405020304" pitchFamily="18" charset="0"/>
                        </a:rPr>
                        <a:t>nger</a:t>
                      </a:r>
                      <a:r>
                        <a:rPr lang="en-GB" sz="1000" dirty="0">
                          <a:solidFill>
                            <a:schemeClr val="tx1"/>
                          </a:solidFill>
                          <a:effectLst/>
                          <a:latin typeface="XCCW Joined 1b" panose="03050602040000000000" pitchFamily="66" charset="0"/>
                          <a:ea typeface="Times New Roman" panose="02020603050405020304" pitchFamily="18" charset="0"/>
                        </a:rPr>
                        <a:t>,</a:t>
                      </a:r>
                      <a:r>
                        <a:rPr lang="en-GB" sz="1000" dirty="0">
                          <a:solidFill>
                            <a:schemeClr val="tx1"/>
                          </a:solidFill>
                          <a:effectLst/>
                          <a:latin typeface="XCCW Joined 1a" panose="03050602040000000000" pitchFamily="66" charset="0"/>
                          <a:ea typeface="Times New Roman" panose="02020603050405020304" pitchFamily="18" charset="0"/>
                        </a:rPr>
                        <a:t> w</a:t>
                      </a:r>
                      <a:r>
                        <a:rPr lang="en-GB" sz="1000" dirty="0">
                          <a:solidFill>
                            <a:schemeClr val="tx1"/>
                          </a:solidFill>
                          <a:effectLst/>
                          <a:latin typeface="XCCW Joined 1b" panose="03050602040000000000" pitchFamily="66" charset="0"/>
                          <a:ea typeface="Times New Roman" panose="02020603050405020304" pitchFamily="18" charset="0"/>
                        </a:rPr>
                        <a:t>h</a:t>
                      </a:r>
                      <a:r>
                        <a:rPr lang="en-GB" sz="1000" dirty="0">
                          <a:solidFill>
                            <a:schemeClr val="tx1"/>
                          </a:solidFill>
                          <a:effectLst/>
                          <a:latin typeface="XCCW Joined 1a" panose="03050602040000000000" pitchFamily="66" charset="0"/>
                          <a:ea typeface="Times New Roman" panose="02020603050405020304" pitchFamily="18" charset="0"/>
                        </a:rPr>
                        <a:t>ile o</a:t>
                      </a:r>
                      <a:r>
                        <a:rPr lang="en-GB" sz="1000" dirty="0">
                          <a:solidFill>
                            <a:schemeClr val="tx1"/>
                          </a:solidFill>
                          <a:effectLst/>
                          <a:latin typeface="XCCW Joined 1b" panose="03050602040000000000" pitchFamily="66" charset="0"/>
                          <a:ea typeface="Times New Roman" panose="02020603050405020304" pitchFamily="18" charset="0"/>
                        </a:rPr>
                        <a:t>t</a:t>
                      </a:r>
                      <a:r>
                        <a:rPr lang="en-GB" sz="1000" dirty="0">
                          <a:solidFill>
                            <a:schemeClr val="tx1"/>
                          </a:solidFill>
                          <a:effectLst/>
                          <a:latin typeface="XCCW Joined 1a" panose="03050602040000000000" pitchFamily="66" charset="0"/>
                          <a:ea typeface="Times New Roman" panose="02020603050405020304" pitchFamily="18" charset="0"/>
                        </a:rPr>
                        <a:t>her</a:t>
                      </a:r>
                      <a:r>
                        <a:rPr lang="en-GB" sz="1000" dirty="0">
                          <a:solidFill>
                            <a:schemeClr val="tx1"/>
                          </a:solidFill>
                          <a:effectLst/>
                          <a:latin typeface="XCCW Joined 1b" panose="03050602040000000000" pitchFamily="66" charset="0"/>
                          <a:ea typeface="Times New Roman" panose="02020603050405020304" pitchFamily="18" charset="0"/>
                        </a:rPr>
                        <a:t>s</a:t>
                      </a:r>
                      <a:r>
                        <a:rPr lang="en-GB" sz="1000" dirty="0">
                          <a:solidFill>
                            <a:schemeClr val="tx1"/>
                          </a:solidFill>
                          <a:effectLst/>
                          <a:latin typeface="XCCW Joined 1a" panose="03050602040000000000" pitchFamily="66" charset="0"/>
                          <a:ea typeface="Times New Roman" panose="02020603050405020304" pitchFamily="18" charset="0"/>
                        </a:rPr>
                        <a:t> ar</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 o</a:t>
                      </a:r>
                      <a:r>
                        <a:rPr lang="en-GB" sz="1000" dirty="0">
                          <a:solidFill>
                            <a:schemeClr val="tx1"/>
                          </a:solidFill>
                          <a:effectLst/>
                          <a:latin typeface="XCCW Joined 1b" panose="03050602040000000000" pitchFamily="66" charset="0"/>
                          <a:ea typeface="Times New Roman" panose="02020603050405020304" pitchFamily="18" charset="0"/>
                        </a:rPr>
                        <a:t>l</a:t>
                      </a:r>
                      <a:r>
                        <a:rPr lang="en-GB" sz="1000" dirty="0">
                          <a:solidFill>
                            <a:schemeClr val="tx1"/>
                          </a:solidFill>
                          <a:effectLst/>
                          <a:latin typeface="XCCW Joined 1a" panose="03050602040000000000" pitchFamily="66" charset="0"/>
                          <a:ea typeface="Times New Roman" panose="02020603050405020304" pitchFamily="18" charset="0"/>
                        </a:rPr>
                        <a:t>der</a:t>
                      </a:r>
                      <a:r>
                        <a:rPr lang="en-GB" sz="1000" dirty="0">
                          <a:solidFill>
                            <a:schemeClr val="tx1"/>
                          </a:solidFill>
                          <a:effectLst/>
                          <a:latin typeface="XCCW Joined 1b" panose="03050602040000000000" pitchFamily="66" charset="0"/>
                          <a:ea typeface="Times New Roman" panose="02020603050405020304" pitchFamily="18" charset="0"/>
                        </a:rPr>
                        <a:t>.</a:t>
                      </a:r>
                      <a:r>
                        <a:rPr lang="en-GB" sz="1000" dirty="0">
                          <a:solidFill>
                            <a:schemeClr val="tx1"/>
                          </a:solidFill>
                          <a:effectLst/>
                          <a:latin typeface="XCCW Joined 1a" panose="03050602040000000000" pitchFamily="66" charset="0"/>
                          <a:ea typeface="Times New Roman" panose="02020603050405020304" pitchFamily="18" charset="0"/>
                        </a:rPr>
                        <a:t> To</a:t>
                      </a:r>
                      <a:r>
                        <a:rPr lang="en-GB" sz="1000" dirty="0">
                          <a:solidFill>
                            <a:schemeClr val="tx1"/>
                          </a:solidFill>
                          <a:effectLst/>
                          <a:latin typeface="XCCW Joined 1b" panose="03050602040000000000" pitchFamily="66" charset="0"/>
                          <a:ea typeface="Times New Roman" panose="02020603050405020304" pitchFamily="18" charset="0"/>
                        </a:rPr>
                        <a:t> </a:t>
                      </a:r>
                      <a:r>
                        <a:rPr lang="en-GB" sz="1000" dirty="0">
                          <a:solidFill>
                            <a:schemeClr val="tx1"/>
                          </a:solidFill>
                          <a:effectLst/>
                          <a:latin typeface="XCCW Joined 1a" panose="03050602040000000000" pitchFamily="66" charset="0"/>
                          <a:ea typeface="Times New Roman" panose="02020603050405020304" pitchFamily="18" charset="0"/>
                        </a:rPr>
                        <a:t>find o</a:t>
                      </a:r>
                      <a:r>
                        <a:rPr lang="en-GB" sz="1000" dirty="0">
                          <a:solidFill>
                            <a:schemeClr val="tx1"/>
                          </a:solidFill>
                          <a:effectLst/>
                          <a:latin typeface="XCCW Joined 1b" panose="03050602040000000000" pitchFamily="66" charset="0"/>
                          <a:ea typeface="Times New Roman" panose="02020603050405020304" pitchFamily="18" charset="0"/>
                        </a:rPr>
                        <a:t>u</a:t>
                      </a:r>
                      <a:r>
                        <a:rPr lang="en-GB" sz="1000" dirty="0">
                          <a:solidFill>
                            <a:schemeClr val="tx1"/>
                          </a:solidFill>
                          <a:effectLst/>
                          <a:latin typeface="XCCW Joined 1a" panose="03050602040000000000" pitchFamily="66" charset="0"/>
                          <a:ea typeface="Times New Roman" panose="02020603050405020304" pitchFamily="18" charset="0"/>
                        </a:rPr>
                        <a:t>t yo</a:t>
                      </a:r>
                      <a:r>
                        <a:rPr lang="en-GB" sz="1000" dirty="0">
                          <a:solidFill>
                            <a:schemeClr val="tx1"/>
                          </a:solidFill>
                          <a:effectLst/>
                          <a:latin typeface="XCCW Joined 1b" panose="03050602040000000000" pitchFamily="66" charset="0"/>
                          <a:ea typeface="Times New Roman" panose="02020603050405020304" pitchFamily="18" charset="0"/>
                        </a:rPr>
                        <a:t>u</a:t>
                      </a:r>
                      <a:r>
                        <a:rPr lang="en-GB" sz="1000" dirty="0">
                          <a:solidFill>
                            <a:schemeClr val="tx1"/>
                          </a:solidFill>
                          <a:effectLst/>
                          <a:latin typeface="XCCW Joined 1a" panose="03050602040000000000" pitchFamily="66" charset="0"/>
                          <a:ea typeface="Times New Roman" panose="02020603050405020304" pitchFamily="18" charset="0"/>
                        </a:rPr>
                        <a:t>r</a:t>
                      </a:r>
                      <a:r>
                        <a:rPr lang="en-GB" sz="1000" dirty="0">
                          <a:solidFill>
                            <a:schemeClr val="tx1"/>
                          </a:solidFill>
                          <a:effectLst/>
                          <a:latin typeface="XCCW Joined 1b" panose="03050602040000000000" pitchFamily="66" charset="0"/>
                          <a:ea typeface="Times New Roman" panose="02020603050405020304" pitchFamily="18" charset="0"/>
                        </a:rPr>
                        <a:t> </a:t>
                      </a:r>
                      <a:r>
                        <a:rPr lang="en-GB" sz="1000" dirty="0">
                          <a:solidFill>
                            <a:schemeClr val="tx1"/>
                          </a:solidFill>
                          <a:effectLst/>
                          <a:latin typeface="XCCW Joined 1a" panose="03050602040000000000" pitchFamily="66" charset="0"/>
                          <a:ea typeface="Times New Roman" panose="02020603050405020304" pitchFamily="18" charset="0"/>
                        </a:rPr>
                        <a:t>age, w</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 o</a:t>
                      </a:r>
                      <a:r>
                        <a:rPr lang="en-GB" sz="1000" dirty="0">
                          <a:solidFill>
                            <a:schemeClr val="tx1"/>
                          </a:solidFill>
                          <a:effectLst/>
                          <a:latin typeface="XCCW Joined 1b" panose="03050602040000000000" pitchFamily="66" charset="0"/>
                          <a:ea typeface="Times New Roman" panose="02020603050405020304" pitchFamily="18" charset="0"/>
                        </a:rPr>
                        <a:t>n</a:t>
                      </a:r>
                      <a:r>
                        <a:rPr lang="en-GB" sz="1000" dirty="0">
                          <a:solidFill>
                            <a:schemeClr val="tx1"/>
                          </a:solidFill>
                          <a:effectLst/>
                          <a:latin typeface="XCCW Joined 1a" panose="03050602040000000000" pitchFamily="66" charset="0"/>
                          <a:ea typeface="Times New Roman" panose="02020603050405020304" pitchFamily="18" charset="0"/>
                        </a:rPr>
                        <a:t>ly need to</a:t>
                      </a:r>
                      <a:r>
                        <a:rPr lang="en-GB" sz="1000" dirty="0">
                          <a:solidFill>
                            <a:schemeClr val="tx1"/>
                          </a:solidFill>
                          <a:effectLst/>
                          <a:latin typeface="XCCW Joined 1b" panose="03050602040000000000" pitchFamily="66" charset="0"/>
                          <a:ea typeface="Times New Roman" panose="02020603050405020304" pitchFamily="18" charset="0"/>
                        </a:rPr>
                        <a:t> </a:t>
                      </a:r>
                      <a:r>
                        <a:rPr lang="en-GB" sz="1000" dirty="0">
                          <a:solidFill>
                            <a:schemeClr val="tx1"/>
                          </a:solidFill>
                          <a:effectLst/>
                          <a:latin typeface="XCCW Joined 1a" panose="03050602040000000000" pitchFamily="66" charset="0"/>
                          <a:ea typeface="Times New Roman" panose="02020603050405020304" pitchFamily="18" charset="0"/>
                        </a:rPr>
                        <a:t>kno</a:t>
                      </a:r>
                      <a:r>
                        <a:rPr lang="en-GB" sz="1000" dirty="0">
                          <a:solidFill>
                            <a:schemeClr val="tx1"/>
                          </a:solidFill>
                          <a:effectLst/>
                          <a:latin typeface="XCCW Joined 1b" panose="03050602040000000000" pitchFamily="66" charset="0"/>
                          <a:ea typeface="Times New Roman" panose="02020603050405020304" pitchFamily="18" charset="0"/>
                        </a:rPr>
                        <a:t>w </a:t>
                      </a:r>
                      <a:r>
                        <a:rPr lang="en-GB" sz="1000" dirty="0">
                          <a:solidFill>
                            <a:schemeClr val="tx1"/>
                          </a:solidFill>
                          <a:effectLst/>
                          <a:latin typeface="XCCW Joined 1a" panose="03050602040000000000" pitchFamily="66" charset="0"/>
                          <a:ea typeface="Times New Roman" panose="02020603050405020304" pitchFamily="18" charset="0"/>
                        </a:rPr>
                        <a:t>the mo</a:t>
                      </a:r>
                      <a:r>
                        <a:rPr lang="en-GB" sz="1000" dirty="0">
                          <a:solidFill>
                            <a:schemeClr val="tx1"/>
                          </a:solidFill>
                          <a:effectLst/>
                          <a:latin typeface="XCCW Joined 1b" panose="03050602040000000000" pitchFamily="66" charset="0"/>
                          <a:ea typeface="Times New Roman" panose="02020603050405020304" pitchFamily="18" charset="0"/>
                        </a:rPr>
                        <a:t>n</a:t>
                      </a:r>
                      <a:r>
                        <a:rPr lang="en-GB" sz="1000" dirty="0">
                          <a:solidFill>
                            <a:schemeClr val="tx1"/>
                          </a:solidFill>
                          <a:effectLst/>
                          <a:latin typeface="XCCW Joined 1a" panose="03050602040000000000" pitchFamily="66" charset="0"/>
                          <a:ea typeface="Times New Roman" panose="02020603050405020304" pitchFamily="18" charset="0"/>
                        </a:rPr>
                        <a:t>th and the year</a:t>
                      </a:r>
                      <a:r>
                        <a:rPr lang="en-GB" sz="1000" dirty="0">
                          <a:solidFill>
                            <a:schemeClr val="tx1"/>
                          </a:solidFill>
                          <a:effectLst/>
                          <a:latin typeface="XCCW Joined 1b" panose="03050602040000000000" pitchFamily="66" charset="0"/>
                          <a:ea typeface="Times New Roman" panose="02020603050405020304" pitchFamily="18" charset="0"/>
                        </a:rPr>
                        <a:t> </a:t>
                      </a:r>
                      <a:r>
                        <a:rPr lang="en-GB" sz="1000" dirty="0">
                          <a:solidFill>
                            <a:schemeClr val="tx1"/>
                          </a:solidFill>
                          <a:effectLst/>
                          <a:latin typeface="XCCW Joined 1a" panose="03050602040000000000" pitchFamily="66" charset="0"/>
                          <a:ea typeface="Times New Roman" panose="02020603050405020304" pitchFamily="18" charset="0"/>
                        </a:rPr>
                        <a:t>yo</a:t>
                      </a:r>
                      <a:r>
                        <a:rPr lang="en-GB" sz="1000" dirty="0">
                          <a:solidFill>
                            <a:schemeClr val="tx1"/>
                          </a:solidFill>
                          <a:effectLst/>
                          <a:latin typeface="XCCW Joined 1b" panose="03050602040000000000" pitchFamily="66" charset="0"/>
                          <a:ea typeface="Times New Roman" panose="02020603050405020304" pitchFamily="18" charset="0"/>
                        </a:rPr>
                        <a:t>u</a:t>
                      </a:r>
                      <a:r>
                        <a:rPr lang="en-GB" sz="1000" dirty="0">
                          <a:solidFill>
                            <a:schemeClr val="tx1"/>
                          </a:solidFill>
                          <a:effectLst/>
                          <a:latin typeface="XCCW Joined 1a" panose="03050602040000000000" pitchFamily="66" charset="0"/>
                          <a:ea typeface="Times New Roman" panose="02020603050405020304" pitchFamily="18" charset="0"/>
                        </a:rPr>
                        <a:t> w</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r</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 bo</a:t>
                      </a:r>
                      <a:r>
                        <a:rPr lang="en-GB" sz="1000" dirty="0">
                          <a:solidFill>
                            <a:schemeClr val="tx1"/>
                          </a:solidFill>
                          <a:effectLst/>
                          <a:latin typeface="XCCW Joined 1b" panose="03050602040000000000" pitchFamily="66" charset="0"/>
                          <a:ea typeface="Times New Roman" panose="02020603050405020304" pitchFamily="18" charset="0"/>
                        </a:rPr>
                        <a:t>rn</a:t>
                      </a:r>
                      <a:r>
                        <a:rPr lang="en-GB" sz="1000" dirty="0">
                          <a:solidFill>
                            <a:schemeClr val="tx1"/>
                          </a:solidFill>
                          <a:effectLst/>
                          <a:latin typeface="XCCW Joined 1a" panose="03050602040000000000" pitchFamily="66" charset="0"/>
                          <a:ea typeface="Times New Roman" panose="02020603050405020304" pitchFamily="18" charset="0"/>
                        </a:rPr>
                        <a:t> in.</a:t>
                      </a:r>
                      <a:endParaRPr lang="en-GB" sz="1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4542963"/>
                  </a:ext>
                </a:extLst>
              </a:tr>
              <a:tr h="425711">
                <a:tc>
                  <a:txBody>
                    <a:bodyPr/>
                    <a:lstStyle/>
                    <a:p>
                      <a:pPr indent="457200">
                        <a:spcAft>
                          <a:spcPts val="0"/>
                        </a:spcAft>
                      </a:pPr>
                      <a:r>
                        <a:rPr lang="en-GB" sz="1000" dirty="0">
                          <a:solidFill>
                            <a:schemeClr val="tx1"/>
                          </a:solidFill>
                          <a:effectLst/>
                          <a:latin typeface="XCCW Joined 1a" panose="03050602040000000000" pitchFamily="66" charset="0"/>
                          <a:ea typeface="Times New Roman" panose="02020603050405020304" pitchFamily="18" charset="0"/>
                        </a:rPr>
                        <a:t>As w</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 gr</a:t>
                      </a:r>
                      <a:r>
                        <a:rPr lang="en-GB" sz="1000" dirty="0">
                          <a:solidFill>
                            <a:schemeClr val="tx1"/>
                          </a:solidFill>
                          <a:effectLst/>
                          <a:latin typeface="XCCW Joined 1b" panose="03050602040000000000" pitchFamily="66" charset="0"/>
                          <a:ea typeface="Times New Roman" panose="02020603050405020304" pitchFamily="18" charset="0"/>
                        </a:rPr>
                        <a:t>ow </a:t>
                      </a:r>
                      <a:r>
                        <a:rPr lang="en-GB" sz="1000" dirty="0">
                          <a:solidFill>
                            <a:schemeClr val="tx1"/>
                          </a:solidFill>
                          <a:effectLst/>
                          <a:latin typeface="XCCW Joined 1a" panose="03050602040000000000" pitchFamily="66" charset="0"/>
                          <a:ea typeface="Times New Roman" panose="02020603050405020304" pitchFamily="18" charset="0"/>
                        </a:rPr>
                        <a:t>o</a:t>
                      </a:r>
                      <a:r>
                        <a:rPr lang="en-GB" sz="1000" dirty="0">
                          <a:solidFill>
                            <a:schemeClr val="tx1"/>
                          </a:solidFill>
                          <a:effectLst/>
                          <a:latin typeface="XCCW Joined 1b" panose="03050602040000000000" pitchFamily="66" charset="0"/>
                          <a:ea typeface="Times New Roman" panose="02020603050405020304" pitchFamily="18" charset="0"/>
                        </a:rPr>
                        <a:t>l</a:t>
                      </a:r>
                      <a:r>
                        <a:rPr lang="en-GB" sz="1000" dirty="0">
                          <a:solidFill>
                            <a:schemeClr val="tx1"/>
                          </a:solidFill>
                          <a:effectLst/>
                          <a:latin typeface="XCCW Joined 1a" panose="03050602040000000000" pitchFamily="66" charset="0"/>
                          <a:ea typeface="Times New Roman" panose="02020603050405020304" pitchFamily="18" charset="0"/>
                        </a:rPr>
                        <a:t>der</a:t>
                      </a:r>
                      <a:r>
                        <a:rPr lang="en-GB" sz="1000" dirty="0">
                          <a:solidFill>
                            <a:schemeClr val="tx1"/>
                          </a:solidFill>
                          <a:effectLst/>
                          <a:latin typeface="XCCW Joined 1b" panose="03050602040000000000" pitchFamily="66" charset="0"/>
                          <a:ea typeface="Times New Roman" panose="02020603050405020304" pitchFamily="18" charset="0"/>
                        </a:rPr>
                        <a:t>,</a:t>
                      </a:r>
                      <a:r>
                        <a:rPr lang="en-GB" sz="1000" dirty="0">
                          <a:solidFill>
                            <a:schemeClr val="tx1"/>
                          </a:solidFill>
                          <a:effectLst/>
                          <a:latin typeface="XCCW Joined 1a" panose="03050602040000000000" pitchFamily="66" charset="0"/>
                          <a:ea typeface="Times New Roman" panose="02020603050405020304" pitchFamily="18" charset="0"/>
                        </a:rPr>
                        <a:t> w</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 change in many w</a:t>
                      </a:r>
                      <a:r>
                        <a:rPr lang="en-GB" sz="1000" dirty="0">
                          <a:solidFill>
                            <a:schemeClr val="tx1"/>
                          </a:solidFill>
                          <a:effectLst/>
                          <a:latin typeface="XCCW Joined 1b" panose="03050602040000000000" pitchFamily="66" charset="0"/>
                          <a:ea typeface="Times New Roman" panose="02020603050405020304" pitchFamily="18" charset="0"/>
                        </a:rPr>
                        <a:t>a</a:t>
                      </a:r>
                      <a:r>
                        <a:rPr lang="en-GB" sz="1000" dirty="0">
                          <a:solidFill>
                            <a:schemeClr val="tx1"/>
                          </a:solidFill>
                          <a:effectLst/>
                          <a:latin typeface="XCCW Joined 1a" panose="03050602040000000000" pitchFamily="66" charset="0"/>
                          <a:ea typeface="Times New Roman" panose="02020603050405020304" pitchFamily="18" charset="0"/>
                        </a:rPr>
                        <a:t>ys. If you look at a photograph of you as a baby, you might notice that yo</a:t>
                      </a:r>
                      <a:r>
                        <a:rPr lang="en-GB" sz="1000" dirty="0">
                          <a:solidFill>
                            <a:schemeClr val="tx1"/>
                          </a:solidFill>
                          <a:effectLst/>
                          <a:latin typeface="XCCW Joined 1b" panose="03050602040000000000" pitchFamily="66" charset="0"/>
                          <a:ea typeface="Times New Roman" panose="02020603050405020304" pitchFamily="18" charset="0"/>
                        </a:rPr>
                        <a:t>u</a:t>
                      </a:r>
                      <a:r>
                        <a:rPr lang="en-GB" sz="1000" dirty="0">
                          <a:solidFill>
                            <a:schemeClr val="tx1"/>
                          </a:solidFill>
                          <a:effectLst/>
                          <a:latin typeface="XCCW Joined 1a" panose="03050602040000000000" pitchFamily="66" charset="0"/>
                          <a:ea typeface="Times New Roman" panose="02020603050405020304" pitchFamily="18" charset="0"/>
                        </a:rPr>
                        <a:t> w</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r</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 much smaller</a:t>
                      </a:r>
                      <a:r>
                        <a:rPr lang="en-GB" sz="1000" dirty="0">
                          <a:solidFill>
                            <a:schemeClr val="tx1"/>
                          </a:solidFill>
                          <a:effectLst/>
                          <a:latin typeface="XCCW Joined 1b" panose="03050602040000000000" pitchFamily="66" charset="0"/>
                          <a:ea typeface="Times New Roman" panose="02020603050405020304" pitchFamily="18" charset="0"/>
                        </a:rPr>
                        <a:t> </a:t>
                      </a:r>
                      <a:r>
                        <a:rPr lang="en-GB" sz="1000" dirty="0">
                          <a:solidFill>
                            <a:schemeClr val="tx1"/>
                          </a:solidFill>
                          <a:effectLst/>
                          <a:latin typeface="XCCW Joined 1a" panose="03050602040000000000" pitchFamily="66" charset="0"/>
                          <a:ea typeface="Times New Roman" panose="02020603050405020304" pitchFamily="18" charset="0"/>
                        </a:rPr>
                        <a:t>back then, w</a:t>
                      </a:r>
                      <a:r>
                        <a:rPr lang="en-GB" sz="1000" dirty="0">
                          <a:solidFill>
                            <a:schemeClr val="tx1"/>
                          </a:solidFill>
                          <a:effectLst/>
                          <a:latin typeface="XCCW Joined 1b" panose="03050602040000000000" pitchFamily="66" charset="0"/>
                          <a:ea typeface="Times New Roman" panose="02020603050405020304" pitchFamily="18" charset="0"/>
                        </a:rPr>
                        <a:t>i</a:t>
                      </a:r>
                      <a:r>
                        <a:rPr lang="en-GB" sz="1000" dirty="0">
                          <a:solidFill>
                            <a:schemeClr val="tx1"/>
                          </a:solidFill>
                          <a:effectLst/>
                          <a:latin typeface="XCCW Joined 1a" panose="03050602040000000000" pitchFamily="66" charset="0"/>
                          <a:ea typeface="Times New Roman" panose="02020603050405020304" pitchFamily="18" charset="0"/>
                        </a:rPr>
                        <a:t>th tiny hands and feet. Yo</a:t>
                      </a:r>
                      <a:r>
                        <a:rPr lang="en-GB" sz="1000" dirty="0">
                          <a:solidFill>
                            <a:schemeClr val="tx1"/>
                          </a:solidFill>
                          <a:effectLst/>
                          <a:latin typeface="XCCW Joined 1b" panose="03050602040000000000" pitchFamily="66" charset="0"/>
                          <a:ea typeface="Times New Roman" panose="02020603050405020304" pitchFamily="18" charset="0"/>
                        </a:rPr>
                        <a:t>u</a:t>
                      </a:r>
                      <a:r>
                        <a:rPr lang="en-GB" sz="1000" dirty="0">
                          <a:solidFill>
                            <a:schemeClr val="tx1"/>
                          </a:solidFill>
                          <a:effectLst/>
                          <a:latin typeface="XCCW Joined 1a" panose="03050602040000000000" pitchFamily="66" charset="0"/>
                          <a:ea typeface="Times New Roman" panose="02020603050405020304" pitchFamily="18" charset="0"/>
                        </a:rPr>
                        <a:t> might hav</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 had less hair</a:t>
                      </a:r>
                      <a:r>
                        <a:rPr lang="en-GB" sz="1000" dirty="0">
                          <a:solidFill>
                            <a:schemeClr val="tx1"/>
                          </a:solidFill>
                          <a:effectLst/>
                          <a:latin typeface="XCCW Joined 1b" panose="03050602040000000000" pitchFamily="66" charset="0"/>
                          <a:ea typeface="Times New Roman" panose="02020603050405020304" pitchFamily="18" charset="0"/>
                        </a:rPr>
                        <a:t> </a:t>
                      </a:r>
                      <a:r>
                        <a:rPr lang="en-GB" sz="1000" dirty="0">
                          <a:solidFill>
                            <a:schemeClr val="tx1"/>
                          </a:solidFill>
                          <a:effectLst/>
                          <a:latin typeface="XCCW Joined 1a" panose="03050602040000000000" pitchFamily="66" charset="0"/>
                          <a:ea typeface="Times New Roman" panose="02020603050405020304" pitchFamily="18" charset="0"/>
                        </a:rPr>
                        <a:t>o</a:t>
                      </a:r>
                      <a:r>
                        <a:rPr lang="en-GB" sz="1000" dirty="0">
                          <a:solidFill>
                            <a:schemeClr val="tx1"/>
                          </a:solidFill>
                          <a:effectLst/>
                          <a:latin typeface="XCCW Joined 1b" panose="03050602040000000000" pitchFamily="66" charset="0"/>
                          <a:ea typeface="Times New Roman" panose="02020603050405020304" pitchFamily="18" charset="0"/>
                        </a:rPr>
                        <a:t>r </a:t>
                      </a:r>
                      <a:r>
                        <a:rPr lang="en-GB" sz="1000" dirty="0">
                          <a:solidFill>
                            <a:schemeClr val="tx1"/>
                          </a:solidFill>
                          <a:effectLst/>
                          <a:latin typeface="XCCW Joined 1a" panose="03050602040000000000" pitchFamily="66" charset="0"/>
                          <a:ea typeface="Times New Roman" panose="02020603050405020304" pitchFamily="18" charset="0"/>
                        </a:rPr>
                        <a:t>ev</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n no</a:t>
                      </a:r>
                      <a:r>
                        <a:rPr lang="en-GB" sz="1000" dirty="0">
                          <a:solidFill>
                            <a:schemeClr val="tx1"/>
                          </a:solidFill>
                          <a:effectLst/>
                          <a:latin typeface="XCCW Joined 1b" panose="03050602040000000000" pitchFamily="66" charset="0"/>
                          <a:ea typeface="Times New Roman" panose="02020603050405020304" pitchFamily="18" charset="0"/>
                        </a:rPr>
                        <a:t> </a:t>
                      </a:r>
                      <a:r>
                        <a:rPr lang="en-GB" sz="1000" dirty="0">
                          <a:solidFill>
                            <a:schemeClr val="tx1"/>
                          </a:solidFill>
                          <a:effectLst/>
                          <a:latin typeface="XCCW Joined 1a" panose="03050602040000000000" pitchFamily="66" charset="0"/>
                          <a:ea typeface="Times New Roman" panose="02020603050405020304" pitchFamily="18" charset="0"/>
                        </a:rPr>
                        <a:t>teeth yet! But as time passes, w</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 slo</a:t>
                      </a:r>
                      <a:r>
                        <a:rPr lang="en-GB" sz="1000" dirty="0">
                          <a:solidFill>
                            <a:schemeClr val="tx1"/>
                          </a:solidFill>
                          <a:effectLst/>
                          <a:latin typeface="XCCW Joined 1b" panose="03050602040000000000" pitchFamily="66" charset="0"/>
                          <a:ea typeface="Times New Roman" panose="02020603050405020304" pitchFamily="18" charset="0"/>
                        </a:rPr>
                        <a:t>wl</a:t>
                      </a:r>
                      <a:r>
                        <a:rPr lang="en-GB" sz="1000" dirty="0">
                          <a:solidFill>
                            <a:schemeClr val="tx1"/>
                          </a:solidFill>
                          <a:effectLst/>
                          <a:latin typeface="XCCW Joined 1a" panose="03050602040000000000" pitchFamily="66" charset="0"/>
                          <a:ea typeface="Times New Roman" panose="02020603050405020304" pitchFamily="18" charset="0"/>
                        </a:rPr>
                        <a:t>y gr</a:t>
                      </a:r>
                      <a:r>
                        <a:rPr lang="en-GB" sz="1000" dirty="0">
                          <a:solidFill>
                            <a:schemeClr val="tx1"/>
                          </a:solidFill>
                          <a:effectLst/>
                          <a:latin typeface="XCCW Joined 1b" panose="03050602040000000000" pitchFamily="66" charset="0"/>
                          <a:ea typeface="Times New Roman" panose="02020603050405020304" pitchFamily="18" charset="0"/>
                        </a:rPr>
                        <a:t>ow </a:t>
                      </a:r>
                      <a:r>
                        <a:rPr lang="en-GB" sz="1000" dirty="0">
                          <a:solidFill>
                            <a:schemeClr val="tx1"/>
                          </a:solidFill>
                          <a:effectLst/>
                          <a:latin typeface="XCCW Joined 1a" panose="03050602040000000000" pitchFamily="66" charset="0"/>
                          <a:ea typeface="Times New Roman" panose="02020603050405020304" pitchFamily="18" charset="0"/>
                        </a:rPr>
                        <a:t>taller</a:t>
                      </a:r>
                      <a:r>
                        <a:rPr lang="en-GB" sz="1000" dirty="0">
                          <a:solidFill>
                            <a:schemeClr val="tx1"/>
                          </a:solidFill>
                          <a:effectLst/>
                          <a:latin typeface="XCCW Joined 1b" panose="03050602040000000000" pitchFamily="66" charset="0"/>
                          <a:ea typeface="Times New Roman" panose="02020603050405020304" pitchFamily="18" charset="0"/>
                        </a:rPr>
                        <a:t>,</a:t>
                      </a:r>
                      <a:r>
                        <a:rPr lang="en-GB" sz="1000" dirty="0">
                          <a:solidFill>
                            <a:schemeClr val="tx1"/>
                          </a:solidFill>
                          <a:effectLst/>
                          <a:latin typeface="XCCW Joined 1a" panose="03050602040000000000" pitchFamily="66" charset="0"/>
                          <a:ea typeface="Times New Roman" panose="02020603050405020304" pitchFamily="18" charset="0"/>
                        </a:rPr>
                        <a:t> str</a:t>
                      </a:r>
                      <a:r>
                        <a:rPr lang="en-GB" sz="1000" dirty="0">
                          <a:solidFill>
                            <a:schemeClr val="tx1"/>
                          </a:solidFill>
                          <a:effectLst/>
                          <a:latin typeface="XCCW Joined 1b" panose="03050602040000000000" pitchFamily="66" charset="0"/>
                          <a:ea typeface="Times New Roman" panose="02020603050405020304" pitchFamily="18" charset="0"/>
                        </a:rPr>
                        <a:t>on</a:t>
                      </a:r>
                      <a:r>
                        <a:rPr lang="en-GB" sz="1000" dirty="0">
                          <a:solidFill>
                            <a:schemeClr val="tx1"/>
                          </a:solidFill>
                          <a:effectLst/>
                          <a:latin typeface="XCCW Joined 1a" panose="03050602040000000000" pitchFamily="66" charset="0"/>
                          <a:ea typeface="Times New Roman" panose="02020603050405020304" pitchFamily="18" charset="0"/>
                        </a:rPr>
                        <a:t>ger</a:t>
                      </a:r>
                      <a:r>
                        <a:rPr lang="en-GB" sz="1000" dirty="0">
                          <a:solidFill>
                            <a:schemeClr val="tx1"/>
                          </a:solidFill>
                          <a:effectLst/>
                          <a:latin typeface="XCCW Joined 1b" panose="03050602040000000000" pitchFamily="66" charset="0"/>
                          <a:ea typeface="Times New Roman" panose="02020603050405020304" pitchFamily="18" charset="0"/>
                        </a:rPr>
                        <a:t>,</a:t>
                      </a:r>
                      <a:r>
                        <a:rPr lang="en-GB" sz="1000" dirty="0">
                          <a:solidFill>
                            <a:schemeClr val="tx1"/>
                          </a:solidFill>
                          <a:effectLst/>
                          <a:latin typeface="XCCW Joined 1a" panose="03050602040000000000" pitchFamily="66" charset="0"/>
                          <a:ea typeface="Times New Roman" panose="02020603050405020304" pitchFamily="18" charset="0"/>
                        </a:rPr>
                        <a:t> and star</a:t>
                      </a:r>
                      <a:r>
                        <a:rPr lang="en-GB" sz="1000" dirty="0">
                          <a:solidFill>
                            <a:schemeClr val="tx1"/>
                          </a:solidFill>
                          <a:effectLst/>
                          <a:latin typeface="XCCW Joined 1b" panose="03050602040000000000" pitchFamily="66" charset="0"/>
                          <a:ea typeface="Times New Roman" panose="02020603050405020304" pitchFamily="18" charset="0"/>
                        </a:rPr>
                        <a:t>t</a:t>
                      </a:r>
                      <a:r>
                        <a:rPr lang="en-GB" sz="1000" dirty="0">
                          <a:solidFill>
                            <a:schemeClr val="tx1"/>
                          </a:solidFill>
                          <a:effectLst/>
                          <a:latin typeface="XCCW Joined 1a" panose="03050602040000000000" pitchFamily="66" charset="0"/>
                          <a:ea typeface="Times New Roman" panose="02020603050405020304" pitchFamily="18" charset="0"/>
                        </a:rPr>
                        <a:t> to</a:t>
                      </a:r>
                      <a:r>
                        <a:rPr lang="en-GB" sz="1000" dirty="0">
                          <a:solidFill>
                            <a:schemeClr val="tx1"/>
                          </a:solidFill>
                          <a:effectLst/>
                          <a:latin typeface="XCCW Joined 1b" panose="03050602040000000000" pitchFamily="66" charset="0"/>
                          <a:ea typeface="Times New Roman" panose="02020603050405020304" pitchFamily="18" charset="0"/>
                        </a:rPr>
                        <a:t> </a:t>
                      </a:r>
                      <a:r>
                        <a:rPr lang="en-GB" sz="1000" dirty="0">
                          <a:solidFill>
                            <a:schemeClr val="tx1"/>
                          </a:solidFill>
                          <a:effectLst/>
                          <a:latin typeface="XCCW Joined 1a" panose="03050602040000000000" pitchFamily="66" charset="0"/>
                          <a:ea typeface="Times New Roman" panose="02020603050405020304" pitchFamily="18" charset="0"/>
                        </a:rPr>
                        <a:t>lo</a:t>
                      </a:r>
                      <a:r>
                        <a:rPr lang="en-GB" sz="1000" dirty="0">
                          <a:solidFill>
                            <a:schemeClr val="tx1"/>
                          </a:solidFill>
                          <a:effectLst/>
                          <a:latin typeface="XCCW Joined 1b" panose="03050602040000000000" pitchFamily="66" charset="0"/>
                          <a:ea typeface="Times New Roman" panose="02020603050405020304" pitchFamily="18" charset="0"/>
                        </a:rPr>
                        <a:t>ok</a:t>
                      </a:r>
                      <a:r>
                        <a:rPr lang="en-GB" sz="1000" dirty="0">
                          <a:solidFill>
                            <a:schemeClr val="tx1"/>
                          </a:solidFill>
                          <a:effectLst/>
                          <a:latin typeface="XCCW Joined 1a" panose="03050602040000000000" pitchFamily="66" charset="0"/>
                          <a:ea typeface="Times New Roman" panose="02020603050405020304" pitchFamily="18" charset="0"/>
                        </a:rPr>
                        <a:t> mo</a:t>
                      </a:r>
                      <a:r>
                        <a:rPr lang="en-GB" sz="1000" dirty="0">
                          <a:solidFill>
                            <a:schemeClr val="tx1"/>
                          </a:solidFill>
                          <a:effectLst/>
                          <a:latin typeface="XCCW Joined 1b" panose="03050602040000000000" pitchFamily="66" charset="0"/>
                          <a:ea typeface="Times New Roman" panose="02020603050405020304" pitchFamily="18" charset="0"/>
                        </a:rPr>
                        <a:t>re</a:t>
                      </a:r>
                      <a:r>
                        <a:rPr lang="en-GB" sz="1000" dirty="0">
                          <a:solidFill>
                            <a:schemeClr val="tx1"/>
                          </a:solidFill>
                          <a:effectLst/>
                          <a:latin typeface="XCCW Joined 1a" panose="03050602040000000000" pitchFamily="66" charset="0"/>
                          <a:ea typeface="Times New Roman" panose="02020603050405020304" pitchFamily="18" charset="0"/>
                        </a:rPr>
                        <a:t> like gr</a:t>
                      </a:r>
                      <a:r>
                        <a:rPr lang="en-GB" sz="1000" dirty="0">
                          <a:solidFill>
                            <a:schemeClr val="tx1"/>
                          </a:solidFill>
                          <a:effectLst/>
                          <a:latin typeface="XCCW Joined 1b" panose="03050602040000000000" pitchFamily="66" charset="0"/>
                          <a:ea typeface="Times New Roman" panose="02020603050405020304" pitchFamily="18" charset="0"/>
                        </a:rPr>
                        <a:t>own</a:t>
                      </a:r>
                      <a:r>
                        <a:rPr lang="en-GB" sz="1000" dirty="0">
                          <a:solidFill>
                            <a:schemeClr val="tx1"/>
                          </a:solidFill>
                          <a:effectLst/>
                          <a:latin typeface="XCCW Joined 1a" panose="03050602040000000000" pitchFamily="66" charset="0"/>
                          <a:ea typeface="Times New Roman" panose="02020603050405020304" pitchFamily="18" charset="0"/>
                        </a:rPr>
                        <a:t>-ups. We also</a:t>
                      </a:r>
                      <a:r>
                        <a:rPr lang="en-GB" sz="1000" dirty="0">
                          <a:solidFill>
                            <a:schemeClr val="tx1"/>
                          </a:solidFill>
                          <a:effectLst/>
                          <a:latin typeface="XCCW Joined 1b" panose="03050602040000000000" pitchFamily="66" charset="0"/>
                          <a:ea typeface="Times New Roman" panose="02020603050405020304" pitchFamily="18" charset="0"/>
                        </a:rPr>
                        <a:t> </a:t>
                      </a:r>
                      <a:r>
                        <a:rPr lang="en-GB" sz="1000" dirty="0">
                          <a:solidFill>
                            <a:schemeClr val="tx1"/>
                          </a:solidFill>
                          <a:effectLst/>
                          <a:latin typeface="XCCW Joined 1a" panose="03050602040000000000" pitchFamily="66" charset="0"/>
                          <a:ea typeface="Times New Roman" panose="02020603050405020304" pitchFamily="18" charset="0"/>
                        </a:rPr>
                        <a:t>beco</a:t>
                      </a:r>
                      <a:r>
                        <a:rPr lang="en-GB" sz="1000" dirty="0">
                          <a:solidFill>
                            <a:schemeClr val="tx1"/>
                          </a:solidFill>
                          <a:effectLst/>
                          <a:latin typeface="XCCW Joined 1b" panose="03050602040000000000" pitchFamily="66" charset="0"/>
                          <a:ea typeface="Times New Roman" panose="02020603050405020304" pitchFamily="18" charset="0"/>
                        </a:rPr>
                        <a:t>m</a:t>
                      </a:r>
                      <a:r>
                        <a:rPr lang="en-GB" sz="1000" dirty="0">
                          <a:solidFill>
                            <a:schemeClr val="tx1"/>
                          </a:solidFill>
                          <a:effectLst/>
                          <a:latin typeface="XCCW Joined 1a" panose="03050602040000000000" pitchFamily="66" charset="0"/>
                          <a:ea typeface="Times New Roman" panose="02020603050405020304" pitchFamily="18" charset="0"/>
                        </a:rPr>
                        <a:t>e better</a:t>
                      </a:r>
                      <a:r>
                        <a:rPr lang="en-GB" sz="1000" dirty="0">
                          <a:solidFill>
                            <a:schemeClr val="tx1"/>
                          </a:solidFill>
                          <a:effectLst/>
                          <a:latin typeface="XCCW Joined 1b" panose="03050602040000000000" pitchFamily="66" charset="0"/>
                          <a:ea typeface="Times New Roman" panose="02020603050405020304" pitchFamily="18" charset="0"/>
                        </a:rPr>
                        <a:t> </a:t>
                      </a:r>
                      <a:r>
                        <a:rPr lang="en-GB" sz="1000" dirty="0">
                          <a:solidFill>
                            <a:schemeClr val="tx1"/>
                          </a:solidFill>
                          <a:effectLst/>
                          <a:latin typeface="XCCW Joined 1a" panose="03050602040000000000" pitchFamily="66" charset="0"/>
                          <a:ea typeface="Times New Roman" panose="02020603050405020304" pitchFamily="18" charset="0"/>
                        </a:rPr>
                        <a:t>at do</a:t>
                      </a:r>
                      <a:r>
                        <a:rPr lang="en-GB" sz="1000" dirty="0">
                          <a:solidFill>
                            <a:schemeClr val="tx1"/>
                          </a:solidFill>
                          <a:effectLst/>
                          <a:latin typeface="XCCW Joined 1b" panose="03050602040000000000" pitchFamily="66" charset="0"/>
                          <a:ea typeface="Times New Roman" panose="02020603050405020304" pitchFamily="18" charset="0"/>
                        </a:rPr>
                        <a:t>i</a:t>
                      </a:r>
                      <a:r>
                        <a:rPr lang="en-GB" sz="1000" dirty="0">
                          <a:solidFill>
                            <a:schemeClr val="tx1"/>
                          </a:solidFill>
                          <a:effectLst/>
                          <a:latin typeface="XCCW Joined 1a" panose="03050602040000000000" pitchFamily="66" charset="0"/>
                          <a:ea typeface="Times New Roman" panose="02020603050405020304" pitchFamily="18" charset="0"/>
                        </a:rPr>
                        <a:t>ng things w</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 co</a:t>
                      </a:r>
                      <a:r>
                        <a:rPr lang="en-GB" sz="1000" dirty="0">
                          <a:solidFill>
                            <a:schemeClr val="tx1"/>
                          </a:solidFill>
                          <a:effectLst/>
                          <a:latin typeface="XCCW Joined 1b" panose="03050602040000000000" pitchFamily="66" charset="0"/>
                          <a:ea typeface="Times New Roman" panose="02020603050405020304" pitchFamily="18" charset="0"/>
                        </a:rPr>
                        <a:t>u</a:t>
                      </a:r>
                      <a:r>
                        <a:rPr lang="en-GB" sz="1000" dirty="0">
                          <a:solidFill>
                            <a:schemeClr val="tx1"/>
                          </a:solidFill>
                          <a:effectLst/>
                          <a:latin typeface="XCCW Joined 1a" panose="03050602040000000000" pitchFamily="66" charset="0"/>
                          <a:ea typeface="Times New Roman" panose="02020603050405020304" pitchFamily="18" charset="0"/>
                        </a:rPr>
                        <a:t>ldn't do</a:t>
                      </a:r>
                      <a:r>
                        <a:rPr lang="en-GB" sz="1000" dirty="0">
                          <a:solidFill>
                            <a:schemeClr val="tx1"/>
                          </a:solidFill>
                          <a:effectLst/>
                          <a:latin typeface="XCCW Joined 1b" panose="03050602040000000000" pitchFamily="66" charset="0"/>
                          <a:ea typeface="Times New Roman" panose="02020603050405020304" pitchFamily="18" charset="0"/>
                        </a:rPr>
                        <a:t> </a:t>
                      </a:r>
                      <a:r>
                        <a:rPr lang="en-GB" sz="1000" dirty="0">
                          <a:solidFill>
                            <a:schemeClr val="tx1"/>
                          </a:solidFill>
                          <a:effectLst/>
                          <a:latin typeface="XCCW Joined 1a" panose="03050602040000000000" pitchFamily="66" charset="0"/>
                          <a:ea typeface="Times New Roman" panose="02020603050405020304" pitchFamily="18" charset="0"/>
                        </a:rPr>
                        <a:t>befo</a:t>
                      </a:r>
                      <a:r>
                        <a:rPr lang="en-GB" sz="1000" dirty="0">
                          <a:solidFill>
                            <a:schemeClr val="tx1"/>
                          </a:solidFill>
                          <a:effectLst/>
                          <a:latin typeface="XCCW Joined 1b" panose="03050602040000000000" pitchFamily="66" charset="0"/>
                          <a:ea typeface="Times New Roman" panose="02020603050405020304" pitchFamily="18" charset="0"/>
                        </a:rPr>
                        <a:t>re</a:t>
                      </a:r>
                      <a:r>
                        <a:rPr lang="en-GB" sz="1000" dirty="0">
                          <a:solidFill>
                            <a:schemeClr val="tx1"/>
                          </a:solidFill>
                          <a:effectLst/>
                          <a:latin typeface="XCCW Joined 1a" panose="03050602040000000000" pitchFamily="66" charset="0"/>
                          <a:ea typeface="Times New Roman" panose="02020603050405020304" pitchFamily="18" charset="0"/>
                        </a:rPr>
                        <a:t>, like w</a:t>
                      </a:r>
                      <a:r>
                        <a:rPr lang="en-GB" sz="1000" dirty="0">
                          <a:solidFill>
                            <a:schemeClr val="tx1"/>
                          </a:solidFill>
                          <a:effectLst/>
                          <a:latin typeface="XCCW Joined 1b" panose="03050602040000000000" pitchFamily="66" charset="0"/>
                          <a:ea typeface="Times New Roman" panose="02020603050405020304" pitchFamily="18" charset="0"/>
                        </a:rPr>
                        <a:t>a</a:t>
                      </a:r>
                      <a:r>
                        <a:rPr lang="en-GB" sz="1000" dirty="0">
                          <a:solidFill>
                            <a:schemeClr val="tx1"/>
                          </a:solidFill>
                          <a:effectLst/>
                          <a:latin typeface="XCCW Joined 1a" panose="03050602040000000000" pitchFamily="66" charset="0"/>
                          <a:ea typeface="Times New Roman" panose="02020603050405020304" pitchFamily="18" charset="0"/>
                        </a:rPr>
                        <a:t>lking, talking, and ev</a:t>
                      </a:r>
                      <a:r>
                        <a:rPr lang="en-GB" sz="1000" dirty="0">
                          <a:solidFill>
                            <a:schemeClr val="tx1"/>
                          </a:solidFill>
                          <a:effectLst/>
                          <a:latin typeface="XCCW Joined 1b" panose="03050602040000000000" pitchFamily="66" charset="0"/>
                          <a:ea typeface="Times New Roman" panose="02020603050405020304" pitchFamily="18" charset="0"/>
                        </a:rPr>
                        <a:t>e</a:t>
                      </a:r>
                      <a:r>
                        <a:rPr lang="en-GB" sz="1000" dirty="0">
                          <a:solidFill>
                            <a:schemeClr val="tx1"/>
                          </a:solidFill>
                          <a:effectLst/>
                          <a:latin typeface="XCCW Joined 1a" panose="03050602040000000000" pitchFamily="66" charset="0"/>
                          <a:ea typeface="Times New Roman" panose="02020603050405020304" pitchFamily="18" charset="0"/>
                        </a:rPr>
                        <a:t>n r</a:t>
                      </a:r>
                      <a:r>
                        <a:rPr lang="en-GB" sz="1000" dirty="0">
                          <a:solidFill>
                            <a:schemeClr val="tx1"/>
                          </a:solidFill>
                          <a:effectLst/>
                          <a:latin typeface="XCCW Joined 1b" panose="03050602040000000000" pitchFamily="66" charset="0"/>
                          <a:ea typeface="Times New Roman" panose="02020603050405020304" pitchFamily="18" charset="0"/>
                        </a:rPr>
                        <a:t>i</a:t>
                      </a:r>
                      <a:r>
                        <a:rPr lang="en-GB" sz="1000" dirty="0">
                          <a:solidFill>
                            <a:schemeClr val="tx1"/>
                          </a:solidFill>
                          <a:effectLst/>
                          <a:latin typeface="XCCW Joined 1a" panose="03050602040000000000" pitchFamily="66" charset="0"/>
                          <a:ea typeface="Times New Roman" panose="02020603050405020304" pitchFamily="18" charset="0"/>
                        </a:rPr>
                        <a:t>ding a bike!</a:t>
                      </a:r>
                      <a:endParaRPr lang="en-GB" sz="1000" dirty="0">
                        <a:solidFill>
                          <a:schemeClr val="tx1"/>
                        </a:solidFill>
                        <a:effectLst/>
                        <a:latin typeface="Times New Roman" panose="02020603050405020304" pitchFamily="18" charset="0"/>
                        <a:ea typeface="Times New Roman" panose="02020603050405020304" pitchFamily="18" charset="0"/>
                      </a:endParaRPr>
                    </a:p>
                    <a:p>
                      <a:pPr>
                        <a:spcAft>
                          <a:spcPts val="0"/>
                        </a:spcAft>
                      </a:pPr>
                      <a:endParaRPr lang="en-GB" sz="1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4029440"/>
                  </a:ext>
                </a:extLst>
              </a:tr>
              <a:tr h="425711">
                <a:tc>
                  <a:txBody>
                    <a:bodyPr/>
                    <a:lstStyle/>
                    <a:p>
                      <a:pPr indent="457200">
                        <a:spcAft>
                          <a:spcPts val="0"/>
                        </a:spcAft>
                      </a:pPr>
                      <a:r>
                        <a:rPr lang="en-GB" sz="1000" dirty="0">
                          <a:solidFill>
                            <a:schemeClr val="tx1"/>
                          </a:solidFill>
                          <a:effectLst/>
                          <a:latin typeface="XCCW Joined 1a" panose="03050602040000000000" pitchFamily="66" charset="0"/>
                          <a:ea typeface="Times New Roman" panose="02020603050405020304" pitchFamily="18" charset="0"/>
                          <a:cs typeface="Arial" panose="020B0604020202020204" pitchFamily="34" charset="0"/>
                        </a:rPr>
                        <a:t>Birthdays celebrate the day we were born! Every year, on the date we were born, we get to have a special day just for us. We often celebrate birthdays by having parties with our family and friends. We give and receive presents, enjoy delicious food and cake, and sing the happy birthday song. It's a time to feel special and to cherish the people who care about us.</a:t>
                      </a:r>
                      <a:endParaRPr lang="en-GB" sz="1000" dirty="0">
                        <a:solidFill>
                          <a:schemeClr val="tx1"/>
                        </a:solidFill>
                        <a:effectLst/>
                        <a:latin typeface="Times New Roman" panose="02020603050405020304" pitchFamily="18" charset="0"/>
                        <a:ea typeface="Times New Roman" panose="02020603050405020304" pitchFamily="18" charset="0"/>
                      </a:endParaRPr>
                    </a:p>
                    <a:p>
                      <a:pPr>
                        <a:spcAft>
                          <a:spcPts val="0"/>
                        </a:spcAft>
                      </a:pPr>
                      <a:endParaRPr lang="en-GB" sz="1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9710739"/>
                  </a:ext>
                </a:extLst>
              </a:tr>
            </a:tbl>
          </a:graphicData>
        </a:graphic>
      </p:graphicFrame>
      <p:sp>
        <p:nvSpPr>
          <p:cNvPr id="13" name="AutoShape 10" descr="Old map of Preston Pic: Preston Digital Archive"/>
          <p:cNvSpPr>
            <a:spLocks noChangeAspect="1" noChangeArrowheads="1"/>
          </p:cNvSpPr>
          <p:nvPr/>
        </p:nvSpPr>
        <p:spPr bwMode="auto">
          <a:xfrm>
            <a:off x="21272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AutoShape 12" descr="Old map of Preston Pic: Preston Digital Archive"/>
          <p:cNvSpPr>
            <a:spLocks noChangeAspect="1" noChangeArrowheads="1"/>
          </p:cNvSpPr>
          <p:nvPr/>
        </p:nvSpPr>
        <p:spPr bwMode="auto">
          <a:xfrm>
            <a:off x="36512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AutoShape 14" descr="Old map of Preston Pic: Preston Digital Archive"/>
          <p:cNvSpPr>
            <a:spLocks noChangeAspect="1" noChangeArrowheads="1"/>
          </p:cNvSpPr>
          <p:nvPr/>
        </p:nvSpPr>
        <p:spPr bwMode="auto">
          <a:xfrm>
            <a:off x="51752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9" name="AutoShape 16" descr="Old map of Preston Pic: Preston Digital Archive"/>
          <p:cNvSpPr>
            <a:spLocks noChangeAspect="1" noChangeArrowheads="1"/>
          </p:cNvSpPr>
          <p:nvPr/>
        </p:nvSpPr>
        <p:spPr bwMode="auto">
          <a:xfrm>
            <a:off x="66992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0" name="AutoShape 18" descr="Old map of Preston Pic: Preston Digital Archive"/>
          <p:cNvSpPr>
            <a:spLocks noChangeAspect="1" noChangeArrowheads="1"/>
          </p:cNvSpPr>
          <p:nvPr/>
        </p:nvSpPr>
        <p:spPr bwMode="auto">
          <a:xfrm>
            <a:off x="82232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2" name="AutoShape 20" descr="Detailed map of Preston"/>
          <p:cNvSpPr>
            <a:spLocks noChangeAspect="1" noChangeArrowheads="1"/>
          </p:cNvSpPr>
          <p:nvPr/>
        </p:nvSpPr>
        <p:spPr bwMode="auto">
          <a:xfrm>
            <a:off x="97472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3" name="Picture 2" descr="Baby Growth Process. From Newborn To Preschool Child. Royalty Free SVG,  Cliparts, Vectors, and Stock Illustration. Image 14289628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44468" y="1867361"/>
            <a:ext cx="5744778" cy="178972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4"/>
          <a:stretch>
            <a:fillRect/>
          </a:stretch>
        </p:blipFill>
        <p:spPr>
          <a:xfrm>
            <a:off x="9186999" y="2134477"/>
            <a:ext cx="2367829" cy="1477870"/>
          </a:xfrm>
          <a:prstGeom prst="rect">
            <a:avLst/>
          </a:prstGeom>
        </p:spPr>
      </p:pic>
    </p:spTree>
    <p:extLst>
      <p:ext uri="{BB962C8B-B14F-4D97-AF65-F5344CB8AC3E}">
        <p14:creationId xmlns:p14="http://schemas.microsoft.com/office/powerpoint/2010/main" val="40569941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3758120-2606-477f-862a-1426c3f95423">
      <Terms xmlns="http://schemas.microsoft.com/office/infopath/2007/PartnerControls"/>
    </lcf76f155ced4ddcb4097134ff3c332f>
    <TaxCatchAll xmlns="c2c92e65-47c0-4e2d-8efc-052b2b1a423c" xsi:nil="true"/>
    <SharedWithUsers xmlns="c2c92e65-47c0-4e2d-8efc-052b2b1a423c">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9AC9FC112D86E49B8563041F441E610" ma:contentTypeVersion="17" ma:contentTypeDescription="Create a new document." ma:contentTypeScope="" ma:versionID="dc8928889a59a7b1ddab5e44237aced1">
  <xsd:schema xmlns:xsd="http://www.w3.org/2001/XMLSchema" xmlns:xs="http://www.w3.org/2001/XMLSchema" xmlns:p="http://schemas.microsoft.com/office/2006/metadata/properties" xmlns:ns2="c2c92e65-47c0-4e2d-8efc-052b2b1a423c" xmlns:ns3="33758120-2606-477f-862a-1426c3f95423" targetNamespace="http://schemas.microsoft.com/office/2006/metadata/properties" ma:root="true" ma:fieldsID="22a96a9575048fd34604f27af311d8f2" ns2:_="" ns3:_="">
    <xsd:import namespace="c2c92e65-47c0-4e2d-8efc-052b2b1a423c"/>
    <xsd:import namespace="33758120-2606-477f-862a-1426c3f9542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LengthInSeconds" minOccurs="0"/>
                <xsd:element ref="ns3:MediaServiceObjectDetectorVersions" minOccurs="0"/>
                <xsd:element ref="ns3:MediaServiceSearchPropertie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c92e65-47c0-4e2d-8efc-052b2b1a423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4" nillable="true" ma:displayName="Taxonomy Catch All Column" ma:hidden="true" ma:list="{8f4c4cd7-2b54-439e-9561-752ebf176aa2}" ma:internalName="TaxCatchAll" ma:showField="CatchAllData" ma:web="c2c92e65-47c0-4e2d-8efc-052b2b1a423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3758120-2606-477f-862a-1426c3f95423"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3176ad0-f7a8-417c-840a-376c907612e3"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9ED550E-8F44-48F3-9D11-A9B59393D8B4}">
  <ds:schemaRefs>
    <ds:schemaRef ds:uri="http://schemas.microsoft.com/office/2006/metadata/properties"/>
    <ds:schemaRef ds:uri="http://schemas.microsoft.com/office/infopath/2007/PartnerControls"/>
    <ds:schemaRef ds:uri="33758120-2606-477f-862a-1426c3f95423"/>
    <ds:schemaRef ds:uri="c2c92e65-47c0-4e2d-8efc-052b2b1a423c"/>
  </ds:schemaRefs>
</ds:datastoreItem>
</file>

<file path=customXml/itemProps2.xml><?xml version="1.0" encoding="utf-8"?>
<ds:datastoreItem xmlns:ds="http://schemas.openxmlformats.org/officeDocument/2006/customXml" ds:itemID="{DF6F6BEE-F49F-4C6E-A38F-EFCFB2A74F2A}">
  <ds:schemaRefs>
    <ds:schemaRef ds:uri="http://schemas.microsoft.com/sharepoint/v3/contenttype/forms"/>
  </ds:schemaRefs>
</ds:datastoreItem>
</file>

<file path=customXml/itemProps3.xml><?xml version="1.0" encoding="utf-8"?>
<ds:datastoreItem xmlns:ds="http://schemas.openxmlformats.org/officeDocument/2006/customXml" ds:itemID="{AE00F84C-21FF-48E8-8981-14CA5A0DAA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2c92e65-47c0-4e2d-8efc-052b2b1a423c"/>
    <ds:schemaRef ds:uri="33758120-2606-477f-862a-1426c3f954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499</TotalTime>
  <Words>363</Words>
  <Application>Microsoft Office PowerPoint</Application>
  <PresentationFormat>Widescreen</PresentationFormat>
  <Paragraphs>37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Y1 History Autumn 2  Look at me grow! – How have I changed?   Key Concepts:  Change and continuity/Chronology</vt:lpstr>
    </vt:vector>
  </TitlesOfParts>
  <Company>Lancashire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Jennifer Banks</dc:creator>
  <cp:lastModifiedBy>Jennifer Banks</cp:lastModifiedBy>
  <cp:revision>41</cp:revision>
  <dcterms:created xsi:type="dcterms:W3CDTF">2024-01-24T10:37:55Z</dcterms:created>
  <dcterms:modified xsi:type="dcterms:W3CDTF">2024-10-27T16:37:58Z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0x01010019AC9FC112D86E49B8563041F441E610</vt:lpwstr>
  </property>
  <property fmtid="{D5CDD505-2E9C-101B-9397-08002B2CF9AE}" pid="3" name="Order">
    <vt:r8>689700</vt:r8>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y fmtid="{D5CDD505-2E9C-101B-9397-08002B2CF9AE}" pid="9" name="MediaServiceImageTags">
    <vt:lpwstr/>
  </property>
</Properties>
</file>