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1B168C-5DD1-A9FE-4C7B-4D67BA4E0D02}" v="17" dt="2024-02-27T20:07:43.211"/>
    <p1510:client id="{F083B782-6D6D-2B69-E61F-5320740BCB08}" v="48" dt="2024-02-26T13:50:32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A5921538-6C8B-FB0A-6E41-6F506252E828}"/>
    <pc:docChg chg="modSld">
      <pc:chgData name="" userId="" providerId="" clId="Web-{A5921538-6C8B-FB0A-6E41-6F506252E828}" dt="2024-01-24T12:23:17.734" v="0" actId="20577"/>
      <pc:docMkLst>
        <pc:docMk/>
      </pc:docMkLst>
      <pc:sldChg chg="modSp">
        <pc:chgData name="" userId="" providerId="" clId="Web-{A5921538-6C8B-FB0A-6E41-6F506252E828}" dt="2024-01-24T12:23:17.734" v="0" actId="20577"/>
        <pc:sldMkLst>
          <pc:docMk/>
          <pc:sldMk cId="4056994138" sldId="256"/>
        </pc:sldMkLst>
        <pc:spChg chg="mod">
          <ac:chgData name="" userId="" providerId="" clId="Web-{A5921538-6C8B-FB0A-6E41-6F506252E828}" dt="2024-01-24T12:23:17.734" v="0" actId="20577"/>
          <ac:spMkLst>
            <pc:docMk/>
            <pc:sldMk cId="4056994138" sldId="256"/>
            <ac:spMk id="2" creationId="{00000000-0000-0000-0000-000000000000}"/>
          </ac:spMkLst>
        </pc:spChg>
      </pc:sldChg>
    </pc:docChg>
  </pc:docChgLst>
  <pc:docChgLst>
    <pc:chgData name="Jennifer Banks" userId="S::j.banks@st-ignatius.lancs.sch.uk::de749cdc-3602-46a7-ac3f-e1f2ee4884b6" providerId="AD" clId="Web-{A5921538-6C8B-FB0A-6E41-6F506252E828}"/>
    <pc:docChg chg="modSld">
      <pc:chgData name="Jennifer Banks" userId="S::j.banks@st-ignatius.lancs.sch.uk::de749cdc-3602-46a7-ac3f-e1f2ee4884b6" providerId="AD" clId="Web-{A5921538-6C8B-FB0A-6E41-6F506252E828}" dt="2024-01-24T12:23:51.783" v="24" actId="20577"/>
      <pc:docMkLst>
        <pc:docMk/>
      </pc:docMkLst>
      <pc:sldChg chg="modSp">
        <pc:chgData name="Jennifer Banks" userId="S::j.banks@st-ignatius.lancs.sch.uk::de749cdc-3602-46a7-ac3f-e1f2ee4884b6" providerId="AD" clId="Web-{A5921538-6C8B-FB0A-6E41-6F506252E828}" dt="2024-01-24T12:23:51.783" v="24" actId="20577"/>
        <pc:sldMkLst>
          <pc:docMk/>
          <pc:sldMk cId="4056994138" sldId="256"/>
        </pc:sldMkLst>
        <pc:spChg chg="mod">
          <ac:chgData name="Jennifer Banks" userId="S::j.banks@st-ignatius.lancs.sch.uk::de749cdc-3602-46a7-ac3f-e1f2ee4884b6" providerId="AD" clId="Web-{A5921538-6C8B-FB0A-6E41-6F506252E828}" dt="2024-01-24T12:23:51.783" v="24" actId="20577"/>
          <ac:spMkLst>
            <pc:docMk/>
            <pc:sldMk cId="4056994138" sldId="256"/>
            <ac:spMk id="2" creationId="{00000000-0000-0000-0000-000000000000}"/>
          </ac:spMkLst>
        </pc:spChg>
      </pc:sldChg>
    </pc:docChg>
  </pc:docChgLst>
  <pc:docChgLst>
    <pc:chgData name="Jennifer Banks" userId="S::j.banks@st-ignatius.lancs.sch.uk::de749cdc-3602-46a7-ac3f-e1f2ee4884b6" providerId="AD" clId="Web-{2D1B168C-5DD1-A9FE-4C7B-4D67BA4E0D02}"/>
    <pc:docChg chg="modSld">
      <pc:chgData name="Jennifer Banks" userId="S::j.banks@st-ignatius.lancs.sch.uk::de749cdc-3602-46a7-ac3f-e1f2ee4884b6" providerId="AD" clId="Web-{2D1B168C-5DD1-A9FE-4C7B-4D67BA4E0D02}" dt="2024-02-27T20:07:43.211" v="14" actId="14100"/>
      <pc:docMkLst>
        <pc:docMk/>
      </pc:docMkLst>
      <pc:sldChg chg="addSp modSp">
        <pc:chgData name="Jennifer Banks" userId="S::j.banks@st-ignatius.lancs.sch.uk::de749cdc-3602-46a7-ac3f-e1f2ee4884b6" providerId="AD" clId="Web-{2D1B168C-5DD1-A9FE-4C7B-4D67BA4E0D02}" dt="2024-02-27T20:07:43.211" v="14" actId="14100"/>
        <pc:sldMkLst>
          <pc:docMk/>
          <pc:sldMk cId="4056994138" sldId="256"/>
        </pc:sldMkLst>
        <pc:spChg chg="add mod">
          <ac:chgData name="Jennifer Banks" userId="S::j.banks@st-ignatius.lancs.sch.uk::de749cdc-3602-46a7-ac3f-e1f2ee4884b6" providerId="AD" clId="Web-{2D1B168C-5DD1-A9FE-4C7B-4D67BA4E0D02}" dt="2024-02-27T20:07:43.211" v="14" actId="14100"/>
          <ac:spMkLst>
            <pc:docMk/>
            <pc:sldMk cId="4056994138" sldId="256"/>
            <ac:spMk id="4" creationId="{6D1E2EC4-ECD4-BB6E-5D91-B455F0320555}"/>
          </ac:spMkLst>
        </pc:spChg>
        <pc:picChg chg="add mod">
          <ac:chgData name="Jennifer Banks" userId="S::j.banks@st-ignatius.lancs.sch.uk::de749cdc-3602-46a7-ac3f-e1f2ee4884b6" providerId="AD" clId="Web-{2D1B168C-5DD1-A9FE-4C7B-4D67BA4E0D02}" dt="2024-02-27T20:07:19.585" v="1" actId="1076"/>
          <ac:picMkLst>
            <pc:docMk/>
            <pc:sldMk cId="4056994138" sldId="256"/>
            <ac:picMk id="3" creationId="{966884E5-5F3E-B4B0-84EE-8817D0A1E746}"/>
          </ac:picMkLst>
        </pc:picChg>
      </pc:sldChg>
    </pc:docChg>
  </pc:docChgLst>
  <pc:docChgLst>
    <pc:chgData name="Jennifer Banks" userId="S::j.banks@st-ignatius.lancs.sch.uk::de749cdc-3602-46a7-ac3f-e1f2ee4884b6" providerId="AD" clId="Web-{F083B782-6D6D-2B69-E61F-5320740BCB08}"/>
    <pc:docChg chg="modSld">
      <pc:chgData name="Jennifer Banks" userId="S::j.banks@st-ignatius.lancs.sch.uk::de749cdc-3602-46a7-ac3f-e1f2ee4884b6" providerId="AD" clId="Web-{F083B782-6D6D-2B69-E61F-5320740BCB08}" dt="2024-02-26T13:50:29.983" v="43"/>
      <pc:docMkLst>
        <pc:docMk/>
      </pc:docMkLst>
      <pc:sldChg chg="modSp">
        <pc:chgData name="Jennifer Banks" userId="S::j.banks@st-ignatius.lancs.sch.uk::de749cdc-3602-46a7-ac3f-e1f2ee4884b6" providerId="AD" clId="Web-{F083B782-6D6D-2B69-E61F-5320740BCB08}" dt="2024-02-26T13:50:29.983" v="43"/>
        <pc:sldMkLst>
          <pc:docMk/>
          <pc:sldMk cId="4056994138" sldId="256"/>
        </pc:sldMkLst>
        <pc:graphicFrameChg chg="mod modGraphic">
          <ac:chgData name="Jennifer Banks" userId="S::j.banks@st-ignatius.lancs.sch.uk::de749cdc-3602-46a7-ac3f-e1f2ee4884b6" providerId="AD" clId="Web-{F083B782-6D6D-2B69-E61F-5320740BCB08}" dt="2024-02-26T13:50:29.983" v="43"/>
          <ac:graphicFrameMkLst>
            <pc:docMk/>
            <pc:sldMk cId="4056994138" sldId="256"/>
            <ac:graphicFrameMk id="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28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46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646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9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67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38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45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43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13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301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01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55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5942"/>
            <a:ext cx="9144000" cy="675323"/>
          </a:xfrm>
        </p:spPr>
        <p:txBody>
          <a:bodyPr>
            <a:noAutofit/>
          </a:bodyPr>
          <a:lstStyle/>
          <a:p>
            <a:pPr>
              <a:tabLst>
                <a:tab pos="2865755" algn="ctr"/>
                <a:tab pos="5731510" algn="r"/>
              </a:tabLst>
            </a:pPr>
            <a:r>
              <a:rPr lang="en-GB" sz="1200" u="sng" dirty="0">
                <a:latin typeface="XCCW Joined 1a"/>
                <a:ea typeface="Times New Roman" panose="02020603050405020304" pitchFamily="18" charset="0"/>
              </a:rPr>
              <a:t>Y1 Geo</a:t>
            </a:r>
            <a:r>
              <a:rPr lang="en-GB" sz="1200" u="sng" dirty="0">
                <a:latin typeface="XCCW Joined 1b"/>
                <a:ea typeface="Times New Roman" panose="02020603050405020304" pitchFamily="18" charset="0"/>
              </a:rPr>
              <a:t>g</a:t>
            </a:r>
            <a:r>
              <a:rPr lang="en-GB" sz="1200" u="sng" dirty="0">
                <a:latin typeface="XCCW Joined 1a"/>
                <a:ea typeface="Times New Roman" panose="02020603050405020304" pitchFamily="18" charset="0"/>
              </a:rPr>
              <a:t>r</a:t>
            </a:r>
            <a:r>
              <a:rPr lang="en-GB" sz="1200" u="sng" dirty="0">
                <a:latin typeface="XCCW Joined 1b"/>
                <a:ea typeface="Times New Roman" panose="02020603050405020304" pitchFamily="18" charset="0"/>
              </a:rPr>
              <a:t>a</a:t>
            </a:r>
            <a:r>
              <a:rPr lang="en-GB" sz="1200" u="sng" dirty="0">
                <a:latin typeface="XCCW Joined 1a"/>
                <a:ea typeface="Times New Roman" panose="02020603050405020304" pitchFamily="18" charset="0"/>
              </a:rPr>
              <a:t>phy Summer 2</a:t>
            </a:r>
            <a:b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</a:br>
            <a:r>
              <a:rPr lang="en-GB" sz="1200" u="sng" dirty="0">
                <a:latin typeface="XCCW Joined 1a"/>
                <a:ea typeface="Times New Roman" panose="02020603050405020304" pitchFamily="18" charset="0"/>
              </a:rPr>
              <a:t>What are the key features of Preston?</a:t>
            </a:r>
            <a:br>
              <a:rPr lang="en-GB" sz="1200" u="sng" dirty="0">
                <a:latin typeface="XCCW Joined 1a"/>
                <a:ea typeface="Times New Roman" panose="02020603050405020304" pitchFamily="18" charset="0"/>
              </a:rPr>
            </a:br>
            <a:r>
              <a:rPr lang="en-GB" sz="1200">
                <a:latin typeface="XCCW Joined 1a"/>
                <a:ea typeface="Times New Roman" panose="02020603050405020304" pitchFamily="18" charset="0"/>
              </a:rPr>
              <a:t>Key Concept: Place</a:t>
            </a:r>
            <a:endParaRPr lang="en-GB" sz="1200" dirty="0">
              <a:latin typeface="XCCW Joined 1a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741900"/>
              </p:ext>
            </p:extLst>
          </p:nvPr>
        </p:nvGraphicFramePr>
        <p:xfrm>
          <a:off x="228600" y="752718"/>
          <a:ext cx="2891118" cy="2263753"/>
        </p:xfrm>
        <a:graphic>
          <a:graphicData uri="http://schemas.openxmlformats.org/drawingml/2006/table">
            <a:tbl>
              <a:tblPr firstRow="1" firstCol="1" bandRow="1"/>
              <a:tblGrid>
                <a:gridCol w="2891118">
                  <a:extLst>
                    <a:ext uri="{9D8B030D-6E8A-4147-A177-3AD203B41FA5}">
                      <a16:colId xmlns:a16="http://schemas.microsoft.com/office/drawing/2014/main" val="334938030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Key Lear</a:t>
                      </a:r>
                      <a:r>
                        <a:rPr lang="en-GB" sz="1200" dirty="0">
                          <a:effectLst/>
                          <a:latin typeface="XCCW Joined 1b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270799"/>
                  </a:ext>
                </a:extLst>
              </a:tr>
              <a:tr h="608943">
                <a:tc>
                  <a:txBody>
                    <a:bodyPr/>
                    <a:lstStyle/>
                    <a:p>
                      <a:pPr marL="0" lvl="0" indent="0" fontAlgn="base"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our local landmarks?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361510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What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the human and physical features in our local park?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Sketch Map and photographs.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757981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types of buildings does Preston have?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901405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the physical features of Preston?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River </a:t>
                      </a:r>
                      <a:r>
                        <a:rPr lang="en-GB" sz="1100" baseline="0" dirty="0" err="1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Ribble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where it leads to.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73177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14877"/>
              </p:ext>
            </p:extLst>
          </p:nvPr>
        </p:nvGraphicFramePr>
        <p:xfrm>
          <a:off x="8404412" y="459479"/>
          <a:ext cx="3121984" cy="1307465"/>
        </p:xfrm>
        <a:graphic>
          <a:graphicData uri="http://schemas.openxmlformats.org/drawingml/2006/table">
            <a:tbl>
              <a:tblPr firstRow="1" firstCol="1" bandRow="1"/>
              <a:tblGrid>
                <a:gridCol w="3121984">
                  <a:extLst>
                    <a:ext uri="{9D8B030D-6E8A-4147-A177-3AD203B41FA5}">
                      <a16:colId xmlns:a16="http://schemas.microsoft.com/office/drawing/2014/main" val="3346667927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/>
                          <a:ea typeface="Times New Roman" panose="02020603050405020304" pitchFamily="18" charset="0"/>
                          <a:cs typeface="Arial"/>
                        </a:rPr>
                        <a:t>Let's Remember!</a:t>
                      </a:r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XCCW Joined 1a"/>
                          <a:ea typeface="Times New Roman" panose="02020603050405020304" pitchFamily="18" charset="0"/>
                          <a:cs typeface="Arial"/>
                        </a:rPr>
                        <a:t>Place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763113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Our school is in Preston.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487610"/>
                  </a:ext>
                </a:extLst>
              </a:tr>
              <a:tr h="248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Preston is a city.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171745"/>
                  </a:ext>
                </a:extLst>
              </a:tr>
              <a:tr h="248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What is a human feature and what is a physical feature?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8859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82232" y="1066044"/>
            <a:ext cx="3427541" cy="43088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Assessment Writing Task</a:t>
            </a:r>
          </a:p>
          <a:p>
            <a:pPr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What are the key features of Preston?</a:t>
            </a:r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227368"/>
              </p:ext>
            </p:extLst>
          </p:nvPr>
        </p:nvGraphicFramePr>
        <p:xfrm>
          <a:off x="289112" y="3763683"/>
          <a:ext cx="1891554" cy="2443480"/>
        </p:xfrm>
        <a:graphic>
          <a:graphicData uri="http://schemas.openxmlformats.org/drawingml/2006/table">
            <a:tbl>
              <a:tblPr firstRow="1" firstCol="1" bandRow="1"/>
              <a:tblGrid>
                <a:gridCol w="1891554">
                  <a:extLst>
                    <a:ext uri="{9D8B030D-6E8A-4147-A177-3AD203B41FA5}">
                      <a16:colId xmlns:a16="http://schemas.microsoft.com/office/drawing/2014/main" val="1539048419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Key Vocabulary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916518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Local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Landmark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Human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Physical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House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Shop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Office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Factory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River </a:t>
                      </a:r>
                      <a:r>
                        <a:rPr lang="en-GB" sz="1100" baseline="0" dirty="0" err="1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Ribble</a:t>
                      </a:r>
                      <a:endParaRPr lang="en-GB" sz="1100" baseline="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Docks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Estuary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3665571"/>
                  </a:ext>
                </a:extLst>
              </a:tr>
            </a:tbl>
          </a:graphicData>
        </a:graphic>
      </p:graphicFrame>
      <p:pic>
        <p:nvPicPr>
          <p:cNvPr id="1026" name="Picture 2" descr="Determined Admissions Policy and Arrangements for Admission for 2021-22  Reviewed: February 202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1" t="9438" r="17545" b="52491"/>
          <a:stretch/>
        </p:blipFill>
        <p:spPr bwMode="auto">
          <a:xfrm>
            <a:off x="74587" y="0"/>
            <a:ext cx="846806" cy="752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thumb/b/bc/St._Ignatius_-_geograph.org.uk_-_1533737.jpg/220px-St._Ignatius_-_geograph.org.uk_-_153373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482" y="1803306"/>
            <a:ext cx="1573694" cy="2231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reston bus station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940" y="1944128"/>
            <a:ext cx="2299836" cy="1171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Welcome to Preston Markets - Preston Market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540" y="1944128"/>
            <a:ext cx="2618955" cy="1473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 first step in Preston Guild Hall's revival | Blog Prest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876" y="4166990"/>
            <a:ext cx="2512958" cy="141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 River Ribble, Preston, Lancashire. UK | David | Flick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4512" y="5010149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Avenham and Miller Parks, Lancashire, England - 52 Reviews, Map | AllTrail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313" y="3463811"/>
            <a:ext cx="5065182" cy="154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3216446" y="3773480"/>
            <a:ext cx="1843773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St Ignatius’ Church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345362" y="1907497"/>
            <a:ext cx="185499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Preston Bus Station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3082072" y="5318919"/>
            <a:ext cx="141256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The Guild Hall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7898579" y="1938444"/>
            <a:ext cx="183576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cs typeface="Arial" panose="020B0604020202020204" pitchFamily="34" charset="0"/>
              </a:rPr>
              <a:t>Preston Market Hall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5264056" y="4723813"/>
            <a:ext cx="139493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 err="1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Avenham</a:t>
            </a: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 Park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9894390" y="5029481"/>
            <a:ext cx="154721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The River </a:t>
            </a:r>
            <a:r>
              <a:rPr lang="en-GB" sz="1100" dirty="0" err="1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Ribble</a:t>
            </a:r>
            <a:endParaRPr lang="en-GB" dirty="0"/>
          </a:p>
        </p:txBody>
      </p:sp>
      <p:pic>
        <p:nvPicPr>
          <p:cNvPr id="3" name="Picture 2" descr="Plan your visit to the Harris | Opening hours | Free Admission">
            <a:extLst>
              <a:ext uri="{FF2B5EF4-FFF2-40B4-BE49-F238E27FC236}">
                <a16:creationId xmlns:a16="http://schemas.microsoft.com/office/drawing/2014/main" id="{966884E5-5F3E-B4B0-84EE-8817D0A1E7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67137" y="5214186"/>
            <a:ext cx="2743200" cy="15430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D1E2EC4-ECD4-BB6E-5D91-B455F0320555}"/>
              </a:ext>
            </a:extLst>
          </p:cNvPr>
          <p:cNvSpPr txBox="1"/>
          <p:nvPr/>
        </p:nvSpPr>
        <p:spPr>
          <a:xfrm>
            <a:off x="6021519" y="6458365"/>
            <a:ext cx="1574454" cy="27163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latin typeface="XCCW Joined 1a"/>
                <a:cs typeface="Arial"/>
              </a:rPr>
              <a:t>Harris Museum</a:t>
            </a:r>
          </a:p>
        </p:txBody>
      </p:sp>
    </p:spTree>
    <p:extLst>
      <p:ext uri="{BB962C8B-B14F-4D97-AF65-F5344CB8AC3E}">
        <p14:creationId xmlns:p14="http://schemas.microsoft.com/office/powerpoint/2010/main" val="4056994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C9FC112D86E49B8563041F441E610" ma:contentTypeVersion="17" ma:contentTypeDescription="Create a new document." ma:contentTypeScope="" ma:versionID="dc8928889a59a7b1ddab5e44237aced1">
  <xsd:schema xmlns:xsd="http://www.w3.org/2001/XMLSchema" xmlns:xs="http://www.w3.org/2001/XMLSchema" xmlns:p="http://schemas.microsoft.com/office/2006/metadata/properties" xmlns:ns2="c2c92e65-47c0-4e2d-8efc-052b2b1a423c" xmlns:ns3="33758120-2606-477f-862a-1426c3f95423" targetNamespace="http://schemas.microsoft.com/office/2006/metadata/properties" ma:root="true" ma:fieldsID="22a96a9575048fd34604f27af311d8f2" ns2:_="" ns3:_="">
    <xsd:import namespace="c2c92e65-47c0-4e2d-8efc-052b2b1a423c"/>
    <xsd:import namespace="33758120-2606-477f-862a-1426c3f9542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c92e65-47c0-4e2d-8efc-052b2b1a423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8f4c4cd7-2b54-439e-9561-752ebf176aa2}" ma:internalName="TaxCatchAll" ma:showField="CatchAllData" ma:web="c2c92e65-47c0-4e2d-8efc-052b2b1a4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58120-2606-477f-862a-1426c3f954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3176ad0-f7a8-417c-840a-376c907612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2c92e65-47c0-4e2d-8efc-052b2b1a423c">
      <UserInfo>
        <DisplayName/>
        <AccountId xsi:nil="true"/>
        <AccountType/>
      </UserInfo>
    </SharedWithUsers>
    <lcf76f155ced4ddcb4097134ff3c332f xmlns="33758120-2606-477f-862a-1426c3f95423">
      <Terms xmlns="http://schemas.microsoft.com/office/infopath/2007/PartnerControls"/>
    </lcf76f155ced4ddcb4097134ff3c332f>
    <TaxCatchAll xmlns="c2c92e65-47c0-4e2d-8efc-052b2b1a423c" xsi:nil="true"/>
  </documentManagement>
</p:properties>
</file>

<file path=customXml/itemProps1.xml><?xml version="1.0" encoding="utf-8"?>
<ds:datastoreItem xmlns:ds="http://schemas.openxmlformats.org/officeDocument/2006/customXml" ds:itemID="{855C1318-7B6F-4755-8CB3-D52D537765FB}"/>
</file>

<file path=customXml/itemProps2.xml><?xml version="1.0" encoding="utf-8"?>
<ds:datastoreItem xmlns:ds="http://schemas.openxmlformats.org/officeDocument/2006/customXml" ds:itemID="{145DB26A-17CB-4363-9650-C3C5182C107A}"/>
</file>

<file path=customXml/itemProps3.xml><?xml version="1.0" encoding="utf-8"?>
<ds:datastoreItem xmlns:ds="http://schemas.openxmlformats.org/officeDocument/2006/customXml" ds:itemID="{4BE8A2A6-2E51-4D02-A09D-E97F89817DE9}"/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132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Y1 Geography Summer 2 What are the key features of Preston? Key Concept: Place</vt:lpstr>
    </vt:vector>
  </TitlesOfParts>
  <Company>Lancashire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Banks</dc:creator>
  <cp:lastModifiedBy>Jennifer Banks</cp:lastModifiedBy>
  <cp:revision>27</cp:revision>
  <dcterms:created xsi:type="dcterms:W3CDTF">2024-01-24T10:37:55Z</dcterms:created>
  <dcterms:modified xsi:type="dcterms:W3CDTF">2024-02-27T20:07:46Z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0x01010019AC9FC112D86E49B8563041F441E610</vt:lpwstr>
  </property>
  <property fmtid="{D5CDD505-2E9C-101B-9397-08002B2CF9AE}" pid="3" name="Order">
    <vt:r8>630300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