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12EE1-373D-4A5F-BD54-EE08E30481AB}" v="10" dt="2025-01-10T13:57:49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putyhead" userId="e471bc6a-2a0e-47a8-8d81-f7a3bf933f77" providerId="ADAL" clId="{B3A12EE1-373D-4A5F-BD54-EE08E30481AB}"/>
    <pc:docChg chg="custSel modSld">
      <pc:chgData name="deputyhead" userId="e471bc6a-2a0e-47a8-8d81-f7a3bf933f77" providerId="ADAL" clId="{B3A12EE1-373D-4A5F-BD54-EE08E30481AB}" dt="2025-01-10T14:09:31.250" v="209" actId="1076"/>
      <pc:docMkLst>
        <pc:docMk/>
      </pc:docMkLst>
      <pc:sldChg chg="addSp delSp modSp mod">
        <pc:chgData name="deputyhead" userId="e471bc6a-2a0e-47a8-8d81-f7a3bf933f77" providerId="ADAL" clId="{B3A12EE1-373D-4A5F-BD54-EE08E30481AB}" dt="2025-01-10T14:09:31.250" v="209" actId="1076"/>
        <pc:sldMkLst>
          <pc:docMk/>
          <pc:sldMk cId="4056994138" sldId="256"/>
        </pc:sldMkLst>
        <pc:spChg chg="mod">
          <ac:chgData name="deputyhead" userId="e471bc6a-2a0e-47a8-8d81-f7a3bf933f77" providerId="ADAL" clId="{B3A12EE1-373D-4A5F-BD54-EE08E30481AB}" dt="2025-01-10T13:43:25.631" v="116" actId="20577"/>
          <ac:spMkLst>
            <pc:docMk/>
            <pc:sldMk cId="4056994138" sldId="256"/>
            <ac:spMk id="2" creationId="{00000000-0000-0000-0000-000000000000}"/>
          </ac:spMkLst>
        </pc:spChg>
        <pc:spChg chg="mod">
          <ac:chgData name="deputyhead" userId="e471bc6a-2a0e-47a8-8d81-f7a3bf933f77" providerId="ADAL" clId="{B3A12EE1-373D-4A5F-BD54-EE08E30481AB}" dt="2025-01-10T13:43:41.146" v="122" actId="20577"/>
          <ac:spMkLst>
            <pc:docMk/>
            <pc:sldMk cId="4056994138" sldId="256"/>
            <ac:spMk id="7" creationId="{00000000-0000-0000-0000-000000000000}"/>
          </ac:spMkLst>
        </pc:spChg>
        <pc:spChg chg="add del mod">
          <ac:chgData name="deputyhead" userId="e471bc6a-2a0e-47a8-8d81-f7a3bf933f77" providerId="ADAL" clId="{B3A12EE1-373D-4A5F-BD54-EE08E30481AB}" dt="2025-01-10T13:58:36.164" v="180" actId="478"/>
          <ac:spMkLst>
            <pc:docMk/>
            <pc:sldMk cId="4056994138" sldId="256"/>
            <ac:spMk id="11" creationId="{A9C2B3E1-4942-3F84-9CAB-3791F2174D12}"/>
          </ac:spMkLst>
        </pc:spChg>
        <pc:spChg chg="add del mod">
          <ac:chgData name="deputyhead" userId="e471bc6a-2a0e-47a8-8d81-f7a3bf933f77" providerId="ADAL" clId="{B3A12EE1-373D-4A5F-BD54-EE08E30481AB}" dt="2025-01-10T13:56:21.511" v="152" actId="478"/>
          <ac:spMkLst>
            <pc:docMk/>
            <pc:sldMk cId="4056994138" sldId="256"/>
            <ac:spMk id="12" creationId="{4733AEB3-5614-4147-4FF7-D4A61AA62195}"/>
          </ac:spMkLst>
        </pc:spChg>
        <pc:graphicFrameChg chg="mod modGraphic">
          <ac:chgData name="deputyhead" userId="e471bc6a-2a0e-47a8-8d81-f7a3bf933f77" providerId="ADAL" clId="{B3A12EE1-373D-4A5F-BD54-EE08E30481AB}" dt="2025-01-10T13:58:29.952" v="179" actId="14100"/>
          <ac:graphicFrameMkLst>
            <pc:docMk/>
            <pc:sldMk cId="4056994138" sldId="256"/>
            <ac:graphicFrameMk id="5" creationId="{00000000-0000-0000-0000-000000000000}"/>
          </ac:graphicFrameMkLst>
        </pc:graphicFrameChg>
        <pc:graphicFrameChg chg="del modGraphic">
          <ac:chgData name="deputyhead" userId="e471bc6a-2a0e-47a8-8d81-f7a3bf933f77" providerId="ADAL" clId="{B3A12EE1-373D-4A5F-BD54-EE08E30481AB}" dt="2025-01-10T13:55:00.873" v="141" actId="478"/>
          <ac:graphicFrameMkLst>
            <pc:docMk/>
            <pc:sldMk cId="4056994138" sldId="256"/>
            <ac:graphicFrameMk id="9" creationId="{00000000-0000-0000-0000-000000000000}"/>
          </ac:graphicFrameMkLst>
        </pc:graphicFrameChg>
        <pc:picChg chg="add mod">
          <ac:chgData name="deputyhead" userId="e471bc6a-2a0e-47a8-8d81-f7a3bf933f77" providerId="ADAL" clId="{B3A12EE1-373D-4A5F-BD54-EE08E30481AB}" dt="2025-01-10T13:53:51.710" v="135" actId="14100"/>
          <ac:picMkLst>
            <pc:docMk/>
            <pc:sldMk cId="4056994138" sldId="256"/>
            <ac:picMk id="4" creationId="{AC93138D-B74C-5D5F-7B40-49A33A21AD0B}"/>
          </ac:picMkLst>
        </pc:picChg>
        <pc:picChg chg="add mod">
          <ac:chgData name="deputyhead" userId="e471bc6a-2a0e-47a8-8d81-f7a3bf933f77" providerId="ADAL" clId="{B3A12EE1-373D-4A5F-BD54-EE08E30481AB}" dt="2025-01-10T13:54:45.816" v="139" actId="1076"/>
          <ac:picMkLst>
            <pc:docMk/>
            <pc:sldMk cId="4056994138" sldId="256"/>
            <ac:picMk id="8" creationId="{9C95AE57-244C-9F97-F0BB-19A4ED1E6385}"/>
          </ac:picMkLst>
        </pc:picChg>
        <pc:picChg chg="add">
          <ac:chgData name="deputyhead" userId="e471bc6a-2a0e-47a8-8d81-f7a3bf933f77" providerId="ADAL" clId="{B3A12EE1-373D-4A5F-BD54-EE08E30481AB}" dt="2025-01-10T13:56:08.257" v="148"/>
          <ac:picMkLst>
            <pc:docMk/>
            <pc:sldMk cId="4056994138" sldId="256"/>
            <ac:picMk id="10" creationId="{C6AC855D-7F5C-2CFF-48A7-2F5ADCD3B751}"/>
          </ac:picMkLst>
        </pc:picChg>
        <pc:picChg chg="add mod">
          <ac:chgData name="deputyhead" userId="e471bc6a-2a0e-47a8-8d81-f7a3bf933f77" providerId="ADAL" clId="{B3A12EE1-373D-4A5F-BD54-EE08E30481AB}" dt="2025-01-10T14:05:32.048" v="185" actId="1076"/>
          <ac:picMkLst>
            <pc:docMk/>
            <pc:sldMk cId="4056994138" sldId="256"/>
            <ac:picMk id="17" creationId="{1C14DABD-99D1-DAC0-A1F8-EAFFCE76C0DE}"/>
          </ac:picMkLst>
        </pc:picChg>
        <pc:picChg chg="add mod">
          <ac:chgData name="deputyhead" userId="e471bc6a-2a0e-47a8-8d81-f7a3bf933f77" providerId="ADAL" clId="{B3A12EE1-373D-4A5F-BD54-EE08E30481AB}" dt="2025-01-10T14:06:26.095" v="192" actId="1076"/>
          <ac:picMkLst>
            <pc:docMk/>
            <pc:sldMk cId="4056994138" sldId="256"/>
            <ac:picMk id="21" creationId="{A656DCFC-9AB1-9628-0B2A-41601373C7EA}"/>
          </ac:picMkLst>
        </pc:picChg>
        <pc:picChg chg="add del mod">
          <ac:chgData name="deputyhead" userId="e471bc6a-2a0e-47a8-8d81-f7a3bf933f77" providerId="ADAL" clId="{B3A12EE1-373D-4A5F-BD54-EE08E30481AB}" dt="2025-01-10T14:07:26.286" v="200" actId="478"/>
          <ac:picMkLst>
            <pc:docMk/>
            <pc:sldMk cId="4056994138" sldId="256"/>
            <ac:picMk id="24" creationId="{B400AF3B-FB0F-05E8-DCDF-89708A91F979}"/>
          </ac:picMkLst>
        </pc:picChg>
        <pc:picChg chg="add mod">
          <ac:chgData name="deputyhead" userId="e471bc6a-2a0e-47a8-8d81-f7a3bf933f77" providerId="ADAL" clId="{B3A12EE1-373D-4A5F-BD54-EE08E30481AB}" dt="2025-01-10T14:08:01.635" v="204" actId="1076"/>
          <ac:picMkLst>
            <pc:docMk/>
            <pc:sldMk cId="4056994138" sldId="256"/>
            <ac:picMk id="26" creationId="{52E71719-14CB-A5A3-7D38-7011EBF817F7}"/>
          </ac:picMkLst>
        </pc:picChg>
        <pc:picChg chg="add mod">
          <ac:chgData name="deputyhead" userId="e471bc6a-2a0e-47a8-8d81-f7a3bf933f77" providerId="ADAL" clId="{B3A12EE1-373D-4A5F-BD54-EE08E30481AB}" dt="2025-01-10T14:09:31.250" v="209" actId="1076"/>
          <ac:picMkLst>
            <pc:docMk/>
            <pc:sldMk cId="4056994138" sldId="256"/>
            <ac:picMk id="28" creationId="{22A3C68E-7DBD-23BE-0ABC-22A54F29478F}"/>
          </ac:picMkLst>
        </pc:picChg>
        <pc:picChg chg="del">
          <ac:chgData name="deputyhead" userId="e471bc6a-2a0e-47a8-8d81-f7a3bf933f77" providerId="ADAL" clId="{B3A12EE1-373D-4A5F-BD54-EE08E30481AB}" dt="2025-01-10T13:36:06.732" v="0" actId="478"/>
          <ac:picMkLst>
            <pc:docMk/>
            <pc:sldMk cId="4056994138" sldId="256"/>
            <ac:picMk id="36" creationId="{F1AD16AD-73D7-D4F8-1692-52D4AD6DD7A8}"/>
          </ac:picMkLst>
        </pc:picChg>
        <pc:picChg chg="del">
          <ac:chgData name="deputyhead" userId="e471bc6a-2a0e-47a8-8d81-f7a3bf933f77" providerId="ADAL" clId="{B3A12EE1-373D-4A5F-BD54-EE08E30481AB}" dt="2025-01-10T13:36:10.916" v="3" actId="478"/>
          <ac:picMkLst>
            <pc:docMk/>
            <pc:sldMk cId="4056994138" sldId="256"/>
            <ac:picMk id="38" creationId="{57808CFE-7A98-5825-834C-7DFDDBC90B14}"/>
          </ac:picMkLst>
        </pc:picChg>
        <pc:picChg chg="del">
          <ac:chgData name="deputyhead" userId="e471bc6a-2a0e-47a8-8d81-f7a3bf933f77" providerId="ADAL" clId="{B3A12EE1-373D-4A5F-BD54-EE08E30481AB}" dt="2025-01-10T13:50:04.456" v="129" actId="478"/>
          <ac:picMkLst>
            <pc:docMk/>
            <pc:sldMk cId="4056994138" sldId="256"/>
            <ac:picMk id="40" creationId="{BFAE9D18-3D8A-BF3A-27F7-FC433A0007E8}"/>
          </ac:picMkLst>
        </pc:picChg>
        <pc:picChg chg="del">
          <ac:chgData name="deputyhead" userId="e471bc6a-2a0e-47a8-8d81-f7a3bf933f77" providerId="ADAL" clId="{B3A12EE1-373D-4A5F-BD54-EE08E30481AB}" dt="2025-01-10T13:36:09.568" v="2" actId="478"/>
          <ac:picMkLst>
            <pc:docMk/>
            <pc:sldMk cId="4056994138" sldId="256"/>
            <ac:picMk id="41" creationId="{2A59CF35-CFD6-B6B1-CA25-E67A71D421A9}"/>
          </ac:picMkLst>
        </pc:picChg>
        <pc:picChg chg="del">
          <ac:chgData name="deputyhead" userId="e471bc6a-2a0e-47a8-8d81-f7a3bf933f77" providerId="ADAL" clId="{B3A12EE1-373D-4A5F-BD54-EE08E30481AB}" dt="2025-01-10T13:36:08.019" v="1" actId="478"/>
          <ac:picMkLst>
            <pc:docMk/>
            <pc:sldMk cId="4056994138" sldId="256"/>
            <ac:picMk id="42" creationId="{8F5EEDEC-FECC-EC37-FB7D-48A12DFF33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8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4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9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7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8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5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3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0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1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5063-0281-4F4E-864A-9DBC9D16691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DB5E-A769-4DA1-8462-20DAEFD24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55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1982"/>
            <a:ext cx="9144000" cy="675323"/>
          </a:xfrm>
        </p:spPr>
        <p:txBody>
          <a:bodyPr>
            <a:no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200" u="sng" dirty="0">
                <a:latin typeface="XCCW Joined 1a"/>
                <a:ea typeface="Times New Roman" panose="02020603050405020304" pitchFamily="18" charset="0"/>
              </a:rPr>
              <a:t>Y1 History Summer 1</a:t>
            </a:r>
            <a:br>
              <a:rPr lang="en-GB" sz="1200" u="sng" dirty="0">
                <a:latin typeface="XCCW Joined 1a" panose="03050602040000000000" pitchFamily="66" charset="0"/>
                <a:ea typeface="Times New Roman" panose="02020603050405020304" pitchFamily="18" charset="0"/>
              </a:rPr>
            </a:br>
            <a:r>
              <a:rPr lang="en-GB" sz="1200" u="sng" dirty="0">
                <a:latin typeface="XCCW Joined 1a" panose="03050602040000000000" pitchFamily="66" charset="0"/>
                <a:ea typeface="Times New Roman" panose="02020603050405020304" pitchFamily="18" charset="0"/>
              </a:rPr>
              <a:t>Year 1 - CIVILISATIONS – The Great Fire of London – Why did it spread so quickly?? </a:t>
            </a:r>
            <a:br>
              <a:rPr lang="en-GB" sz="1200" u="sng" dirty="0">
                <a:latin typeface="XCCW Joined 1a" panose="03050602040000000000" pitchFamily="66" charset="0"/>
                <a:ea typeface="Times New Roman" panose="02020603050405020304" pitchFamily="18" charset="0"/>
              </a:rPr>
            </a:br>
            <a:br>
              <a:rPr lang="en-GB" sz="1200" u="sng" dirty="0">
                <a:latin typeface="XCCW Joined 1a" panose="03050602040000000000" pitchFamily="66" charset="0"/>
                <a:ea typeface="Times New Roman" panose="02020603050405020304" pitchFamily="18" charset="0"/>
              </a:rPr>
            </a:br>
            <a:r>
              <a:rPr lang="en-GB" sz="1200" dirty="0">
                <a:latin typeface="XCCW Joined 1a"/>
                <a:ea typeface="Times New Roman" panose="02020603050405020304" pitchFamily="18" charset="0"/>
              </a:rPr>
              <a:t>Key Concepts: Civilisation and Causes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052456"/>
              </p:ext>
            </p:extLst>
          </p:nvPr>
        </p:nvGraphicFramePr>
        <p:xfrm>
          <a:off x="104524" y="777875"/>
          <a:ext cx="2902707" cy="6087348"/>
        </p:xfrm>
        <a:graphic>
          <a:graphicData uri="http://schemas.openxmlformats.org/drawingml/2006/table">
            <a:tbl>
              <a:tblPr firstRow="1" firstCol="1" bandRow="1"/>
              <a:tblGrid>
                <a:gridCol w="2902707">
                  <a:extLst>
                    <a:ext uri="{9D8B030D-6E8A-4147-A177-3AD203B41FA5}">
                      <a16:colId xmlns:a16="http://schemas.microsoft.com/office/drawing/2014/main" val="334938030"/>
                    </a:ext>
                  </a:extLst>
                </a:gridCol>
              </a:tblGrid>
              <a:tr h="17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XCCW Joined 1a" panose="03050602040000000000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Questions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70799"/>
                  </a:ext>
                </a:extLst>
              </a:tr>
              <a:tr h="9303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1. 1. London in 17th Century – Introduction – What was the Great Fire of London and when was it? - Great Fire of London: how London changed - The National Archives – Wonderful sources to help build the story and chronology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37344"/>
                  </a:ext>
                </a:extLst>
              </a:tr>
              <a:tr h="132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2. What Flammable Materials were around in 17th Century London? - In a time of no electricity; light came from candles, central heating came from fires. Flammable materials like hay, pitch, tar and wood were everywhere – not to mention a great deal of gunpowder. Browse artefacts - The Great Fire of London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361510"/>
                  </a:ext>
                </a:extLst>
              </a:tr>
              <a:tr h="10632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3. What was it about the buildings that made the fire spread? - A tinderbox city - Most of the buildings were made of timber with thatched roofs, and the streets were narrow, which sparked a domino effect as the fire spread.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038026"/>
                  </a:ext>
                </a:extLst>
              </a:tr>
              <a:tr h="930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4. What did the London Fire Brigade look like in 1666? – looking at the fire service, equipment, and the actions of the mayor. The Great Fire of London | London Fire Brigade (london-fire.gov.uk)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95219"/>
                  </a:ext>
                </a:extLst>
              </a:tr>
              <a:tr h="7974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5. No water supply and the windy weather- As the fire reached London Bridge, the water supply was cut off, making it more difficult to fight the fire. What did the windy weather do?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latin typeface="XCCW Joined 1a" panose="03050602040000000000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079990"/>
                  </a:ext>
                </a:extLst>
              </a:tr>
              <a:tr h="692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XCCW Joined 1a" panose="03050602040000000000" pitchFamily="66" charset="0"/>
                        </a:rPr>
                        <a:t>6. Historical writing piece drawing all of the causes together – Why did it spread so quickly?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2012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65363" y="967305"/>
            <a:ext cx="7660769" cy="8156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solidFill>
                  <a:srgbClr val="00B050"/>
                </a:solidFill>
                <a:latin typeface="XCCW Joined 1a" panose="03050602040000000000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Assessment Writing Task</a:t>
            </a:r>
          </a:p>
          <a:p>
            <a:r>
              <a:rPr lang="en-GB" sz="1200" dirty="0">
                <a:latin typeface="XCCW Joined 1a" panose="03050602040000000000" pitchFamily="66" charset="0"/>
              </a:rPr>
              <a:t>Why did it spread so quickly? Substantive knowledge Criteria to be evident in writing … Sentences about materials, buildings, the fire brigade and the weather. ? </a:t>
            </a:r>
          </a:p>
        </p:txBody>
      </p:sp>
      <p:pic>
        <p:nvPicPr>
          <p:cNvPr id="1026" name="Picture 2" descr="Determined Admissions Policy and Arrangements for Admission for 2021-22  Reviewed: February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9438" r="17545" b="52491"/>
          <a:stretch/>
        </p:blipFill>
        <p:spPr bwMode="auto">
          <a:xfrm>
            <a:off x="74587" y="0"/>
            <a:ext cx="846806" cy="7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2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6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8" descr="Old map of Preston Pic: Preston Digital Archive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0" descr="Detailed map of Preston"/>
          <p:cNvSpPr>
            <a:spLocks noChangeAspect="1" noChangeArrowheads="1"/>
          </p:cNvSpPr>
          <p:nvPr/>
        </p:nvSpPr>
        <p:spPr bwMode="auto">
          <a:xfrm>
            <a:off x="9747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3138D-B74C-5D5F-7B40-49A33A21A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8310"/>
            <a:ext cx="5708073" cy="2917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5AE57-244C-9F97-F0BB-19A4ED1E6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54" y="1948310"/>
            <a:ext cx="2691690" cy="43739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14DABD-99D1-DAC0-A1F8-EAFFCE76C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505" y="4865576"/>
            <a:ext cx="3623971" cy="1921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56DCFC-9AB1-9628-0B2A-41601373C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544" y="4865576"/>
            <a:ext cx="2786659" cy="8156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E71719-14CB-A5A3-7D38-7011EBF81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8589" y="26876"/>
            <a:ext cx="1133475" cy="17241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A3C68E-7DBD-23BE-0ABC-22A54F2947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458" y="5721633"/>
            <a:ext cx="1526443" cy="10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9FC112D86E49B8563041F441E610" ma:contentTypeVersion="17" ma:contentTypeDescription="Create a new document." ma:contentTypeScope="" ma:versionID="dc8928889a59a7b1ddab5e44237aced1">
  <xsd:schema xmlns:xsd="http://www.w3.org/2001/XMLSchema" xmlns:xs="http://www.w3.org/2001/XMLSchema" xmlns:p="http://schemas.microsoft.com/office/2006/metadata/properties" xmlns:ns2="c2c92e65-47c0-4e2d-8efc-052b2b1a423c" xmlns:ns3="33758120-2606-477f-862a-1426c3f95423" targetNamespace="http://schemas.microsoft.com/office/2006/metadata/properties" ma:root="true" ma:fieldsID="22a96a9575048fd34604f27af311d8f2" ns2:_="" ns3:_="">
    <xsd:import namespace="c2c92e65-47c0-4e2d-8efc-052b2b1a423c"/>
    <xsd:import namespace="33758120-2606-477f-862a-1426c3f954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92e65-47c0-4e2d-8efc-052b2b1a42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f4c4cd7-2b54-439e-9561-752ebf176aa2}" ma:internalName="TaxCatchAll" ma:showField="CatchAllData" ma:web="c2c92e65-47c0-4e2d-8efc-052b2b1a42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58120-2606-477f-862a-1426c3f95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3176ad0-f7a8-417c-840a-376c907612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758120-2606-477f-862a-1426c3f95423">
      <Terms xmlns="http://schemas.microsoft.com/office/infopath/2007/PartnerControls"/>
    </lcf76f155ced4ddcb4097134ff3c332f>
    <TaxCatchAll xmlns="c2c92e65-47c0-4e2d-8efc-052b2b1a423c" xsi:nil="true"/>
    <SharedWithUsers xmlns="c2c92e65-47c0-4e2d-8efc-052b2b1a423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01A9A1-8E1E-4890-AAF0-2C19BA9958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4B4D5C-4577-4A9A-AC1C-847403354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92e65-47c0-4e2d-8efc-052b2b1a423c"/>
    <ds:schemaRef ds:uri="33758120-2606-477f-862a-1426c3f9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250D52-1AC2-41EB-A793-11DFE96D7B24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c2c92e65-47c0-4e2d-8efc-052b2b1a423c"/>
    <ds:schemaRef ds:uri="http://purl.org/dc/elements/1.1/"/>
    <ds:schemaRef ds:uri="33758120-2606-477f-862a-1426c3f9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323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XCCW Joined 1a</vt:lpstr>
      <vt:lpstr>Office Theme</vt:lpstr>
      <vt:lpstr>Y1 History Summer 1 Year 1 - CIVILISATIONS – The Great Fire of London – Why did it spread so quickly??   Key Concepts: Civilisation and Causes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Banks</dc:creator>
  <cp:lastModifiedBy>deputyhead</cp:lastModifiedBy>
  <cp:revision>213</cp:revision>
  <cp:lastPrinted>2025-01-07T12:55:44Z</cp:lastPrinted>
  <dcterms:created xsi:type="dcterms:W3CDTF">2024-01-24T10:37:55Z</dcterms:created>
  <dcterms:modified xsi:type="dcterms:W3CDTF">2025-01-10T14:09:34Z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0x01010019AC9FC112D86E49B8563041F441E610</vt:lpwstr>
  </property>
  <property fmtid="{D5CDD505-2E9C-101B-9397-08002B2CF9AE}" pid="3" name="Order">
    <vt:r8>701400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