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87E1C5-9964-BF01-A8F6-600718C9CCB7}" v="1" dt="2025-01-12T10:09:14.702"/>
    <p1510:client id="{EA1E45DA-E750-6693-F5E9-6877CD6DFFD1}" v="2" dt="2025-01-10T14:26:51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A1E45DA-E750-6693-F5E9-6877CD6DFFD1}"/>
    <pc:docChg chg="modSld">
      <pc:chgData name="" userId="" providerId="" clId="Web-{EA1E45DA-E750-6693-F5E9-6877CD6DFFD1}" dt="2025-01-10T14:26:46.400" v="0" actId="20577"/>
      <pc:docMkLst>
        <pc:docMk/>
      </pc:docMkLst>
      <pc:sldChg chg="modSp">
        <pc:chgData name="" userId="" providerId="" clId="Web-{EA1E45DA-E750-6693-F5E9-6877CD6DFFD1}" dt="2025-01-10T14:26:46.400" v="0" actId="20577"/>
        <pc:sldMkLst>
          <pc:docMk/>
          <pc:sldMk cId="4056994138" sldId="256"/>
        </pc:sldMkLst>
        <pc:spChg chg="mod">
          <ac:chgData name="" userId="" providerId="" clId="Web-{EA1E45DA-E750-6693-F5E9-6877CD6DFFD1}" dt="2025-01-10T14:26:46.400" v="0" actId="20577"/>
          <ac:spMkLst>
            <pc:docMk/>
            <pc:sldMk cId="4056994138" sldId="256"/>
            <ac:spMk id="2" creationId="{00000000-0000-0000-0000-000000000000}"/>
          </ac:spMkLst>
        </pc:spChg>
      </pc:sldChg>
    </pc:docChg>
  </pc:docChgLst>
  <pc:docChgLst>
    <pc:chgData name="deputyhead" userId="S::deputyhead@st-ignatius.lancs.sch.uk::e471bc6a-2a0e-47a8-8d81-f7a3bf933f77" providerId="AD" clId="Web-{EA1E45DA-E750-6693-F5E9-6877CD6DFFD1}"/>
    <pc:docChg chg="modSld">
      <pc:chgData name="deputyhead" userId="S::deputyhead@st-ignatius.lancs.sch.uk::e471bc6a-2a0e-47a8-8d81-f7a3bf933f77" providerId="AD" clId="Web-{EA1E45DA-E750-6693-F5E9-6877CD6DFFD1}" dt="2025-01-10T14:26:51.244" v="0" actId="20577"/>
      <pc:docMkLst>
        <pc:docMk/>
      </pc:docMkLst>
      <pc:sldChg chg="modSp">
        <pc:chgData name="deputyhead" userId="S::deputyhead@st-ignatius.lancs.sch.uk::e471bc6a-2a0e-47a8-8d81-f7a3bf933f77" providerId="AD" clId="Web-{EA1E45DA-E750-6693-F5E9-6877CD6DFFD1}" dt="2025-01-10T14:26:51.244" v="0" actId="20577"/>
        <pc:sldMkLst>
          <pc:docMk/>
          <pc:sldMk cId="4056994138" sldId="256"/>
        </pc:sldMkLst>
        <pc:spChg chg="mod">
          <ac:chgData name="deputyhead" userId="S::deputyhead@st-ignatius.lancs.sch.uk::e471bc6a-2a0e-47a8-8d81-f7a3bf933f77" providerId="AD" clId="Web-{EA1E45DA-E750-6693-F5E9-6877CD6DFFD1}" dt="2025-01-10T14:26:51.244" v="0" actId="20577"/>
          <ac:spMkLst>
            <pc:docMk/>
            <pc:sldMk cId="4056994138" sldId="256"/>
            <ac:spMk id="2" creationId="{00000000-0000-0000-0000-000000000000}"/>
          </ac:spMkLst>
        </pc:spChg>
      </pc:sldChg>
    </pc:docChg>
  </pc:docChgLst>
  <pc:docChgLst>
    <pc:chgData name="Richard  Higginbottom" userId="S::r.higginbottom@st-ignatius.lancs.sch.uk::870b3502-bb50-48e9-a645-b0f6461de76e" providerId="AD" clId="Web-{6D87E1C5-9964-BF01-A8F6-600718C9CCB7}"/>
    <pc:docChg chg="modSld">
      <pc:chgData name="Richard  Higginbottom" userId="S::r.higginbottom@st-ignatius.lancs.sch.uk::870b3502-bb50-48e9-a645-b0f6461de76e" providerId="AD" clId="Web-{6D87E1C5-9964-BF01-A8F6-600718C9CCB7}" dt="2025-01-12T10:09:14.702" v="0"/>
      <pc:docMkLst>
        <pc:docMk/>
      </pc:docMkLst>
      <pc:sldChg chg="modSp">
        <pc:chgData name="Richard  Higginbottom" userId="S::r.higginbottom@st-ignatius.lancs.sch.uk::870b3502-bb50-48e9-a645-b0f6461de76e" providerId="AD" clId="Web-{6D87E1C5-9964-BF01-A8F6-600718C9CCB7}" dt="2025-01-12T10:09:14.702" v="0"/>
        <pc:sldMkLst>
          <pc:docMk/>
          <pc:sldMk cId="4056994138" sldId="256"/>
        </pc:sldMkLst>
        <pc:graphicFrameChg chg="modGraphic">
          <ac:chgData name="Richard  Higginbottom" userId="S::r.higginbottom@st-ignatius.lancs.sch.uk::870b3502-bb50-48e9-a645-b0f6461de76e" providerId="AD" clId="Web-{6D87E1C5-9964-BF01-A8F6-600718C9CCB7}" dt="2025-01-12T10:09:14.702" v="0"/>
          <ac:graphicFrameMkLst>
            <pc:docMk/>
            <pc:sldMk cId="4056994138" sldId="256"/>
            <ac:graphicFrameMk id="5" creationId="{00000000-0000-0000-0000-000000000000}"/>
          </ac:graphicFrameMkLst>
        </pc:graphicFrameChg>
      </pc:sldChg>
    </pc:docChg>
  </pc:docChgLst>
  <pc:docChgLst>
    <pc:chgData name="deputyhead" userId="e471bc6a-2a0e-47a8-8d81-f7a3bf933f77" providerId="ADAL" clId="{C7FE6228-CA08-487D-BF47-8A23F819195A}"/>
    <pc:docChg chg="custSel modSld">
      <pc:chgData name="deputyhead" userId="e471bc6a-2a0e-47a8-8d81-f7a3bf933f77" providerId="ADAL" clId="{C7FE6228-CA08-487D-BF47-8A23F819195A}" dt="2025-01-07T13:59:12.301" v="306" actId="14100"/>
      <pc:docMkLst>
        <pc:docMk/>
      </pc:docMkLst>
      <pc:sldChg chg="addSp delSp modSp mod">
        <pc:chgData name="deputyhead" userId="e471bc6a-2a0e-47a8-8d81-f7a3bf933f77" providerId="ADAL" clId="{C7FE6228-CA08-487D-BF47-8A23F819195A}" dt="2025-01-07T13:59:12.301" v="306" actId="14100"/>
        <pc:sldMkLst>
          <pc:docMk/>
          <pc:sldMk cId="4056994138" sldId="256"/>
        </pc:sldMkLst>
        <pc:spChg chg="mod">
          <ac:chgData name="deputyhead" userId="e471bc6a-2a0e-47a8-8d81-f7a3bf933f77" providerId="ADAL" clId="{C7FE6228-CA08-487D-BF47-8A23F819195A}" dt="2025-01-07T13:53:47.665" v="267"/>
          <ac:spMkLst>
            <pc:docMk/>
            <pc:sldMk cId="4056994138" sldId="256"/>
            <ac:spMk id="2" creationId="{00000000-0000-0000-0000-000000000000}"/>
          </ac:spMkLst>
        </pc:spChg>
        <pc:spChg chg="mod">
          <ac:chgData name="deputyhead" userId="e471bc6a-2a0e-47a8-8d81-f7a3bf933f77" providerId="ADAL" clId="{C7FE6228-CA08-487D-BF47-8A23F819195A}" dt="2025-01-07T13:31:15.433" v="125" actId="20577"/>
          <ac:spMkLst>
            <pc:docMk/>
            <pc:sldMk cId="4056994138" sldId="256"/>
            <ac:spMk id="7" creationId="{00000000-0000-0000-0000-000000000000}"/>
          </ac:spMkLst>
        </pc:spChg>
        <pc:graphicFrameChg chg="mod modGraphic">
          <ac:chgData name="deputyhead" userId="e471bc6a-2a0e-47a8-8d81-f7a3bf933f77" providerId="ADAL" clId="{C7FE6228-CA08-487D-BF47-8A23F819195A}" dt="2025-01-07T13:56:55.052" v="289" actId="20577"/>
          <ac:graphicFrameMkLst>
            <pc:docMk/>
            <pc:sldMk cId="4056994138" sldId="256"/>
            <ac:graphicFrameMk id="5" creationId="{00000000-0000-0000-0000-000000000000}"/>
          </ac:graphicFrameMkLst>
        </pc:graphicFrameChg>
        <pc:graphicFrameChg chg="mod modGraphic">
          <ac:chgData name="deputyhead" userId="e471bc6a-2a0e-47a8-8d81-f7a3bf933f77" providerId="ADAL" clId="{C7FE6228-CA08-487D-BF47-8A23F819195A}" dt="2025-01-07T13:55:03.865" v="272" actId="20578"/>
          <ac:graphicFrameMkLst>
            <pc:docMk/>
            <pc:sldMk cId="4056994138" sldId="256"/>
            <ac:graphicFrameMk id="9" creationId="{00000000-0000-0000-0000-000000000000}"/>
          </ac:graphicFrameMkLst>
        </pc:graphicFrameChg>
        <pc:picChg chg="del">
          <ac:chgData name="deputyhead" userId="e471bc6a-2a0e-47a8-8d81-f7a3bf933f77" providerId="ADAL" clId="{C7FE6228-CA08-487D-BF47-8A23F819195A}" dt="2025-01-07T13:25:50.891" v="0" actId="478"/>
          <ac:picMkLst>
            <pc:docMk/>
            <pc:sldMk cId="4056994138" sldId="256"/>
            <ac:picMk id="27" creationId="{B75A213C-7822-6D96-81BE-A7EFD957528E}"/>
          </ac:picMkLst>
        </pc:picChg>
        <pc:picChg chg="del">
          <ac:chgData name="deputyhead" userId="e471bc6a-2a0e-47a8-8d81-f7a3bf933f77" providerId="ADAL" clId="{C7FE6228-CA08-487D-BF47-8A23F819195A}" dt="2025-01-07T13:27:15.401" v="8" actId="478"/>
          <ac:picMkLst>
            <pc:docMk/>
            <pc:sldMk cId="4056994138" sldId="256"/>
            <ac:picMk id="29" creationId="{163FEDCA-0D84-7636-E841-668BAA136C10}"/>
          </ac:picMkLst>
        </pc:picChg>
        <pc:picChg chg="del">
          <ac:chgData name="deputyhead" userId="e471bc6a-2a0e-47a8-8d81-f7a3bf933f77" providerId="ADAL" clId="{C7FE6228-CA08-487D-BF47-8A23F819195A}" dt="2025-01-07T13:25:55.323" v="3" actId="478"/>
          <ac:picMkLst>
            <pc:docMk/>
            <pc:sldMk cId="4056994138" sldId="256"/>
            <ac:picMk id="30" creationId="{92FFE8B2-2C06-33B7-0A1E-1209597026D8}"/>
          </ac:picMkLst>
        </pc:picChg>
        <pc:picChg chg="del">
          <ac:chgData name="deputyhead" userId="e471bc6a-2a0e-47a8-8d81-f7a3bf933f77" providerId="ADAL" clId="{C7FE6228-CA08-487D-BF47-8A23F819195A}" dt="2025-01-07T13:25:52.826" v="1" actId="478"/>
          <ac:picMkLst>
            <pc:docMk/>
            <pc:sldMk cId="4056994138" sldId="256"/>
            <ac:picMk id="31" creationId="{A35E89A9-35D1-F9C0-402A-39709B7EDB05}"/>
          </ac:picMkLst>
        </pc:picChg>
        <pc:picChg chg="del">
          <ac:chgData name="deputyhead" userId="e471bc6a-2a0e-47a8-8d81-f7a3bf933f77" providerId="ADAL" clId="{C7FE6228-CA08-487D-BF47-8A23F819195A}" dt="2025-01-07T13:30:39.948" v="22" actId="478"/>
          <ac:picMkLst>
            <pc:docMk/>
            <pc:sldMk cId="4056994138" sldId="256"/>
            <ac:picMk id="33" creationId="{29F08921-2FB7-1C74-D37C-070ACE18A9C2}"/>
          </ac:picMkLst>
        </pc:picChg>
        <pc:picChg chg="del">
          <ac:chgData name="deputyhead" userId="e471bc6a-2a0e-47a8-8d81-f7a3bf933f77" providerId="ADAL" clId="{C7FE6228-CA08-487D-BF47-8A23F819195A}" dt="2025-01-07T13:25:54.133" v="2" actId="478"/>
          <ac:picMkLst>
            <pc:docMk/>
            <pc:sldMk cId="4056994138" sldId="256"/>
            <ac:picMk id="34" creationId="{DF1B32BF-966A-E434-FA2F-F1728B94987E}"/>
          </ac:picMkLst>
        </pc:picChg>
        <pc:picChg chg="add mod">
          <ac:chgData name="deputyhead" userId="e471bc6a-2a0e-47a8-8d81-f7a3bf933f77" providerId="ADAL" clId="{C7FE6228-CA08-487D-BF47-8A23F819195A}" dt="2025-01-07T13:59:12.301" v="306" actId="14100"/>
          <ac:picMkLst>
            <pc:docMk/>
            <pc:sldMk cId="4056994138" sldId="256"/>
            <ac:picMk id="36" creationId="{F1AD16AD-73D7-D4F8-1692-52D4AD6DD7A8}"/>
          </ac:picMkLst>
        </pc:picChg>
        <pc:picChg chg="add mod">
          <ac:chgData name="deputyhead" userId="e471bc6a-2a0e-47a8-8d81-f7a3bf933f77" providerId="ADAL" clId="{C7FE6228-CA08-487D-BF47-8A23F819195A}" dt="2025-01-07T13:58:03.312" v="292" actId="1076"/>
          <ac:picMkLst>
            <pc:docMk/>
            <pc:sldMk cId="4056994138" sldId="256"/>
            <ac:picMk id="38" creationId="{57808CFE-7A98-5825-834C-7DFDDBC90B14}"/>
          </ac:picMkLst>
        </pc:picChg>
        <pc:picChg chg="add mod">
          <ac:chgData name="deputyhead" userId="e471bc6a-2a0e-47a8-8d81-f7a3bf933f77" providerId="ADAL" clId="{C7FE6228-CA08-487D-BF47-8A23F819195A}" dt="2025-01-07T13:46:01.801" v="128" actId="1076"/>
          <ac:picMkLst>
            <pc:docMk/>
            <pc:sldMk cId="4056994138" sldId="256"/>
            <ac:picMk id="40" creationId="{BFAE9D18-3D8A-BF3A-27F7-FC433A0007E8}"/>
          </ac:picMkLst>
        </pc:picChg>
        <pc:picChg chg="add mod">
          <ac:chgData name="deputyhead" userId="e471bc6a-2a0e-47a8-8d81-f7a3bf933f77" providerId="ADAL" clId="{C7FE6228-CA08-487D-BF47-8A23F819195A}" dt="2025-01-07T13:58:45.098" v="304" actId="14100"/>
          <ac:picMkLst>
            <pc:docMk/>
            <pc:sldMk cId="4056994138" sldId="256"/>
            <ac:picMk id="41" creationId="{2A59CF35-CFD6-B6B1-CA25-E67A71D421A9}"/>
          </ac:picMkLst>
        </pc:picChg>
        <pc:picChg chg="add mod">
          <ac:chgData name="deputyhead" userId="e471bc6a-2a0e-47a8-8d81-f7a3bf933f77" providerId="ADAL" clId="{C7FE6228-CA08-487D-BF47-8A23F819195A}" dt="2025-01-07T13:58:49.525" v="305" actId="1076"/>
          <ac:picMkLst>
            <pc:docMk/>
            <pc:sldMk cId="4056994138" sldId="256"/>
            <ac:picMk id="42" creationId="{8F5EEDEC-FECC-EC37-FB7D-48A12DFF33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063-0281-4F4E-864A-9DBC9D166916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28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063-0281-4F4E-864A-9DBC9D166916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46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063-0281-4F4E-864A-9DBC9D166916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64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063-0281-4F4E-864A-9DBC9D166916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9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063-0281-4F4E-864A-9DBC9D166916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67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063-0281-4F4E-864A-9DBC9D166916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38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063-0281-4F4E-864A-9DBC9D166916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45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063-0281-4F4E-864A-9DBC9D166916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43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063-0281-4F4E-864A-9DBC9D166916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13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063-0281-4F4E-864A-9DBC9D166916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30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063-0281-4F4E-864A-9DBC9D166916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01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B5063-0281-4F4E-864A-9DBC9D166916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55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1982"/>
            <a:ext cx="9144000" cy="675323"/>
          </a:xfrm>
        </p:spPr>
        <p:txBody>
          <a:bodyPr>
            <a:no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200" u="sng" dirty="0">
                <a:latin typeface="XCCW Joined 1a"/>
                <a:ea typeface="Times New Roman" panose="02020603050405020304" pitchFamily="18" charset="0"/>
              </a:rPr>
              <a:t>Y1 History Spring 1</a:t>
            </a:r>
            <a:br>
              <a:rPr lang="en-GB" sz="1200" u="sng" dirty="0">
                <a:latin typeface="XCCW Joined 1a" panose="03050602040000000000" pitchFamily="66" charset="0"/>
                <a:ea typeface="Times New Roman" panose="02020603050405020304" pitchFamily="18" charset="0"/>
              </a:rPr>
            </a:br>
            <a:r>
              <a:rPr lang="en-GB" sz="1200" u="sng" dirty="0">
                <a:latin typeface="XCCW Joined 1a"/>
                <a:ea typeface="Times New Roman" panose="02020603050405020304" pitchFamily="18" charset="0"/>
              </a:rPr>
              <a:t>Year 1 - Trade –How have toys changed from Victorian times to present day? </a:t>
            </a:r>
            <a:br>
              <a:rPr lang="en-GB" sz="1200" u="sng" dirty="0">
                <a:latin typeface="XCCW Joined 1a" panose="03050602040000000000" pitchFamily="66" charset="0"/>
                <a:ea typeface="Times New Roman" panose="02020603050405020304" pitchFamily="18" charset="0"/>
              </a:rPr>
            </a:br>
            <a:br>
              <a:rPr lang="en-GB" sz="1200" u="sng" dirty="0">
                <a:latin typeface="XCCW Joined 1a" panose="03050602040000000000" pitchFamily="66" charset="0"/>
                <a:ea typeface="Times New Roman" panose="02020603050405020304" pitchFamily="18" charset="0"/>
              </a:rPr>
            </a:br>
            <a:r>
              <a:rPr lang="en-GB" sz="1200" dirty="0">
                <a:latin typeface="XCCW Joined 1a"/>
                <a:ea typeface="Times New Roman" panose="02020603050405020304" pitchFamily="18" charset="0"/>
              </a:rPr>
              <a:t>Key Concepts: Trade and Similarities and Difference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752293"/>
              </p:ext>
            </p:extLst>
          </p:nvPr>
        </p:nvGraphicFramePr>
        <p:xfrm>
          <a:off x="115867" y="639697"/>
          <a:ext cx="3011959" cy="3768950"/>
        </p:xfrm>
        <a:graphic>
          <a:graphicData uri="http://schemas.openxmlformats.org/drawingml/2006/table">
            <a:tbl>
              <a:tblPr firstRow="1" firstCol="1" bandRow="1"/>
              <a:tblGrid>
                <a:gridCol w="3011959">
                  <a:extLst>
                    <a:ext uri="{9D8B030D-6E8A-4147-A177-3AD203B41FA5}">
                      <a16:colId xmlns:a16="http://schemas.microsoft.com/office/drawing/2014/main" val="334938030"/>
                    </a:ext>
                  </a:extLst>
                </a:gridCol>
              </a:tblGrid>
              <a:tr h="163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XCCW Joined 1a" panose="03050602040000000000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Key Questions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270799"/>
                  </a:ext>
                </a:extLst>
              </a:tr>
              <a:tr h="563163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XCCW Joined 1a" panose="03050602040000000000" pitchFamily="66" charset="0"/>
                        </a:rPr>
                        <a:t>1. What toys do I play with now and what toys do my friends play with now? What is my favourite toy and why?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837344"/>
                  </a:ext>
                </a:extLst>
              </a:tr>
              <a:tr h="7062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XCCW Joined 1a" panose="03050602040000000000" pitchFamily="66" charset="0"/>
                        </a:rPr>
                        <a:t>2. What toys did I play with in the past and how are they different to the ones I play with now?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latin typeface="XCCW Joined 1a" panose="03050602040000000000" pitchFamily="66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361510"/>
                  </a:ext>
                </a:extLst>
              </a:tr>
              <a:tr h="50776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XCCW Joined 1a" panose="03050602040000000000" pitchFamily="66" charset="0"/>
                        </a:rPr>
                        <a:t>3. What did Victorian time look like in the past?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038026"/>
                  </a:ext>
                </a:extLst>
              </a:tr>
              <a:tr h="364562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XCCW Joined 1a" panose="03050602040000000000" pitchFamily="66" charset="0"/>
                        </a:rPr>
                        <a:t>4. Children could construct questions to ask older relatives and where possible bring objects/photos in to create a class museum. Where possible use real life objects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XCCW Joined 1a" panose="03050602040000000000" pitchFamily="66" charset="0"/>
                        </a:rPr>
                        <a:t>and sort into toys from the past and toys from now.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95219"/>
                  </a:ext>
                </a:extLst>
              </a:tr>
              <a:tr h="49196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XCCW Joined 1a" panose="03050602040000000000" pitchFamily="66" charset="0"/>
                        </a:rPr>
                        <a:t>5.Who were the members of the Royal family? What toys did Royal Children play with?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latin typeface="XCCW Joined 1a" panose="03050602040000000000" pitchFamily="66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079990"/>
                  </a:ext>
                </a:extLst>
              </a:tr>
              <a:tr h="7683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XCCW Joined 1a" panose="03050602040000000000" pitchFamily="66" charset="0"/>
                        </a:rPr>
                        <a:t>6. End of unit writing piece – How have toys changed?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XCCW Joined 1a" panose="03050602040000000000" pitchFamily="66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2012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65363" y="967305"/>
            <a:ext cx="7660769" cy="4462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100" b="1" dirty="0">
                <a:solidFill>
                  <a:srgbClr val="00B050"/>
                </a:solidFill>
                <a:latin typeface="XCCW Joined 1a" panose="03050602040000000000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Assessment Writing Task</a:t>
            </a:r>
          </a:p>
          <a:p>
            <a:r>
              <a:rPr lang="en-GB" sz="1200" dirty="0">
                <a:latin typeface="XCCW Joined 1a" panose="03050602040000000000" pitchFamily="66" charset="0"/>
              </a:rPr>
              <a:t>How have toys changed from Victorian times to present day?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871571"/>
              </p:ext>
            </p:extLst>
          </p:nvPr>
        </p:nvGraphicFramePr>
        <p:xfrm>
          <a:off x="115867" y="5001339"/>
          <a:ext cx="3282726" cy="1778712"/>
        </p:xfrm>
        <a:graphic>
          <a:graphicData uri="http://schemas.openxmlformats.org/drawingml/2006/table">
            <a:tbl>
              <a:tblPr firstRow="1" firstCol="1" bandRow="1"/>
              <a:tblGrid>
                <a:gridCol w="1641363">
                  <a:extLst>
                    <a:ext uri="{9D8B030D-6E8A-4147-A177-3AD203B41FA5}">
                      <a16:colId xmlns:a16="http://schemas.microsoft.com/office/drawing/2014/main" val="1539048419"/>
                    </a:ext>
                  </a:extLst>
                </a:gridCol>
                <a:gridCol w="1641363">
                  <a:extLst>
                    <a:ext uri="{9D8B030D-6E8A-4147-A177-3AD203B41FA5}">
                      <a16:colId xmlns:a16="http://schemas.microsoft.com/office/drawing/2014/main" val="3709322108"/>
                    </a:ext>
                  </a:extLst>
                </a:gridCol>
              </a:tblGrid>
              <a:tr h="19229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XCCW Joined 1a" panose="03050602040000000000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Key Vocabulary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916518"/>
                  </a:ext>
                </a:extLst>
              </a:tr>
              <a:tr h="158641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XCCW Joined 1a"/>
                          <a:ea typeface="Times New Roman" panose="02020603050405020304" pitchFamily="18" charset="0"/>
                          <a:cs typeface="Arial"/>
                        </a:rPr>
                        <a:t>Toy Entertainment Object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XCCW Joined 1a"/>
                          <a:ea typeface="Times New Roman" panose="02020603050405020304" pitchFamily="18" charset="0"/>
                          <a:cs typeface="Arial"/>
                        </a:rPr>
                        <a:t>Material Owner Appearance Teddy Bears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XCCW Joined 1a"/>
                          <a:ea typeface="Times New Roman" panose="02020603050405020304" pitchFamily="18" charset="0"/>
                          <a:cs typeface="Arial"/>
                        </a:rPr>
                        <a:t>Console Battery Electronic Figurine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XCCW Joined 1a"/>
                          <a:ea typeface="Times New Roman" panose="02020603050405020304" pitchFamily="18" charset="0"/>
                          <a:cs typeface="Arial"/>
                        </a:rPr>
                        <a:t>Doll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XCCW Joined 1a"/>
                          <a:ea typeface="Times New Roman" panose="02020603050405020304" pitchFamily="18" charset="0"/>
                          <a:cs typeface="Arial"/>
                        </a:rPr>
                        <a:t>Physical Activity Toys (e.g. hoops/skipping ropes)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XCCW Joined 1a"/>
                          <a:ea typeface="Times New Roman" panose="02020603050405020304" pitchFamily="18" charset="0"/>
                          <a:cs typeface="Arial"/>
                        </a:rPr>
                        <a:t>Mechanics lever cog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XCCW Joined 1a"/>
                          <a:ea typeface="Times New Roman" panose="02020603050405020304" pitchFamily="18" charset="0"/>
                          <a:cs typeface="Arial"/>
                        </a:rPr>
                        <a:t>Monarchy Royalty Queen King Prince Princess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  <a:latin typeface="XCCW Joined 1a"/>
                          <a:ea typeface="Times New Roman" panose="02020603050405020304" pitchFamily="18" charset="0"/>
                          <a:cs typeface="Arial"/>
                        </a:rPr>
                        <a:t>Throne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665571"/>
                  </a:ext>
                </a:extLst>
              </a:tr>
            </a:tbl>
          </a:graphicData>
        </a:graphic>
      </p:graphicFrame>
      <p:pic>
        <p:nvPicPr>
          <p:cNvPr id="1026" name="Picture 2" descr="Determined Admissions Policy and Arrangements for Admission for 2021-22  Reviewed: February 20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9438" r="17545" b="52491"/>
          <a:stretch/>
        </p:blipFill>
        <p:spPr bwMode="auto">
          <a:xfrm>
            <a:off x="74587" y="0"/>
            <a:ext cx="846806" cy="75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0" descr="Old map of Preston Pic: Preston Digital Archiv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2" descr="Old map of Preston Pic: Preston Digital Archive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4" descr="Old map of Preston Pic: Preston Digital Archive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6" descr="Old map of Preston Pic: Preston Digital Archive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8" descr="Old map of Preston Pic: Preston Digital Archive"/>
          <p:cNvSpPr>
            <a:spLocks noChangeAspect="1" noChangeArrowheads="1"/>
          </p:cNvSpPr>
          <p:nvPr/>
        </p:nvSpPr>
        <p:spPr bwMode="auto">
          <a:xfrm>
            <a:off x="82232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20" descr="Detailed map of Preston"/>
          <p:cNvSpPr>
            <a:spLocks noChangeAspect="1" noChangeArrowheads="1"/>
          </p:cNvSpPr>
          <p:nvPr/>
        </p:nvSpPr>
        <p:spPr bwMode="auto">
          <a:xfrm>
            <a:off x="97472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1AD16AD-73D7-D4F8-1692-52D4AD6DD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649" y="629644"/>
            <a:ext cx="2515405" cy="91426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7808CFE-7A98-5825-834C-7DFDDBC90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593" y="2466431"/>
            <a:ext cx="8050491" cy="229600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FAE9D18-3D8A-BF3A-27F7-FC433A000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038" y="4762440"/>
            <a:ext cx="8524973" cy="20955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A59CF35-CFD6-B6B1-CA25-E67A71D421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363" y="1516420"/>
            <a:ext cx="3357985" cy="9807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F5EEDEC-FECC-EC37-FB7D-48A12DFF3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3589" y="1533880"/>
            <a:ext cx="3449306" cy="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94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9FC112D86E49B8563041F441E610" ma:contentTypeVersion="17" ma:contentTypeDescription="Create a new document." ma:contentTypeScope="" ma:versionID="dc8928889a59a7b1ddab5e44237aced1">
  <xsd:schema xmlns:xsd="http://www.w3.org/2001/XMLSchema" xmlns:xs="http://www.w3.org/2001/XMLSchema" xmlns:p="http://schemas.microsoft.com/office/2006/metadata/properties" xmlns:ns2="c2c92e65-47c0-4e2d-8efc-052b2b1a423c" xmlns:ns3="33758120-2606-477f-862a-1426c3f95423" targetNamespace="http://schemas.microsoft.com/office/2006/metadata/properties" ma:root="true" ma:fieldsID="22a96a9575048fd34604f27af311d8f2" ns2:_="" ns3:_="">
    <xsd:import namespace="c2c92e65-47c0-4e2d-8efc-052b2b1a423c"/>
    <xsd:import namespace="33758120-2606-477f-862a-1426c3f954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92e65-47c0-4e2d-8efc-052b2b1a42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f4c4cd7-2b54-439e-9561-752ebf176aa2}" ma:internalName="TaxCatchAll" ma:showField="CatchAllData" ma:web="c2c92e65-47c0-4e2d-8efc-052b2b1a42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58120-2606-477f-862a-1426c3f954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3176ad0-f7a8-417c-840a-376c907612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758120-2606-477f-862a-1426c3f95423">
      <Terms xmlns="http://schemas.microsoft.com/office/infopath/2007/PartnerControls"/>
    </lcf76f155ced4ddcb4097134ff3c332f>
    <TaxCatchAll xmlns="c2c92e65-47c0-4e2d-8efc-052b2b1a423c" xsi:nil="true"/>
    <SharedWithUsers xmlns="c2c92e65-47c0-4e2d-8efc-052b2b1a423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E4B4D5C-4577-4A9A-AC1C-847403354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c92e65-47c0-4e2d-8efc-052b2b1a423c"/>
    <ds:schemaRef ds:uri="33758120-2606-477f-862a-1426c3f954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01A9A1-8E1E-4890-AAF0-2C19BA9958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250D52-1AC2-41EB-A793-11DFE96D7B24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c2c92e65-47c0-4e2d-8efc-052b2b1a423c"/>
    <ds:schemaRef ds:uri="http://purl.org/dc/dcmitype/"/>
    <ds:schemaRef ds:uri="http://schemas.microsoft.com/office/infopath/2007/PartnerControls"/>
    <ds:schemaRef ds:uri="33758120-2606-477f-862a-1426c3f9542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222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Y1 History Spring 1 Year 1 - Trade –How have toys changed from Victorian times to present day?   Key Concepts: Trade and Similarities and Difference</vt:lpstr>
    </vt:vector>
  </TitlesOfParts>
  <Company>Lancashire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Banks</dc:creator>
  <cp:lastModifiedBy>deputyhead</cp:lastModifiedBy>
  <cp:revision>216</cp:revision>
  <cp:lastPrinted>2025-01-07T12:55:44Z</cp:lastPrinted>
  <dcterms:created xsi:type="dcterms:W3CDTF">2024-01-24T10:37:55Z</dcterms:created>
  <dcterms:modified xsi:type="dcterms:W3CDTF">2025-01-12T10:09:15Z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0x01010019AC9FC112D86E49B8563041F441E610</vt:lpwstr>
  </property>
  <property fmtid="{D5CDD505-2E9C-101B-9397-08002B2CF9AE}" pid="3" name="Order">
    <vt:r8>701400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