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4" r:id="rId2"/>
    <p:sldId id="275" r:id="rId3"/>
    <p:sldId id="288" r:id="rId4"/>
    <p:sldId id="285" r:id="rId5"/>
    <p:sldId id="286" r:id="rId6"/>
    <p:sldId id="257" r:id="rId7"/>
    <p:sldId id="268" r:id="rId8"/>
    <p:sldId id="283" r:id="rId9"/>
    <p:sldId id="266" r:id="rId10"/>
    <p:sldId id="278" r:id="rId11"/>
    <p:sldId id="260" r:id="rId12"/>
    <p:sldId id="263" r:id="rId13"/>
    <p:sldId id="27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01" autoAdjust="0"/>
    <p:restoredTop sz="77503" autoAdjust="0"/>
  </p:normalViewPr>
  <p:slideViewPr>
    <p:cSldViewPr snapToGrid="0">
      <p:cViewPr varScale="1">
        <p:scale>
          <a:sx n="89" d="100"/>
          <a:sy n="89" d="100"/>
        </p:scale>
        <p:origin x="202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26" d="100"/>
          <a:sy n="126" d="100"/>
        </p:scale>
        <p:origin x="447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6" Type="http://schemas.openxmlformats.org/officeDocument/2006/relationships/image" Target="../media/image21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33.sv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6" Type="http://schemas.openxmlformats.org/officeDocument/2006/relationships/image" Target="../media/image21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33.sv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CEB2A-525F-4068-A90D-DF8957098CB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32A3479-C6F7-42ED-8A34-7A5F9CFC4F0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Ethos</a:t>
          </a:r>
          <a:r>
            <a:rPr lang="en-GB" dirty="0"/>
            <a:t> of our School</a:t>
          </a:r>
          <a:endParaRPr lang="en-US" dirty="0"/>
        </a:p>
      </dgm:t>
    </dgm:pt>
    <dgm:pt modelId="{133AD274-074D-406C-AADF-6DD7ABA190D1}" type="parTrans" cxnId="{FB29D0F8-2225-47B1-9363-F35C022DA33B}">
      <dgm:prSet/>
      <dgm:spPr/>
      <dgm:t>
        <a:bodyPr/>
        <a:lstStyle/>
        <a:p>
          <a:endParaRPr lang="en-US"/>
        </a:p>
      </dgm:t>
    </dgm:pt>
    <dgm:pt modelId="{1F13B585-75A1-47B2-9FEC-83F50FA85C9B}" type="sibTrans" cxnId="{FB29D0F8-2225-47B1-9363-F35C022DA33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E4837EF-8909-4EBC-A0ED-048A29C9EC3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The </a:t>
          </a:r>
          <a:r>
            <a:rPr lang="en-GB" dirty="0">
              <a:latin typeface="Calibri Light" panose="020F0302020204030204"/>
            </a:rPr>
            <a:t>Staff</a:t>
          </a:r>
          <a:r>
            <a:rPr lang="en-GB" dirty="0"/>
            <a:t> </a:t>
          </a:r>
          <a:r>
            <a:rPr lang="en-GB" dirty="0">
              <a:latin typeface="Calibri Light" panose="020F0302020204030204"/>
            </a:rPr>
            <a:t>Team</a:t>
          </a:r>
          <a:endParaRPr lang="en-GB" dirty="0"/>
        </a:p>
      </dgm:t>
    </dgm:pt>
    <dgm:pt modelId="{A9CF3410-979F-4F7D-9A18-1ED2FC7C0FAF}" type="parTrans" cxnId="{C11F2BDF-04BB-49D1-97A6-28F00B360B64}">
      <dgm:prSet/>
      <dgm:spPr/>
      <dgm:t>
        <a:bodyPr/>
        <a:lstStyle/>
        <a:p>
          <a:endParaRPr lang="en-US"/>
        </a:p>
      </dgm:t>
    </dgm:pt>
    <dgm:pt modelId="{9157C1D2-58B4-4892-A3B5-829465011C56}" type="sibTrans" cxnId="{C11F2BDF-04BB-49D1-97A6-28F00B360B6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965964C-0175-4A67-BD52-D5B673F70FE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Our School Uniform and Curriculum</a:t>
          </a:r>
          <a:endParaRPr lang="en-US" dirty="0"/>
        </a:p>
      </dgm:t>
    </dgm:pt>
    <dgm:pt modelId="{07311F96-0A56-4F5A-816A-1225DE765377}" type="parTrans" cxnId="{727D776E-AD2E-4AA2-AC2D-77A8CD791246}">
      <dgm:prSet/>
      <dgm:spPr/>
      <dgm:t>
        <a:bodyPr/>
        <a:lstStyle/>
        <a:p>
          <a:endParaRPr lang="en-US"/>
        </a:p>
      </dgm:t>
    </dgm:pt>
    <dgm:pt modelId="{E3A6C10B-AD68-410F-B798-3B3D6DA7F781}" type="sibTrans" cxnId="{727D776E-AD2E-4AA2-AC2D-77A8CD79124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3B8F130-759A-429A-B054-50E0F17A13DD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Governors will continue to serve on a Local Governing </a:t>
          </a:r>
          <a:r>
            <a:rPr lang="en-GB" dirty="0">
              <a:latin typeface="Calibri Light" panose="020F0302020204030204"/>
            </a:rPr>
            <a:t>Body</a:t>
          </a:r>
          <a:endParaRPr lang="en-US" dirty="0"/>
        </a:p>
      </dgm:t>
    </dgm:pt>
    <dgm:pt modelId="{BBF9825E-0052-41D5-8BF7-0FB6A9513015}" type="parTrans" cxnId="{5A8D1773-6912-4908-B133-1BD1B5B7367E}">
      <dgm:prSet/>
      <dgm:spPr/>
      <dgm:t>
        <a:bodyPr/>
        <a:lstStyle/>
        <a:p>
          <a:endParaRPr lang="en-US"/>
        </a:p>
      </dgm:t>
    </dgm:pt>
    <dgm:pt modelId="{76F991F7-3EE2-4ACE-8B2A-FB6D78FC7780}" type="sibTrans" cxnId="{5A8D1773-6912-4908-B133-1BD1B5B7367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1829CF0-B2B4-4285-9D36-5435F601331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PAN London Co-ordinated admissions</a:t>
          </a:r>
          <a:r>
            <a:rPr lang="en-GB" dirty="0"/>
            <a:t> process</a:t>
          </a:r>
          <a:endParaRPr lang="en-US" dirty="0"/>
        </a:p>
      </dgm:t>
    </dgm:pt>
    <dgm:pt modelId="{6B8F62EE-AA32-4F51-AA19-141DE211B1D4}" type="parTrans" cxnId="{4262C056-CD6E-4749-9273-B88459223702}">
      <dgm:prSet/>
      <dgm:spPr/>
      <dgm:t>
        <a:bodyPr/>
        <a:lstStyle/>
        <a:p>
          <a:endParaRPr lang="en-US"/>
        </a:p>
      </dgm:t>
    </dgm:pt>
    <dgm:pt modelId="{D4B0B8C7-6014-46FA-ADE8-083A556726D3}" type="sibTrans" cxnId="{4262C056-CD6E-4749-9273-B8845922370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3B8B6AE-BA83-45D3-81C2-68DD83AEC227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Current</a:t>
          </a:r>
          <a:r>
            <a:rPr lang="en-GB" dirty="0"/>
            <a:t> admission policy will continue to apply</a:t>
          </a:r>
        </a:p>
      </dgm:t>
    </dgm:pt>
    <dgm:pt modelId="{A5DB8245-62D4-454D-B6E9-3BF96FC855F9}" type="parTrans" cxnId="{0CF1DD04-9F07-4440-BC32-87C8F9673CC8}">
      <dgm:prSet/>
      <dgm:spPr/>
      <dgm:t>
        <a:bodyPr/>
        <a:lstStyle/>
        <a:p>
          <a:endParaRPr lang="en-US"/>
        </a:p>
      </dgm:t>
    </dgm:pt>
    <dgm:pt modelId="{3558EAAC-66B7-4E83-BEC3-58425F159CC9}" type="sibTrans" cxnId="{0CF1DD04-9F07-4440-BC32-87C8F9673CC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5C11BA0-D4EC-4DB3-A6B9-56052F650F5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The timings of the current school day </a:t>
          </a:r>
          <a:endParaRPr lang="en-US" dirty="0"/>
        </a:p>
      </dgm:t>
    </dgm:pt>
    <dgm:pt modelId="{585CEC6B-EAA5-4147-B2AB-4BF50ECB32DE}" type="parTrans" cxnId="{99DE0B5A-348A-4D0C-AC69-C0D665E4DF04}">
      <dgm:prSet/>
      <dgm:spPr/>
      <dgm:t>
        <a:bodyPr/>
        <a:lstStyle/>
        <a:p>
          <a:endParaRPr lang="en-US"/>
        </a:p>
      </dgm:t>
    </dgm:pt>
    <dgm:pt modelId="{E78570D1-79A4-4F7C-AFFF-248DE12CB3ED}" type="sibTrans" cxnId="{99DE0B5A-348A-4D0C-AC69-C0D665E4DF0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80237E1-8291-4586-9599-E531A604CC4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The terms and conditions of employment</a:t>
          </a:r>
          <a:endParaRPr lang="en-US" dirty="0"/>
        </a:p>
      </dgm:t>
    </dgm:pt>
    <dgm:pt modelId="{09B43C1D-3B2E-450B-AB38-0F502AC4E27B}" type="parTrans" cxnId="{96A1B06B-AC33-4432-9607-CCE2A2E07B4B}">
      <dgm:prSet/>
      <dgm:spPr/>
      <dgm:t>
        <a:bodyPr/>
        <a:lstStyle/>
        <a:p>
          <a:endParaRPr lang="en-US"/>
        </a:p>
      </dgm:t>
    </dgm:pt>
    <dgm:pt modelId="{B8285F84-477B-42BA-A41B-550CDAB805F8}" type="sibTrans" cxnId="{96A1B06B-AC33-4432-9607-CCE2A2E07B4B}">
      <dgm:prSet/>
      <dgm:spPr/>
      <dgm:t>
        <a:bodyPr/>
        <a:lstStyle/>
        <a:p>
          <a:endParaRPr lang="en-US"/>
        </a:p>
      </dgm:t>
    </dgm:pt>
    <dgm:pt modelId="{D25260D4-162B-4BFA-9F56-08E1BB6020AC}" type="pres">
      <dgm:prSet presAssocID="{2E4CEB2A-525F-4068-A90D-DF8957098CBF}" presName="root" presStyleCnt="0">
        <dgm:presLayoutVars>
          <dgm:dir/>
          <dgm:resizeHandles val="exact"/>
        </dgm:presLayoutVars>
      </dgm:prSet>
      <dgm:spPr/>
    </dgm:pt>
    <dgm:pt modelId="{9B6786E5-AB93-4DD0-8DC4-FA88BDC8BE39}" type="pres">
      <dgm:prSet presAssocID="{2E4CEB2A-525F-4068-A90D-DF8957098CBF}" presName="container" presStyleCnt="0">
        <dgm:presLayoutVars>
          <dgm:dir/>
          <dgm:resizeHandles val="exact"/>
        </dgm:presLayoutVars>
      </dgm:prSet>
      <dgm:spPr/>
    </dgm:pt>
    <dgm:pt modelId="{BB9D4BB7-9926-47E5-B209-DA41E116F386}" type="pres">
      <dgm:prSet presAssocID="{E32A3479-C6F7-42ED-8A34-7A5F9CFC4F00}" presName="compNode" presStyleCnt="0"/>
      <dgm:spPr/>
    </dgm:pt>
    <dgm:pt modelId="{F78722BB-2A07-4534-A5CC-FF7C6FABF606}" type="pres">
      <dgm:prSet presAssocID="{E32A3479-C6F7-42ED-8A34-7A5F9CFC4F00}" presName="iconBgRect" presStyleLbl="bgShp" presStyleIdx="0" presStyleCnt="8"/>
      <dgm:spPr/>
    </dgm:pt>
    <dgm:pt modelId="{0BCE587E-C071-446D-A7EE-C8C0DB9F9DBB}" type="pres">
      <dgm:prSet presAssocID="{E32A3479-C6F7-42ED-8A34-7A5F9CFC4F00}" presName="iconRect" presStyleLbl="nod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CF5A0116-095E-4C8E-8185-ED1C610535CA}" type="pres">
      <dgm:prSet presAssocID="{E32A3479-C6F7-42ED-8A34-7A5F9CFC4F00}" presName="spaceRect" presStyleCnt="0"/>
      <dgm:spPr/>
    </dgm:pt>
    <dgm:pt modelId="{0B3C292B-BA1E-415D-84AF-96E85788B14C}" type="pres">
      <dgm:prSet presAssocID="{E32A3479-C6F7-42ED-8A34-7A5F9CFC4F00}" presName="textRect" presStyleLbl="revTx" presStyleIdx="0" presStyleCnt="8">
        <dgm:presLayoutVars>
          <dgm:chMax val="1"/>
          <dgm:chPref val="1"/>
        </dgm:presLayoutVars>
      </dgm:prSet>
      <dgm:spPr/>
    </dgm:pt>
    <dgm:pt modelId="{310E0268-ED83-46A5-B494-C69FEB807229}" type="pres">
      <dgm:prSet presAssocID="{1F13B585-75A1-47B2-9FEC-83F50FA85C9B}" presName="sibTrans" presStyleLbl="sibTrans2D1" presStyleIdx="0" presStyleCnt="0"/>
      <dgm:spPr/>
    </dgm:pt>
    <dgm:pt modelId="{69F14D56-1C88-444A-A426-1818689235AA}" type="pres">
      <dgm:prSet presAssocID="{AE4837EF-8909-4EBC-A0ED-048A29C9EC3F}" presName="compNode" presStyleCnt="0"/>
      <dgm:spPr/>
    </dgm:pt>
    <dgm:pt modelId="{916C5DB3-8791-4571-AEBB-F97B2C30544B}" type="pres">
      <dgm:prSet presAssocID="{AE4837EF-8909-4EBC-A0ED-048A29C9EC3F}" presName="iconBgRect" presStyleLbl="bgShp" presStyleIdx="1" presStyleCnt="8"/>
      <dgm:spPr/>
    </dgm:pt>
    <dgm:pt modelId="{7EB68647-36F2-4D3B-9B4A-09BF9B2FEA69}" type="pres">
      <dgm:prSet presAssocID="{AE4837EF-8909-4EBC-A0ED-048A29C9EC3F}" presName="iconRect" presStyleLbl="node1" presStyleIdx="1" presStyleCnt="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A485E868-FB6D-4D48-BB1C-F178CB7ACEB6}" type="pres">
      <dgm:prSet presAssocID="{AE4837EF-8909-4EBC-A0ED-048A29C9EC3F}" presName="spaceRect" presStyleCnt="0"/>
      <dgm:spPr/>
    </dgm:pt>
    <dgm:pt modelId="{7FAD13E8-3DD8-4C2B-A5B3-3F7A25BFCEBB}" type="pres">
      <dgm:prSet presAssocID="{AE4837EF-8909-4EBC-A0ED-048A29C9EC3F}" presName="textRect" presStyleLbl="revTx" presStyleIdx="1" presStyleCnt="8">
        <dgm:presLayoutVars>
          <dgm:chMax val="1"/>
          <dgm:chPref val="1"/>
        </dgm:presLayoutVars>
      </dgm:prSet>
      <dgm:spPr/>
    </dgm:pt>
    <dgm:pt modelId="{43564AAF-0E62-4EE0-A42B-2497B91AC436}" type="pres">
      <dgm:prSet presAssocID="{9157C1D2-58B4-4892-A3B5-829465011C56}" presName="sibTrans" presStyleLbl="sibTrans2D1" presStyleIdx="0" presStyleCnt="0"/>
      <dgm:spPr/>
    </dgm:pt>
    <dgm:pt modelId="{F007A799-5EA8-486B-9398-08844F7B44E2}" type="pres">
      <dgm:prSet presAssocID="{C965964C-0175-4A67-BD52-D5B673F70FE2}" presName="compNode" presStyleCnt="0"/>
      <dgm:spPr/>
    </dgm:pt>
    <dgm:pt modelId="{6A15088B-4152-4277-B6AE-F0EA1C17F630}" type="pres">
      <dgm:prSet presAssocID="{C965964C-0175-4A67-BD52-D5B673F70FE2}" presName="iconBgRect" presStyleLbl="bgShp" presStyleIdx="2" presStyleCnt="8"/>
      <dgm:spPr/>
    </dgm:pt>
    <dgm:pt modelId="{490D05D6-67B1-4535-A9DA-52FBBAD1EDE2}" type="pres">
      <dgm:prSet presAssocID="{C965964C-0175-4A67-BD52-D5B673F70FE2}" presName="iconRect" presStyleLbl="node1" presStyleIdx="2" presStyleCnt="8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irt"/>
        </a:ext>
      </dgm:extLst>
    </dgm:pt>
    <dgm:pt modelId="{49457555-2A49-4918-AFFD-662AD30A5227}" type="pres">
      <dgm:prSet presAssocID="{C965964C-0175-4A67-BD52-D5B673F70FE2}" presName="spaceRect" presStyleCnt="0"/>
      <dgm:spPr/>
    </dgm:pt>
    <dgm:pt modelId="{75FCACA6-0368-4DF4-87C4-CBBF7CF4B772}" type="pres">
      <dgm:prSet presAssocID="{C965964C-0175-4A67-BD52-D5B673F70FE2}" presName="textRect" presStyleLbl="revTx" presStyleIdx="2" presStyleCnt="8">
        <dgm:presLayoutVars>
          <dgm:chMax val="1"/>
          <dgm:chPref val="1"/>
        </dgm:presLayoutVars>
      </dgm:prSet>
      <dgm:spPr/>
    </dgm:pt>
    <dgm:pt modelId="{55B0117A-68B4-4804-AE3D-8302EEA1B378}" type="pres">
      <dgm:prSet presAssocID="{E3A6C10B-AD68-410F-B798-3B3D6DA7F781}" presName="sibTrans" presStyleLbl="sibTrans2D1" presStyleIdx="0" presStyleCnt="0"/>
      <dgm:spPr/>
    </dgm:pt>
    <dgm:pt modelId="{B803A2C9-0178-4077-9FB0-B9B40037574A}" type="pres">
      <dgm:prSet presAssocID="{E3B8F130-759A-429A-B054-50E0F17A13DD}" presName="compNode" presStyleCnt="0"/>
      <dgm:spPr/>
    </dgm:pt>
    <dgm:pt modelId="{4A0336A0-3823-4D3A-9038-07AE1B5BB0BD}" type="pres">
      <dgm:prSet presAssocID="{E3B8F130-759A-429A-B054-50E0F17A13DD}" presName="iconBgRect" presStyleLbl="bgShp" presStyleIdx="3" presStyleCnt="8"/>
      <dgm:spPr/>
    </dgm:pt>
    <dgm:pt modelId="{A4238459-4361-4E34-9057-E406CE2AC2EB}" type="pres">
      <dgm:prSet presAssocID="{E3B8F130-759A-429A-B054-50E0F17A13DD}" presName="iconRect" presStyleLbl="node1" presStyleIdx="3" presStyleCnt="8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7FB56A41-1BBA-4207-99C3-9D0EC379F809}" type="pres">
      <dgm:prSet presAssocID="{E3B8F130-759A-429A-B054-50E0F17A13DD}" presName="spaceRect" presStyleCnt="0"/>
      <dgm:spPr/>
    </dgm:pt>
    <dgm:pt modelId="{431EBBE5-B58D-474C-9E67-942333DB689F}" type="pres">
      <dgm:prSet presAssocID="{E3B8F130-759A-429A-B054-50E0F17A13DD}" presName="textRect" presStyleLbl="revTx" presStyleIdx="3" presStyleCnt="8">
        <dgm:presLayoutVars>
          <dgm:chMax val="1"/>
          <dgm:chPref val="1"/>
        </dgm:presLayoutVars>
      </dgm:prSet>
      <dgm:spPr/>
    </dgm:pt>
    <dgm:pt modelId="{B747C514-A591-4B09-8579-10917CFD2650}" type="pres">
      <dgm:prSet presAssocID="{76F991F7-3EE2-4ACE-8B2A-FB6D78FC7780}" presName="sibTrans" presStyleLbl="sibTrans2D1" presStyleIdx="0" presStyleCnt="0"/>
      <dgm:spPr/>
    </dgm:pt>
    <dgm:pt modelId="{0D938CC3-02F7-4829-88E1-DB8CE5A8CD77}" type="pres">
      <dgm:prSet presAssocID="{B1829CF0-B2B4-4285-9D36-5435F6013313}" presName="compNode" presStyleCnt="0"/>
      <dgm:spPr/>
    </dgm:pt>
    <dgm:pt modelId="{BC543D25-D7D4-43EF-966C-A18987FE9E63}" type="pres">
      <dgm:prSet presAssocID="{B1829CF0-B2B4-4285-9D36-5435F6013313}" presName="iconBgRect" presStyleLbl="bgShp" presStyleIdx="4" presStyleCnt="8"/>
      <dgm:spPr/>
    </dgm:pt>
    <dgm:pt modelId="{067A8044-9EBF-4D5D-8554-36985D23E587}" type="pres">
      <dgm:prSet presAssocID="{B1829CF0-B2B4-4285-9D36-5435F6013313}" presName="iconRect" presStyleLbl="node1" presStyleIdx="4" presStyleCnt="8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lle"/>
        </a:ext>
      </dgm:extLst>
    </dgm:pt>
    <dgm:pt modelId="{8A1C9A94-2324-458C-AFE6-1223FA03AA00}" type="pres">
      <dgm:prSet presAssocID="{B1829CF0-B2B4-4285-9D36-5435F6013313}" presName="spaceRect" presStyleCnt="0"/>
      <dgm:spPr/>
    </dgm:pt>
    <dgm:pt modelId="{19C4723E-5788-4C2C-9289-4BA993292B76}" type="pres">
      <dgm:prSet presAssocID="{B1829CF0-B2B4-4285-9D36-5435F6013313}" presName="textRect" presStyleLbl="revTx" presStyleIdx="4" presStyleCnt="8">
        <dgm:presLayoutVars>
          <dgm:chMax val="1"/>
          <dgm:chPref val="1"/>
        </dgm:presLayoutVars>
      </dgm:prSet>
      <dgm:spPr/>
    </dgm:pt>
    <dgm:pt modelId="{E30E49FB-D3B5-4CB8-9ADE-98915C3602C8}" type="pres">
      <dgm:prSet presAssocID="{D4B0B8C7-6014-46FA-ADE8-083A556726D3}" presName="sibTrans" presStyleLbl="sibTrans2D1" presStyleIdx="0" presStyleCnt="0"/>
      <dgm:spPr/>
    </dgm:pt>
    <dgm:pt modelId="{7F6A74FA-667B-4146-80AE-DFF8C9D925A3}" type="pres">
      <dgm:prSet presAssocID="{B3B8B6AE-BA83-45D3-81C2-68DD83AEC227}" presName="compNode" presStyleCnt="0"/>
      <dgm:spPr/>
    </dgm:pt>
    <dgm:pt modelId="{F0FD9EED-0957-43FA-90BC-06F8B29AB936}" type="pres">
      <dgm:prSet presAssocID="{B3B8B6AE-BA83-45D3-81C2-68DD83AEC227}" presName="iconBgRect" presStyleLbl="bgShp" presStyleIdx="5" presStyleCnt="8"/>
      <dgm:spPr/>
    </dgm:pt>
    <dgm:pt modelId="{A03BB7FB-A4CE-4835-8195-7D45DB797A41}" type="pres">
      <dgm:prSet presAssocID="{B3B8B6AE-BA83-45D3-81C2-68DD83AEC227}" presName="iconRect" presStyleLbl="node1" presStyleIdx="5" presStyleCnt="8"/>
      <dgm:spPr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94CB97FE-E90D-4B2A-9A03-C92C4BCE5819}" type="pres">
      <dgm:prSet presAssocID="{B3B8B6AE-BA83-45D3-81C2-68DD83AEC227}" presName="spaceRect" presStyleCnt="0"/>
      <dgm:spPr/>
    </dgm:pt>
    <dgm:pt modelId="{A3DB74FB-C239-46D9-9AE3-CDFB42F0793A}" type="pres">
      <dgm:prSet presAssocID="{B3B8B6AE-BA83-45D3-81C2-68DD83AEC227}" presName="textRect" presStyleLbl="revTx" presStyleIdx="5" presStyleCnt="8">
        <dgm:presLayoutVars>
          <dgm:chMax val="1"/>
          <dgm:chPref val="1"/>
        </dgm:presLayoutVars>
      </dgm:prSet>
      <dgm:spPr/>
    </dgm:pt>
    <dgm:pt modelId="{6ECB9AB4-3F8C-4B70-A028-852DEBA65C3A}" type="pres">
      <dgm:prSet presAssocID="{3558EAAC-66B7-4E83-BEC3-58425F159CC9}" presName="sibTrans" presStyleLbl="sibTrans2D1" presStyleIdx="0" presStyleCnt="0"/>
      <dgm:spPr/>
    </dgm:pt>
    <dgm:pt modelId="{4E812FA7-2AA2-4D77-B0EB-2B66B034DA4A}" type="pres">
      <dgm:prSet presAssocID="{C5C11BA0-D4EC-4DB3-A6B9-56052F650F5B}" presName="compNode" presStyleCnt="0"/>
      <dgm:spPr/>
    </dgm:pt>
    <dgm:pt modelId="{39A0EBB5-1177-4D54-A957-95A7BB14BF2B}" type="pres">
      <dgm:prSet presAssocID="{C5C11BA0-D4EC-4DB3-A6B9-56052F650F5B}" presName="iconBgRect" presStyleLbl="bgShp" presStyleIdx="6" presStyleCnt="8"/>
      <dgm:spPr/>
    </dgm:pt>
    <dgm:pt modelId="{1DB57C99-0ACF-428D-BB1E-0DBC780564F7}" type="pres">
      <dgm:prSet presAssocID="{C5C11BA0-D4EC-4DB3-A6B9-56052F650F5B}" presName="iconRect" presStyleLbl="node1" presStyleIdx="6" presStyleCnt="8"/>
      <dgm:spPr>
        <a:blipFill>
          <a:blip xmlns:r="http://schemas.openxmlformats.org/officeDocument/2006/relationships"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D3EEA60C-7D27-42A7-A666-569A1A9583DC}" type="pres">
      <dgm:prSet presAssocID="{C5C11BA0-D4EC-4DB3-A6B9-56052F650F5B}" presName="spaceRect" presStyleCnt="0"/>
      <dgm:spPr/>
    </dgm:pt>
    <dgm:pt modelId="{B5C8AD90-58F6-465C-B1BF-6C67484F2DF5}" type="pres">
      <dgm:prSet presAssocID="{C5C11BA0-D4EC-4DB3-A6B9-56052F650F5B}" presName="textRect" presStyleLbl="revTx" presStyleIdx="6" presStyleCnt="8">
        <dgm:presLayoutVars>
          <dgm:chMax val="1"/>
          <dgm:chPref val="1"/>
        </dgm:presLayoutVars>
      </dgm:prSet>
      <dgm:spPr/>
    </dgm:pt>
    <dgm:pt modelId="{EAF29967-0BFE-4DF3-9F9B-3941E4DE725D}" type="pres">
      <dgm:prSet presAssocID="{E78570D1-79A4-4F7C-AFFF-248DE12CB3ED}" presName="sibTrans" presStyleLbl="sibTrans2D1" presStyleIdx="0" presStyleCnt="0"/>
      <dgm:spPr/>
    </dgm:pt>
    <dgm:pt modelId="{64D589FD-86CA-4A8C-9E3A-35FCE90CBFC4}" type="pres">
      <dgm:prSet presAssocID="{A80237E1-8291-4586-9599-E531A604CC4B}" presName="compNode" presStyleCnt="0"/>
      <dgm:spPr/>
    </dgm:pt>
    <dgm:pt modelId="{0E31A82A-D369-47AA-A049-B0415C13E80D}" type="pres">
      <dgm:prSet presAssocID="{A80237E1-8291-4586-9599-E531A604CC4B}" presName="iconBgRect" presStyleLbl="bgShp" presStyleIdx="7" presStyleCnt="8"/>
      <dgm:spPr/>
    </dgm:pt>
    <dgm:pt modelId="{FFB7BE9F-CBF1-4270-AF81-1E1E87D7A7C5}" type="pres">
      <dgm:prSet presAssocID="{A80237E1-8291-4586-9599-E531A604CC4B}" presName="iconRect" presStyleLbl="node1" presStyleIdx="7" presStyleCnt="8"/>
      <dgm:spPr>
        <a:blipFill>
          <a:blip xmlns:r="http://schemas.openxmlformats.org/officeDocument/2006/relationships"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59DDFD31-52E2-469E-88C4-1A684F4D4133}" type="pres">
      <dgm:prSet presAssocID="{A80237E1-8291-4586-9599-E531A604CC4B}" presName="spaceRect" presStyleCnt="0"/>
      <dgm:spPr/>
    </dgm:pt>
    <dgm:pt modelId="{AD879ACE-DBD7-4528-8B91-1780AF58F90D}" type="pres">
      <dgm:prSet presAssocID="{A80237E1-8291-4586-9599-E531A604CC4B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0CF1DD04-9F07-4440-BC32-87C8F9673CC8}" srcId="{2E4CEB2A-525F-4068-A90D-DF8957098CBF}" destId="{B3B8B6AE-BA83-45D3-81C2-68DD83AEC227}" srcOrd="5" destOrd="0" parTransId="{A5DB8245-62D4-454D-B6E9-3BF96FC855F9}" sibTransId="{3558EAAC-66B7-4E83-BEC3-58425F159CC9}"/>
    <dgm:cxn modelId="{BCB3A20A-3F00-4BAF-BC3A-7A82454F59F2}" type="presOf" srcId="{E78570D1-79A4-4F7C-AFFF-248DE12CB3ED}" destId="{EAF29967-0BFE-4DF3-9F9B-3941E4DE725D}" srcOrd="0" destOrd="0" presId="urn:microsoft.com/office/officeart/2018/2/layout/IconCircleList"/>
    <dgm:cxn modelId="{8636E70C-0CBD-4258-A954-B159B620950E}" type="presOf" srcId="{E3B8F130-759A-429A-B054-50E0F17A13DD}" destId="{431EBBE5-B58D-474C-9E67-942333DB689F}" srcOrd="0" destOrd="0" presId="urn:microsoft.com/office/officeart/2018/2/layout/IconCircleList"/>
    <dgm:cxn modelId="{1C5DED0C-455B-467D-9881-E67073F97EBA}" type="presOf" srcId="{9157C1D2-58B4-4892-A3B5-829465011C56}" destId="{43564AAF-0E62-4EE0-A42B-2497B91AC436}" srcOrd="0" destOrd="0" presId="urn:microsoft.com/office/officeart/2018/2/layout/IconCircleList"/>
    <dgm:cxn modelId="{366CB018-E385-45D3-81DD-4CD37853E935}" type="presOf" srcId="{D4B0B8C7-6014-46FA-ADE8-083A556726D3}" destId="{E30E49FB-D3B5-4CB8-9ADE-98915C3602C8}" srcOrd="0" destOrd="0" presId="urn:microsoft.com/office/officeart/2018/2/layout/IconCircleList"/>
    <dgm:cxn modelId="{74631524-D6BC-4FEB-806C-EC15DA4F9AA6}" type="presOf" srcId="{B3B8B6AE-BA83-45D3-81C2-68DD83AEC227}" destId="{A3DB74FB-C239-46D9-9AE3-CDFB42F0793A}" srcOrd="0" destOrd="0" presId="urn:microsoft.com/office/officeart/2018/2/layout/IconCircleList"/>
    <dgm:cxn modelId="{7FA0B72C-C3FB-47A8-9DEF-23E8491A2425}" type="presOf" srcId="{1F13B585-75A1-47B2-9FEC-83F50FA85C9B}" destId="{310E0268-ED83-46A5-B494-C69FEB807229}" srcOrd="0" destOrd="0" presId="urn:microsoft.com/office/officeart/2018/2/layout/IconCircleList"/>
    <dgm:cxn modelId="{7DA57E61-0235-4E58-A817-B2822995482C}" type="presOf" srcId="{B1829CF0-B2B4-4285-9D36-5435F6013313}" destId="{19C4723E-5788-4C2C-9289-4BA993292B76}" srcOrd="0" destOrd="0" presId="urn:microsoft.com/office/officeart/2018/2/layout/IconCircleList"/>
    <dgm:cxn modelId="{96A1B06B-AC33-4432-9607-CCE2A2E07B4B}" srcId="{2E4CEB2A-525F-4068-A90D-DF8957098CBF}" destId="{A80237E1-8291-4586-9599-E531A604CC4B}" srcOrd="7" destOrd="0" parTransId="{09B43C1D-3B2E-450B-AB38-0F502AC4E27B}" sibTransId="{B8285F84-477B-42BA-A41B-550CDAB805F8}"/>
    <dgm:cxn modelId="{727D776E-AD2E-4AA2-AC2D-77A8CD791246}" srcId="{2E4CEB2A-525F-4068-A90D-DF8957098CBF}" destId="{C965964C-0175-4A67-BD52-D5B673F70FE2}" srcOrd="2" destOrd="0" parTransId="{07311F96-0A56-4F5A-816A-1225DE765377}" sibTransId="{E3A6C10B-AD68-410F-B798-3B3D6DA7F781}"/>
    <dgm:cxn modelId="{C210FE70-8D74-4274-96E8-3B025C9DBDE9}" type="presOf" srcId="{2E4CEB2A-525F-4068-A90D-DF8957098CBF}" destId="{D25260D4-162B-4BFA-9F56-08E1BB6020AC}" srcOrd="0" destOrd="0" presId="urn:microsoft.com/office/officeart/2018/2/layout/IconCircleList"/>
    <dgm:cxn modelId="{5A8D1773-6912-4908-B133-1BD1B5B7367E}" srcId="{2E4CEB2A-525F-4068-A90D-DF8957098CBF}" destId="{E3B8F130-759A-429A-B054-50E0F17A13DD}" srcOrd="3" destOrd="0" parTransId="{BBF9825E-0052-41D5-8BF7-0FB6A9513015}" sibTransId="{76F991F7-3EE2-4ACE-8B2A-FB6D78FC7780}"/>
    <dgm:cxn modelId="{C0903273-C6BF-44FE-BB1A-C8BD3F35C303}" type="presOf" srcId="{A80237E1-8291-4586-9599-E531A604CC4B}" destId="{AD879ACE-DBD7-4528-8B91-1780AF58F90D}" srcOrd="0" destOrd="0" presId="urn:microsoft.com/office/officeart/2018/2/layout/IconCircleList"/>
    <dgm:cxn modelId="{47CE1274-C649-4363-AED5-BCD869851E32}" type="presOf" srcId="{C5C11BA0-D4EC-4DB3-A6B9-56052F650F5B}" destId="{B5C8AD90-58F6-465C-B1BF-6C67484F2DF5}" srcOrd="0" destOrd="0" presId="urn:microsoft.com/office/officeart/2018/2/layout/IconCircleList"/>
    <dgm:cxn modelId="{4262C056-CD6E-4749-9273-B88459223702}" srcId="{2E4CEB2A-525F-4068-A90D-DF8957098CBF}" destId="{B1829CF0-B2B4-4285-9D36-5435F6013313}" srcOrd="4" destOrd="0" parTransId="{6B8F62EE-AA32-4F51-AA19-141DE211B1D4}" sibTransId="{D4B0B8C7-6014-46FA-ADE8-083A556726D3}"/>
    <dgm:cxn modelId="{99DE0B5A-348A-4D0C-AC69-C0D665E4DF04}" srcId="{2E4CEB2A-525F-4068-A90D-DF8957098CBF}" destId="{C5C11BA0-D4EC-4DB3-A6B9-56052F650F5B}" srcOrd="6" destOrd="0" parTransId="{585CEC6B-EAA5-4147-B2AB-4BF50ECB32DE}" sibTransId="{E78570D1-79A4-4F7C-AFFF-248DE12CB3ED}"/>
    <dgm:cxn modelId="{764EA67F-C17F-4B86-9DB6-D31158109013}" type="presOf" srcId="{3558EAAC-66B7-4E83-BEC3-58425F159CC9}" destId="{6ECB9AB4-3F8C-4B70-A028-852DEBA65C3A}" srcOrd="0" destOrd="0" presId="urn:microsoft.com/office/officeart/2018/2/layout/IconCircleList"/>
    <dgm:cxn modelId="{1B86D483-1E7B-43CB-AADC-88041A2A0F06}" type="presOf" srcId="{76F991F7-3EE2-4ACE-8B2A-FB6D78FC7780}" destId="{B747C514-A591-4B09-8579-10917CFD2650}" srcOrd="0" destOrd="0" presId="urn:microsoft.com/office/officeart/2018/2/layout/IconCircleList"/>
    <dgm:cxn modelId="{FD2121A0-9F12-4051-B21F-D63C06DD8DCA}" type="presOf" srcId="{E3A6C10B-AD68-410F-B798-3B3D6DA7F781}" destId="{55B0117A-68B4-4804-AE3D-8302EEA1B378}" srcOrd="0" destOrd="0" presId="urn:microsoft.com/office/officeart/2018/2/layout/IconCircleList"/>
    <dgm:cxn modelId="{42F8DEAF-6E50-47E3-876C-FFEFBF87E4BC}" type="presOf" srcId="{E32A3479-C6F7-42ED-8A34-7A5F9CFC4F00}" destId="{0B3C292B-BA1E-415D-84AF-96E85788B14C}" srcOrd="0" destOrd="0" presId="urn:microsoft.com/office/officeart/2018/2/layout/IconCircleList"/>
    <dgm:cxn modelId="{3092BDC1-90B3-46CF-9BE2-24EA80D501C0}" type="presOf" srcId="{AE4837EF-8909-4EBC-A0ED-048A29C9EC3F}" destId="{7FAD13E8-3DD8-4C2B-A5B3-3F7A25BFCEBB}" srcOrd="0" destOrd="0" presId="urn:microsoft.com/office/officeart/2018/2/layout/IconCircleList"/>
    <dgm:cxn modelId="{C13D20CE-AD26-4790-8744-8E2819385599}" type="presOf" srcId="{C965964C-0175-4A67-BD52-D5B673F70FE2}" destId="{75FCACA6-0368-4DF4-87C4-CBBF7CF4B772}" srcOrd="0" destOrd="0" presId="urn:microsoft.com/office/officeart/2018/2/layout/IconCircleList"/>
    <dgm:cxn modelId="{C11F2BDF-04BB-49D1-97A6-28F00B360B64}" srcId="{2E4CEB2A-525F-4068-A90D-DF8957098CBF}" destId="{AE4837EF-8909-4EBC-A0ED-048A29C9EC3F}" srcOrd="1" destOrd="0" parTransId="{A9CF3410-979F-4F7D-9A18-1ED2FC7C0FAF}" sibTransId="{9157C1D2-58B4-4892-A3B5-829465011C56}"/>
    <dgm:cxn modelId="{FB29D0F8-2225-47B1-9363-F35C022DA33B}" srcId="{2E4CEB2A-525F-4068-A90D-DF8957098CBF}" destId="{E32A3479-C6F7-42ED-8A34-7A5F9CFC4F00}" srcOrd="0" destOrd="0" parTransId="{133AD274-074D-406C-AADF-6DD7ABA190D1}" sibTransId="{1F13B585-75A1-47B2-9FEC-83F50FA85C9B}"/>
    <dgm:cxn modelId="{4FF2DE78-D17E-4FA5-AD83-646B1337F9AE}" type="presParOf" srcId="{D25260D4-162B-4BFA-9F56-08E1BB6020AC}" destId="{9B6786E5-AB93-4DD0-8DC4-FA88BDC8BE39}" srcOrd="0" destOrd="0" presId="urn:microsoft.com/office/officeart/2018/2/layout/IconCircleList"/>
    <dgm:cxn modelId="{EDCCD759-7EF9-43FD-8811-38F40E37D6FA}" type="presParOf" srcId="{9B6786E5-AB93-4DD0-8DC4-FA88BDC8BE39}" destId="{BB9D4BB7-9926-47E5-B209-DA41E116F386}" srcOrd="0" destOrd="0" presId="urn:microsoft.com/office/officeart/2018/2/layout/IconCircleList"/>
    <dgm:cxn modelId="{709F52A6-6AB4-4D5F-9D7D-814F0E95F003}" type="presParOf" srcId="{BB9D4BB7-9926-47E5-B209-DA41E116F386}" destId="{F78722BB-2A07-4534-A5CC-FF7C6FABF606}" srcOrd="0" destOrd="0" presId="urn:microsoft.com/office/officeart/2018/2/layout/IconCircleList"/>
    <dgm:cxn modelId="{E25A0303-8E9C-4865-BC40-D02CC9CCDAFE}" type="presParOf" srcId="{BB9D4BB7-9926-47E5-B209-DA41E116F386}" destId="{0BCE587E-C071-446D-A7EE-C8C0DB9F9DBB}" srcOrd="1" destOrd="0" presId="urn:microsoft.com/office/officeart/2018/2/layout/IconCircleList"/>
    <dgm:cxn modelId="{975CAE38-8760-4799-80FE-31F7FEC49781}" type="presParOf" srcId="{BB9D4BB7-9926-47E5-B209-DA41E116F386}" destId="{CF5A0116-095E-4C8E-8185-ED1C610535CA}" srcOrd="2" destOrd="0" presId="urn:microsoft.com/office/officeart/2018/2/layout/IconCircleList"/>
    <dgm:cxn modelId="{2A36FEBB-4777-418E-9E11-76E7ECF2D377}" type="presParOf" srcId="{BB9D4BB7-9926-47E5-B209-DA41E116F386}" destId="{0B3C292B-BA1E-415D-84AF-96E85788B14C}" srcOrd="3" destOrd="0" presId="urn:microsoft.com/office/officeart/2018/2/layout/IconCircleList"/>
    <dgm:cxn modelId="{AFD4B22F-6688-4B17-84BE-2524E69CCC8D}" type="presParOf" srcId="{9B6786E5-AB93-4DD0-8DC4-FA88BDC8BE39}" destId="{310E0268-ED83-46A5-B494-C69FEB807229}" srcOrd="1" destOrd="0" presId="urn:microsoft.com/office/officeart/2018/2/layout/IconCircleList"/>
    <dgm:cxn modelId="{14461EA7-1EAD-4473-94F4-0684C6A04956}" type="presParOf" srcId="{9B6786E5-AB93-4DD0-8DC4-FA88BDC8BE39}" destId="{69F14D56-1C88-444A-A426-1818689235AA}" srcOrd="2" destOrd="0" presId="urn:microsoft.com/office/officeart/2018/2/layout/IconCircleList"/>
    <dgm:cxn modelId="{EE599DA6-6234-4E30-9714-0445C1397980}" type="presParOf" srcId="{69F14D56-1C88-444A-A426-1818689235AA}" destId="{916C5DB3-8791-4571-AEBB-F97B2C30544B}" srcOrd="0" destOrd="0" presId="urn:microsoft.com/office/officeart/2018/2/layout/IconCircleList"/>
    <dgm:cxn modelId="{6980EECD-042A-4E6C-9299-F4DC2B2A1ACA}" type="presParOf" srcId="{69F14D56-1C88-444A-A426-1818689235AA}" destId="{7EB68647-36F2-4D3B-9B4A-09BF9B2FEA69}" srcOrd="1" destOrd="0" presId="urn:microsoft.com/office/officeart/2018/2/layout/IconCircleList"/>
    <dgm:cxn modelId="{FC15BFEF-6E09-4AF9-A8E4-6C41ABCF315C}" type="presParOf" srcId="{69F14D56-1C88-444A-A426-1818689235AA}" destId="{A485E868-FB6D-4D48-BB1C-F178CB7ACEB6}" srcOrd="2" destOrd="0" presId="urn:microsoft.com/office/officeart/2018/2/layout/IconCircleList"/>
    <dgm:cxn modelId="{88481FAE-D40E-4E7A-B9EB-F161275242E4}" type="presParOf" srcId="{69F14D56-1C88-444A-A426-1818689235AA}" destId="{7FAD13E8-3DD8-4C2B-A5B3-3F7A25BFCEBB}" srcOrd="3" destOrd="0" presId="urn:microsoft.com/office/officeart/2018/2/layout/IconCircleList"/>
    <dgm:cxn modelId="{75F9ED11-E044-4A1C-B211-953BFD2ACC58}" type="presParOf" srcId="{9B6786E5-AB93-4DD0-8DC4-FA88BDC8BE39}" destId="{43564AAF-0E62-4EE0-A42B-2497B91AC436}" srcOrd="3" destOrd="0" presId="urn:microsoft.com/office/officeart/2018/2/layout/IconCircleList"/>
    <dgm:cxn modelId="{79E5246F-1851-457E-BEB9-30CA786A4965}" type="presParOf" srcId="{9B6786E5-AB93-4DD0-8DC4-FA88BDC8BE39}" destId="{F007A799-5EA8-486B-9398-08844F7B44E2}" srcOrd="4" destOrd="0" presId="urn:microsoft.com/office/officeart/2018/2/layout/IconCircleList"/>
    <dgm:cxn modelId="{8A30B825-8974-4C8D-B33D-046F08386643}" type="presParOf" srcId="{F007A799-5EA8-486B-9398-08844F7B44E2}" destId="{6A15088B-4152-4277-B6AE-F0EA1C17F630}" srcOrd="0" destOrd="0" presId="urn:microsoft.com/office/officeart/2018/2/layout/IconCircleList"/>
    <dgm:cxn modelId="{DFBB2948-6932-463F-B201-1228A16CC725}" type="presParOf" srcId="{F007A799-5EA8-486B-9398-08844F7B44E2}" destId="{490D05D6-67B1-4535-A9DA-52FBBAD1EDE2}" srcOrd="1" destOrd="0" presId="urn:microsoft.com/office/officeart/2018/2/layout/IconCircleList"/>
    <dgm:cxn modelId="{6F1B53C6-DA6A-4CE0-9D1E-33D01A06D5CE}" type="presParOf" srcId="{F007A799-5EA8-486B-9398-08844F7B44E2}" destId="{49457555-2A49-4918-AFFD-662AD30A5227}" srcOrd="2" destOrd="0" presId="urn:microsoft.com/office/officeart/2018/2/layout/IconCircleList"/>
    <dgm:cxn modelId="{48891E32-BD14-4191-8B7F-6EE03BE0C187}" type="presParOf" srcId="{F007A799-5EA8-486B-9398-08844F7B44E2}" destId="{75FCACA6-0368-4DF4-87C4-CBBF7CF4B772}" srcOrd="3" destOrd="0" presId="urn:microsoft.com/office/officeart/2018/2/layout/IconCircleList"/>
    <dgm:cxn modelId="{9BD3F849-8D14-4C07-8EAF-B53FC8BA3EC9}" type="presParOf" srcId="{9B6786E5-AB93-4DD0-8DC4-FA88BDC8BE39}" destId="{55B0117A-68B4-4804-AE3D-8302EEA1B378}" srcOrd="5" destOrd="0" presId="urn:microsoft.com/office/officeart/2018/2/layout/IconCircleList"/>
    <dgm:cxn modelId="{E6792C2A-282A-414D-B969-A6CD26B6730D}" type="presParOf" srcId="{9B6786E5-AB93-4DD0-8DC4-FA88BDC8BE39}" destId="{B803A2C9-0178-4077-9FB0-B9B40037574A}" srcOrd="6" destOrd="0" presId="urn:microsoft.com/office/officeart/2018/2/layout/IconCircleList"/>
    <dgm:cxn modelId="{E410E272-61FF-4423-8363-D829EB2138B6}" type="presParOf" srcId="{B803A2C9-0178-4077-9FB0-B9B40037574A}" destId="{4A0336A0-3823-4D3A-9038-07AE1B5BB0BD}" srcOrd="0" destOrd="0" presId="urn:microsoft.com/office/officeart/2018/2/layout/IconCircleList"/>
    <dgm:cxn modelId="{AD807FB4-B79A-4D07-9B31-CE3868449307}" type="presParOf" srcId="{B803A2C9-0178-4077-9FB0-B9B40037574A}" destId="{A4238459-4361-4E34-9057-E406CE2AC2EB}" srcOrd="1" destOrd="0" presId="urn:microsoft.com/office/officeart/2018/2/layout/IconCircleList"/>
    <dgm:cxn modelId="{DE1D259C-BA9F-4E9C-A53E-EF816A302DC5}" type="presParOf" srcId="{B803A2C9-0178-4077-9FB0-B9B40037574A}" destId="{7FB56A41-1BBA-4207-99C3-9D0EC379F809}" srcOrd="2" destOrd="0" presId="urn:microsoft.com/office/officeart/2018/2/layout/IconCircleList"/>
    <dgm:cxn modelId="{02FB9732-BA5D-4FCD-996F-AB1383B84175}" type="presParOf" srcId="{B803A2C9-0178-4077-9FB0-B9B40037574A}" destId="{431EBBE5-B58D-474C-9E67-942333DB689F}" srcOrd="3" destOrd="0" presId="urn:microsoft.com/office/officeart/2018/2/layout/IconCircleList"/>
    <dgm:cxn modelId="{ADAE9B82-E37D-414C-89ED-325AA804E656}" type="presParOf" srcId="{9B6786E5-AB93-4DD0-8DC4-FA88BDC8BE39}" destId="{B747C514-A591-4B09-8579-10917CFD2650}" srcOrd="7" destOrd="0" presId="urn:microsoft.com/office/officeart/2018/2/layout/IconCircleList"/>
    <dgm:cxn modelId="{FA476DAB-BC24-4188-95B9-30FB94B07234}" type="presParOf" srcId="{9B6786E5-AB93-4DD0-8DC4-FA88BDC8BE39}" destId="{0D938CC3-02F7-4829-88E1-DB8CE5A8CD77}" srcOrd="8" destOrd="0" presId="urn:microsoft.com/office/officeart/2018/2/layout/IconCircleList"/>
    <dgm:cxn modelId="{9218D3AE-C401-4E2A-92CB-19C3259BBDBD}" type="presParOf" srcId="{0D938CC3-02F7-4829-88E1-DB8CE5A8CD77}" destId="{BC543D25-D7D4-43EF-966C-A18987FE9E63}" srcOrd="0" destOrd="0" presId="urn:microsoft.com/office/officeart/2018/2/layout/IconCircleList"/>
    <dgm:cxn modelId="{58BD0B2D-759C-4A27-95DE-24A15FEB2EDD}" type="presParOf" srcId="{0D938CC3-02F7-4829-88E1-DB8CE5A8CD77}" destId="{067A8044-9EBF-4D5D-8554-36985D23E587}" srcOrd="1" destOrd="0" presId="urn:microsoft.com/office/officeart/2018/2/layout/IconCircleList"/>
    <dgm:cxn modelId="{5F24D07A-F2B6-4AD3-9954-99CBAA3C3DA9}" type="presParOf" srcId="{0D938CC3-02F7-4829-88E1-DB8CE5A8CD77}" destId="{8A1C9A94-2324-458C-AFE6-1223FA03AA00}" srcOrd="2" destOrd="0" presId="urn:microsoft.com/office/officeart/2018/2/layout/IconCircleList"/>
    <dgm:cxn modelId="{CE6AA09D-B04B-477B-AB66-22C51A53CB36}" type="presParOf" srcId="{0D938CC3-02F7-4829-88E1-DB8CE5A8CD77}" destId="{19C4723E-5788-4C2C-9289-4BA993292B76}" srcOrd="3" destOrd="0" presId="urn:microsoft.com/office/officeart/2018/2/layout/IconCircleList"/>
    <dgm:cxn modelId="{E6023031-1679-4992-B9C8-3EB44FD9BF42}" type="presParOf" srcId="{9B6786E5-AB93-4DD0-8DC4-FA88BDC8BE39}" destId="{E30E49FB-D3B5-4CB8-9ADE-98915C3602C8}" srcOrd="9" destOrd="0" presId="urn:microsoft.com/office/officeart/2018/2/layout/IconCircleList"/>
    <dgm:cxn modelId="{E293E232-43D5-4448-88F9-575175496EE3}" type="presParOf" srcId="{9B6786E5-AB93-4DD0-8DC4-FA88BDC8BE39}" destId="{7F6A74FA-667B-4146-80AE-DFF8C9D925A3}" srcOrd="10" destOrd="0" presId="urn:microsoft.com/office/officeart/2018/2/layout/IconCircleList"/>
    <dgm:cxn modelId="{1BE4A006-1AD4-4E4C-B9B2-2508B7D819B6}" type="presParOf" srcId="{7F6A74FA-667B-4146-80AE-DFF8C9D925A3}" destId="{F0FD9EED-0957-43FA-90BC-06F8B29AB936}" srcOrd="0" destOrd="0" presId="urn:microsoft.com/office/officeart/2018/2/layout/IconCircleList"/>
    <dgm:cxn modelId="{C55C914D-37E7-41F2-8CF6-31FE3AF34E7C}" type="presParOf" srcId="{7F6A74FA-667B-4146-80AE-DFF8C9D925A3}" destId="{A03BB7FB-A4CE-4835-8195-7D45DB797A41}" srcOrd="1" destOrd="0" presId="urn:microsoft.com/office/officeart/2018/2/layout/IconCircleList"/>
    <dgm:cxn modelId="{93469887-0C4F-4B74-8B82-4D13C66FF6C9}" type="presParOf" srcId="{7F6A74FA-667B-4146-80AE-DFF8C9D925A3}" destId="{94CB97FE-E90D-4B2A-9A03-C92C4BCE5819}" srcOrd="2" destOrd="0" presId="urn:microsoft.com/office/officeart/2018/2/layout/IconCircleList"/>
    <dgm:cxn modelId="{BF52BAE6-A53A-450C-8CD9-94B50B5A81CA}" type="presParOf" srcId="{7F6A74FA-667B-4146-80AE-DFF8C9D925A3}" destId="{A3DB74FB-C239-46D9-9AE3-CDFB42F0793A}" srcOrd="3" destOrd="0" presId="urn:microsoft.com/office/officeart/2018/2/layout/IconCircleList"/>
    <dgm:cxn modelId="{FC8A118A-B335-4BAA-83DD-C4D5CE483618}" type="presParOf" srcId="{9B6786E5-AB93-4DD0-8DC4-FA88BDC8BE39}" destId="{6ECB9AB4-3F8C-4B70-A028-852DEBA65C3A}" srcOrd="11" destOrd="0" presId="urn:microsoft.com/office/officeart/2018/2/layout/IconCircleList"/>
    <dgm:cxn modelId="{77C068ED-5367-4FDF-966F-06D0D46FF791}" type="presParOf" srcId="{9B6786E5-AB93-4DD0-8DC4-FA88BDC8BE39}" destId="{4E812FA7-2AA2-4D77-B0EB-2B66B034DA4A}" srcOrd="12" destOrd="0" presId="urn:microsoft.com/office/officeart/2018/2/layout/IconCircleList"/>
    <dgm:cxn modelId="{7EA74744-58A8-4899-B781-0480E2F46661}" type="presParOf" srcId="{4E812FA7-2AA2-4D77-B0EB-2B66B034DA4A}" destId="{39A0EBB5-1177-4D54-A957-95A7BB14BF2B}" srcOrd="0" destOrd="0" presId="urn:microsoft.com/office/officeart/2018/2/layout/IconCircleList"/>
    <dgm:cxn modelId="{50BE76B1-B195-4DC3-9803-D4D9D370D614}" type="presParOf" srcId="{4E812FA7-2AA2-4D77-B0EB-2B66B034DA4A}" destId="{1DB57C99-0ACF-428D-BB1E-0DBC780564F7}" srcOrd="1" destOrd="0" presId="urn:microsoft.com/office/officeart/2018/2/layout/IconCircleList"/>
    <dgm:cxn modelId="{3CAA878D-A819-48FB-BCFC-737B7DD03F83}" type="presParOf" srcId="{4E812FA7-2AA2-4D77-B0EB-2B66B034DA4A}" destId="{D3EEA60C-7D27-42A7-A666-569A1A9583DC}" srcOrd="2" destOrd="0" presId="urn:microsoft.com/office/officeart/2018/2/layout/IconCircleList"/>
    <dgm:cxn modelId="{541AB268-3E30-44AF-978D-0DF1BB2C959C}" type="presParOf" srcId="{4E812FA7-2AA2-4D77-B0EB-2B66B034DA4A}" destId="{B5C8AD90-58F6-465C-B1BF-6C67484F2DF5}" srcOrd="3" destOrd="0" presId="urn:microsoft.com/office/officeart/2018/2/layout/IconCircleList"/>
    <dgm:cxn modelId="{D43C6F1F-ECA9-4C07-89BC-BFDCBF8B86A7}" type="presParOf" srcId="{9B6786E5-AB93-4DD0-8DC4-FA88BDC8BE39}" destId="{EAF29967-0BFE-4DF3-9F9B-3941E4DE725D}" srcOrd="13" destOrd="0" presId="urn:microsoft.com/office/officeart/2018/2/layout/IconCircleList"/>
    <dgm:cxn modelId="{466B2CB2-7A9C-4A77-B0B7-6B5E482285DE}" type="presParOf" srcId="{9B6786E5-AB93-4DD0-8DC4-FA88BDC8BE39}" destId="{64D589FD-86CA-4A8C-9E3A-35FCE90CBFC4}" srcOrd="14" destOrd="0" presId="urn:microsoft.com/office/officeart/2018/2/layout/IconCircleList"/>
    <dgm:cxn modelId="{F59D396F-76BF-46A0-846F-E8503AEF1E13}" type="presParOf" srcId="{64D589FD-86CA-4A8C-9E3A-35FCE90CBFC4}" destId="{0E31A82A-D369-47AA-A049-B0415C13E80D}" srcOrd="0" destOrd="0" presId="urn:microsoft.com/office/officeart/2018/2/layout/IconCircleList"/>
    <dgm:cxn modelId="{974EB824-8D3D-4891-B55F-BADD061E3E60}" type="presParOf" srcId="{64D589FD-86CA-4A8C-9E3A-35FCE90CBFC4}" destId="{FFB7BE9F-CBF1-4270-AF81-1E1E87D7A7C5}" srcOrd="1" destOrd="0" presId="urn:microsoft.com/office/officeart/2018/2/layout/IconCircleList"/>
    <dgm:cxn modelId="{623A8644-8644-4D18-AEB2-938CC90CFE68}" type="presParOf" srcId="{64D589FD-86CA-4A8C-9E3A-35FCE90CBFC4}" destId="{59DDFD31-52E2-469E-88C4-1A684F4D4133}" srcOrd="2" destOrd="0" presId="urn:microsoft.com/office/officeart/2018/2/layout/IconCircleList"/>
    <dgm:cxn modelId="{3A5B39C1-23E2-4BF3-AA97-67FCDC189DE5}" type="presParOf" srcId="{64D589FD-86CA-4A8C-9E3A-35FCE90CBFC4}" destId="{AD879ACE-DBD7-4528-8B91-1780AF58F90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576FF4-87A2-437E-BEC6-D6B824F968ED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FF01EF2-77FB-443E-8CA9-B71FA6025D0E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The legal status and governance arrangements</a:t>
          </a:r>
        </a:p>
      </dgm:t>
    </dgm:pt>
    <dgm:pt modelId="{7F0BE5D2-74D4-4061-8871-06C3D18D0B90}" type="parTrans" cxnId="{549A44CD-2F92-4DEA-828E-3E22448EC690}">
      <dgm:prSet/>
      <dgm:spPr/>
      <dgm:t>
        <a:bodyPr/>
        <a:lstStyle/>
        <a:p>
          <a:endParaRPr lang="en-US"/>
        </a:p>
      </dgm:t>
    </dgm:pt>
    <dgm:pt modelId="{11EA39C1-176E-4C46-BDE2-8F4053C59C1D}" type="sibTrans" cxnId="{549A44CD-2F92-4DEA-828E-3E22448EC690}">
      <dgm:prSet/>
      <dgm:spPr/>
      <dgm:t>
        <a:bodyPr/>
        <a:lstStyle/>
        <a:p>
          <a:endParaRPr lang="en-US"/>
        </a:p>
      </dgm:t>
    </dgm:pt>
    <dgm:pt modelId="{C1CAAA10-5782-4208-91A1-CF1A3175FA86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dirty="0"/>
            <a:t>The Trust Board will have strategic oversight</a:t>
          </a:r>
          <a:endParaRPr lang="en-US" dirty="0"/>
        </a:p>
      </dgm:t>
    </dgm:pt>
    <dgm:pt modelId="{5B55F0E1-A548-4F0F-A867-C4F16814008F}" type="parTrans" cxnId="{E3BCFF44-8773-4A31-B2FE-E96EF1048E09}">
      <dgm:prSet/>
      <dgm:spPr/>
      <dgm:t>
        <a:bodyPr/>
        <a:lstStyle/>
        <a:p>
          <a:endParaRPr lang="en-US"/>
        </a:p>
      </dgm:t>
    </dgm:pt>
    <dgm:pt modelId="{A735951C-FCEA-4376-8EB3-93630F12BAEC}" type="sibTrans" cxnId="{E3BCFF44-8773-4A31-B2FE-E96EF1048E09}">
      <dgm:prSet/>
      <dgm:spPr/>
      <dgm:t>
        <a:bodyPr/>
        <a:lstStyle/>
        <a:p>
          <a:endParaRPr lang="en-US"/>
        </a:p>
      </dgm:t>
    </dgm:pt>
    <dgm:pt modelId="{7B05D02D-5444-4D88-83F4-13D0B6ED8863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CEO to</a:t>
          </a:r>
          <a:r>
            <a:rPr lang="en-GB" dirty="0"/>
            <a:t> lead the strategic development of the Trust</a:t>
          </a:r>
          <a:endParaRPr lang="en-US" dirty="0"/>
        </a:p>
      </dgm:t>
    </dgm:pt>
    <dgm:pt modelId="{D70651AE-B596-4824-A5C0-DD2156637745}" type="parTrans" cxnId="{5BF59445-9CA6-4E1F-826C-B5B73B3D206A}">
      <dgm:prSet/>
      <dgm:spPr/>
      <dgm:t>
        <a:bodyPr/>
        <a:lstStyle/>
        <a:p>
          <a:endParaRPr lang="en-US"/>
        </a:p>
      </dgm:t>
    </dgm:pt>
    <dgm:pt modelId="{03CC92DD-49B3-4A8F-A8FA-268F7C119D91}" type="sibTrans" cxnId="{5BF59445-9CA6-4E1F-826C-B5B73B3D206A}">
      <dgm:prSet/>
      <dgm:spPr/>
      <dgm:t>
        <a:bodyPr/>
        <a:lstStyle/>
        <a:p>
          <a:endParaRPr lang="en-US"/>
        </a:p>
      </dgm:t>
    </dgm:pt>
    <dgm:pt modelId="{3036F947-223F-4207-86E7-EC10E6C9242C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GB" dirty="0"/>
            <a:t>Funding direct from</a:t>
          </a:r>
          <a:r>
            <a:rPr lang="en-GB" dirty="0">
              <a:latin typeface="Calibri Light" panose="020F0302020204030204"/>
            </a:rPr>
            <a:t> ESFA not through the LA</a:t>
          </a:r>
          <a:endParaRPr lang="en-US" dirty="0"/>
        </a:p>
      </dgm:t>
    </dgm:pt>
    <dgm:pt modelId="{F3A85ED6-1577-4672-8179-5E55B50D5F90}" type="parTrans" cxnId="{76A20332-93B8-4ADF-8FFA-574624E6A658}">
      <dgm:prSet/>
      <dgm:spPr/>
      <dgm:t>
        <a:bodyPr/>
        <a:lstStyle/>
        <a:p>
          <a:endParaRPr lang="en-US"/>
        </a:p>
      </dgm:t>
    </dgm:pt>
    <dgm:pt modelId="{07B885CE-D104-44C3-9AD3-52B0023C589D}" type="sibTrans" cxnId="{76A20332-93B8-4ADF-8FFA-574624E6A658}">
      <dgm:prSet/>
      <dgm:spPr/>
      <dgm:t>
        <a:bodyPr/>
        <a:lstStyle/>
        <a:p>
          <a:endParaRPr lang="en-US"/>
        </a:p>
      </dgm:t>
    </dgm:pt>
    <dgm:pt modelId="{BC54D07A-9E3B-45E2-B2F7-825EC727F461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The current Governing Body will become a Local Governing Body</a:t>
          </a:r>
          <a:endParaRPr lang="en-US" dirty="0">
            <a:latin typeface="Calibri Light" panose="020F0302020204030204"/>
          </a:endParaRPr>
        </a:p>
      </dgm:t>
    </dgm:pt>
    <dgm:pt modelId="{1DE35722-B834-4CDC-AF0D-A58629B0E30F}" type="parTrans" cxnId="{E896CFAE-EF34-4A94-A75B-8CC8E7EB703A}">
      <dgm:prSet/>
      <dgm:spPr/>
      <dgm:t>
        <a:bodyPr/>
        <a:lstStyle/>
        <a:p>
          <a:endParaRPr lang="en-GB"/>
        </a:p>
      </dgm:t>
    </dgm:pt>
    <dgm:pt modelId="{C9429700-DA66-4EDB-AE69-CAB74571CBE6}" type="sibTrans" cxnId="{E896CFAE-EF34-4A94-A75B-8CC8E7EB703A}">
      <dgm:prSet/>
      <dgm:spPr/>
      <dgm:t>
        <a:bodyPr/>
        <a:lstStyle/>
        <a:p>
          <a:endParaRPr lang="en-GB"/>
        </a:p>
      </dgm:t>
    </dgm:pt>
    <dgm:pt modelId="{C6E061E6-9D81-45C0-9056-B013FD5BC4E5}" type="pres">
      <dgm:prSet presAssocID="{91576FF4-87A2-437E-BEC6-D6B824F968ED}" presName="root" presStyleCnt="0">
        <dgm:presLayoutVars>
          <dgm:dir/>
          <dgm:resizeHandles val="exact"/>
        </dgm:presLayoutVars>
      </dgm:prSet>
      <dgm:spPr/>
    </dgm:pt>
    <dgm:pt modelId="{C63B52A4-3A97-4FE8-B91F-0B8E101DA075}" type="pres">
      <dgm:prSet presAssocID="{0FF01EF2-77FB-443E-8CA9-B71FA6025D0E}" presName="compNode" presStyleCnt="0"/>
      <dgm:spPr/>
    </dgm:pt>
    <dgm:pt modelId="{D328D299-A916-44F2-8BB8-A06FA3C911F2}" type="pres">
      <dgm:prSet presAssocID="{0FF01EF2-77FB-443E-8CA9-B71FA6025D0E}" presName="iconRect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AB6EE954-BD6F-4088-A9E9-5AF015E39EE2}" type="pres">
      <dgm:prSet presAssocID="{0FF01EF2-77FB-443E-8CA9-B71FA6025D0E}" presName="spaceRect" presStyleCnt="0"/>
      <dgm:spPr/>
    </dgm:pt>
    <dgm:pt modelId="{6C9DA8B0-1DDD-4BB5-A894-2EA8FB2B9B49}" type="pres">
      <dgm:prSet presAssocID="{0FF01EF2-77FB-443E-8CA9-B71FA6025D0E}" presName="textRect" presStyleLbl="revTx" presStyleIdx="0" presStyleCnt="5">
        <dgm:presLayoutVars>
          <dgm:chMax val="1"/>
          <dgm:chPref val="1"/>
        </dgm:presLayoutVars>
      </dgm:prSet>
      <dgm:spPr/>
    </dgm:pt>
    <dgm:pt modelId="{50F30AFF-2CEB-4DAF-997A-8F85143FCCE4}" type="pres">
      <dgm:prSet presAssocID="{11EA39C1-176E-4C46-BDE2-8F4053C59C1D}" presName="sibTrans" presStyleCnt="0"/>
      <dgm:spPr/>
    </dgm:pt>
    <dgm:pt modelId="{E8048D9A-1BA2-4D69-A2E8-A6ACA18D7730}" type="pres">
      <dgm:prSet presAssocID="{BC54D07A-9E3B-45E2-B2F7-825EC727F461}" presName="compNode" presStyleCnt="0"/>
      <dgm:spPr/>
    </dgm:pt>
    <dgm:pt modelId="{010FB6A4-D867-48D6-8D38-9687B0892162}" type="pres">
      <dgm:prSet presAssocID="{BC54D07A-9E3B-45E2-B2F7-825EC727F461}" presName="iconRect" presStyleLbl="node1" presStyleIdx="1" presStyleCnt="5"/>
      <dgm:spPr/>
    </dgm:pt>
    <dgm:pt modelId="{C823EA58-F9FB-4F81-9C18-45ABCBA50EC7}" type="pres">
      <dgm:prSet presAssocID="{BC54D07A-9E3B-45E2-B2F7-825EC727F461}" presName="spaceRect" presStyleCnt="0"/>
      <dgm:spPr/>
    </dgm:pt>
    <dgm:pt modelId="{C700A873-5315-411A-890B-805A10AFF56B}" type="pres">
      <dgm:prSet presAssocID="{BC54D07A-9E3B-45E2-B2F7-825EC727F461}" presName="textRect" presStyleLbl="revTx" presStyleIdx="1" presStyleCnt="5">
        <dgm:presLayoutVars>
          <dgm:chMax val="1"/>
          <dgm:chPref val="1"/>
        </dgm:presLayoutVars>
      </dgm:prSet>
      <dgm:spPr/>
    </dgm:pt>
    <dgm:pt modelId="{02016E8A-12A4-46C5-8DF4-49D1B5C5E150}" type="pres">
      <dgm:prSet presAssocID="{C9429700-DA66-4EDB-AE69-CAB74571CBE6}" presName="sibTrans" presStyleCnt="0"/>
      <dgm:spPr/>
    </dgm:pt>
    <dgm:pt modelId="{F4549C98-3F0F-4F1F-A220-659A1255C4ED}" type="pres">
      <dgm:prSet presAssocID="{C1CAAA10-5782-4208-91A1-CF1A3175FA86}" presName="compNode" presStyleCnt="0"/>
      <dgm:spPr/>
    </dgm:pt>
    <dgm:pt modelId="{127ABA9C-F69E-4D6E-996A-32FA7660CFD9}" type="pres">
      <dgm:prSet presAssocID="{C1CAAA10-5782-4208-91A1-CF1A3175FA86}" presName="iconRect" presStyleLbl="node1" presStyleIdx="2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DF2818F-9136-4321-AA62-0025F170FA14}" type="pres">
      <dgm:prSet presAssocID="{C1CAAA10-5782-4208-91A1-CF1A3175FA86}" presName="spaceRect" presStyleCnt="0"/>
      <dgm:spPr/>
    </dgm:pt>
    <dgm:pt modelId="{F4549C60-6C3A-496B-BB13-1445E196B801}" type="pres">
      <dgm:prSet presAssocID="{C1CAAA10-5782-4208-91A1-CF1A3175FA86}" presName="textRect" presStyleLbl="revTx" presStyleIdx="2" presStyleCnt="5">
        <dgm:presLayoutVars>
          <dgm:chMax val="1"/>
          <dgm:chPref val="1"/>
        </dgm:presLayoutVars>
      </dgm:prSet>
      <dgm:spPr/>
    </dgm:pt>
    <dgm:pt modelId="{C5577085-7ACC-4015-8D64-179A181442C2}" type="pres">
      <dgm:prSet presAssocID="{A735951C-FCEA-4376-8EB3-93630F12BAEC}" presName="sibTrans" presStyleCnt="0"/>
      <dgm:spPr/>
    </dgm:pt>
    <dgm:pt modelId="{F2FCD4DC-356F-4AA4-A5A2-43223D082857}" type="pres">
      <dgm:prSet presAssocID="{7B05D02D-5444-4D88-83F4-13D0B6ED8863}" presName="compNode" presStyleCnt="0"/>
      <dgm:spPr/>
    </dgm:pt>
    <dgm:pt modelId="{EAF0A1D8-CAF7-4F96-9525-696FA1ECA9AE}" type="pres">
      <dgm:prSet presAssocID="{7B05D02D-5444-4D88-83F4-13D0B6ED8863}" presName="iconRect" presStyleLbl="node1" presStyleIdx="3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E25F649C-F444-4E69-9601-4E79A786DD9D}" type="pres">
      <dgm:prSet presAssocID="{7B05D02D-5444-4D88-83F4-13D0B6ED8863}" presName="spaceRect" presStyleCnt="0"/>
      <dgm:spPr/>
    </dgm:pt>
    <dgm:pt modelId="{405D9CCC-EC65-4FDB-B0AD-279D4390868E}" type="pres">
      <dgm:prSet presAssocID="{7B05D02D-5444-4D88-83F4-13D0B6ED8863}" presName="textRect" presStyleLbl="revTx" presStyleIdx="3" presStyleCnt="5">
        <dgm:presLayoutVars>
          <dgm:chMax val="1"/>
          <dgm:chPref val="1"/>
        </dgm:presLayoutVars>
      </dgm:prSet>
      <dgm:spPr/>
    </dgm:pt>
    <dgm:pt modelId="{8123F634-59A5-48E0-B7C7-0A4172C800F8}" type="pres">
      <dgm:prSet presAssocID="{03CC92DD-49B3-4A8F-A8FA-268F7C119D91}" presName="sibTrans" presStyleCnt="0"/>
      <dgm:spPr/>
    </dgm:pt>
    <dgm:pt modelId="{A366B8FE-F33F-483E-AF7A-01B239B821BB}" type="pres">
      <dgm:prSet presAssocID="{3036F947-223F-4207-86E7-EC10E6C9242C}" presName="compNode" presStyleCnt="0"/>
      <dgm:spPr/>
    </dgm:pt>
    <dgm:pt modelId="{CD088467-6FF4-4C76-B555-13DCF1CBC0D4}" type="pres">
      <dgm:prSet presAssocID="{3036F947-223F-4207-86E7-EC10E6C9242C}" presName="iconRect" presStyleLbl="node1" presStyleIdx="4" presStyleCnt="5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C28A16D7-41ED-4A95-9A6E-B53BC75362A8}" type="pres">
      <dgm:prSet presAssocID="{3036F947-223F-4207-86E7-EC10E6C9242C}" presName="spaceRect" presStyleCnt="0"/>
      <dgm:spPr/>
    </dgm:pt>
    <dgm:pt modelId="{E4029E7B-D326-4261-8756-A2BD00B81F07}" type="pres">
      <dgm:prSet presAssocID="{3036F947-223F-4207-86E7-EC10E6C9242C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8F56902A-788A-40DF-8428-3FFF97B30CCA}" type="presOf" srcId="{91576FF4-87A2-437E-BEC6-D6B824F968ED}" destId="{C6E061E6-9D81-45C0-9056-B013FD5BC4E5}" srcOrd="0" destOrd="0" presId="urn:microsoft.com/office/officeart/2018/2/layout/IconLabelList"/>
    <dgm:cxn modelId="{76A20332-93B8-4ADF-8FFA-574624E6A658}" srcId="{91576FF4-87A2-437E-BEC6-D6B824F968ED}" destId="{3036F947-223F-4207-86E7-EC10E6C9242C}" srcOrd="4" destOrd="0" parTransId="{F3A85ED6-1577-4672-8179-5E55B50D5F90}" sibTransId="{07B885CE-D104-44C3-9AD3-52B0023C589D}"/>
    <dgm:cxn modelId="{E3BCFF44-8773-4A31-B2FE-E96EF1048E09}" srcId="{91576FF4-87A2-437E-BEC6-D6B824F968ED}" destId="{C1CAAA10-5782-4208-91A1-CF1A3175FA86}" srcOrd="2" destOrd="0" parTransId="{5B55F0E1-A548-4F0F-A867-C4F16814008F}" sibTransId="{A735951C-FCEA-4376-8EB3-93630F12BAEC}"/>
    <dgm:cxn modelId="{5BF59445-9CA6-4E1F-826C-B5B73B3D206A}" srcId="{91576FF4-87A2-437E-BEC6-D6B824F968ED}" destId="{7B05D02D-5444-4D88-83F4-13D0B6ED8863}" srcOrd="3" destOrd="0" parTransId="{D70651AE-B596-4824-A5C0-DD2156637745}" sibTransId="{03CC92DD-49B3-4A8F-A8FA-268F7C119D91}"/>
    <dgm:cxn modelId="{5E244C6B-F0A0-4DDE-B698-926FAC5AC544}" type="presOf" srcId="{C1CAAA10-5782-4208-91A1-CF1A3175FA86}" destId="{F4549C60-6C3A-496B-BB13-1445E196B801}" srcOrd="0" destOrd="0" presId="urn:microsoft.com/office/officeart/2018/2/layout/IconLabelList"/>
    <dgm:cxn modelId="{E7D61177-4548-42AC-80E4-E073D9ED7B94}" type="presOf" srcId="{0FF01EF2-77FB-443E-8CA9-B71FA6025D0E}" destId="{6C9DA8B0-1DDD-4BB5-A894-2EA8FB2B9B49}" srcOrd="0" destOrd="0" presId="urn:microsoft.com/office/officeart/2018/2/layout/IconLabelList"/>
    <dgm:cxn modelId="{B767D079-7DFA-4ED8-B806-06D2B4A6A6CD}" type="presOf" srcId="{3036F947-223F-4207-86E7-EC10E6C9242C}" destId="{E4029E7B-D326-4261-8756-A2BD00B81F07}" srcOrd="0" destOrd="0" presId="urn:microsoft.com/office/officeart/2018/2/layout/IconLabelList"/>
    <dgm:cxn modelId="{0B0731AC-DF2F-4E8C-BE3C-188CBA5DA400}" type="presOf" srcId="{BC54D07A-9E3B-45E2-B2F7-825EC727F461}" destId="{C700A873-5315-411A-890B-805A10AFF56B}" srcOrd="0" destOrd="0" presId="urn:microsoft.com/office/officeart/2018/2/layout/IconLabelList"/>
    <dgm:cxn modelId="{E896CFAE-EF34-4A94-A75B-8CC8E7EB703A}" srcId="{91576FF4-87A2-437E-BEC6-D6B824F968ED}" destId="{BC54D07A-9E3B-45E2-B2F7-825EC727F461}" srcOrd="1" destOrd="0" parTransId="{1DE35722-B834-4CDC-AF0D-A58629B0E30F}" sibTransId="{C9429700-DA66-4EDB-AE69-CAB74571CBE6}"/>
    <dgm:cxn modelId="{549A44CD-2F92-4DEA-828E-3E22448EC690}" srcId="{91576FF4-87A2-437E-BEC6-D6B824F968ED}" destId="{0FF01EF2-77FB-443E-8CA9-B71FA6025D0E}" srcOrd="0" destOrd="0" parTransId="{7F0BE5D2-74D4-4061-8871-06C3D18D0B90}" sibTransId="{11EA39C1-176E-4C46-BDE2-8F4053C59C1D}"/>
    <dgm:cxn modelId="{BAF9B6D5-524E-4E5A-B526-59EC94C81067}" type="presOf" srcId="{7B05D02D-5444-4D88-83F4-13D0B6ED8863}" destId="{405D9CCC-EC65-4FDB-B0AD-279D4390868E}" srcOrd="0" destOrd="0" presId="urn:microsoft.com/office/officeart/2018/2/layout/IconLabelList"/>
    <dgm:cxn modelId="{6433377B-22F3-478C-881F-F41A25D81FC0}" type="presParOf" srcId="{C6E061E6-9D81-45C0-9056-B013FD5BC4E5}" destId="{C63B52A4-3A97-4FE8-B91F-0B8E101DA075}" srcOrd="0" destOrd="0" presId="urn:microsoft.com/office/officeart/2018/2/layout/IconLabelList"/>
    <dgm:cxn modelId="{1E823F23-B37D-4E9A-A943-08EF5A68F016}" type="presParOf" srcId="{C63B52A4-3A97-4FE8-B91F-0B8E101DA075}" destId="{D328D299-A916-44F2-8BB8-A06FA3C911F2}" srcOrd="0" destOrd="0" presId="urn:microsoft.com/office/officeart/2018/2/layout/IconLabelList"/>
    <dgm:cxn modelId="{C9932774-B1B9-4D46-8C40-728A260A32CC}" type="presParOf" srcId="{C63B52A4-3A97-4FE8-B91F-0B8E101DA075}" destId="{AB6EE954-BD6F-4088-A9E9-5AF015E39EE2}" srcOrd="1" destOrd="0" presId="urn:microsoft.com/office/officeart/2018/2/layout/IconLabelList"/>
    <dgm:cxn modelId="{04879615-54D4-4488-A368-47F2EB244C6D}" type="presParOf" srcId="{C63B52A4-3A97-4FE8-B91F-0B8E101DA075}" destId="{6C9DA8B0-1DDD-4BB5-A894-2EA8FB2B9B49}" srcOrd="2" destOrd="0" presId="urn:microsoft.com/office/officeart/2018/2/layout/IconLabelList"/>
    <dgm:cxn modelId="{0859796E-BF0B-41C8-B085-40B3541DAC39}" type="presParOf" srcId="{C6E061E6-9D81-45C0-9056-B013FD5BC4E5}" destId="{50F30AFF-2CEB-4DAF-997A-8F85143FCCE4}" srcOrd="1" destOrd="0" presId="urn:microsoft.com/office/officeart/2018/2/layout/IconLabelList"/>
    <dgm:cxn modelId="{26AA8441-B71E-42DA-B103-ADF940819131}" type="presParOf" srcId="{C6E061E6-9D81-45C0-9056-B013FD5BC4E5}" destId="{E8048D9A-1BA2-4D69-A2E8-A6ACA18D7730}" srcOrd="2" destOrd="0" presId="urn:microsoft.com/office/officeart/2018/2/layout/IconLabelList"/>
    <dgm:cxn modelId="{F0027900-72A5-4F3D-8268-3F89E25F9ECE}" type="presParOf" srcId="{E8048D9A-1BA2-4D69-A2E8-A6ACA18D7730}" destId="{010FB6A4-D867-48D6-8D38-9687B0892162}" srcOrd="0" destOrd="0" presId="urn:microsoft.com/office/officeart/2018/2/layout/IconLabelList"/>
    <dgm:cxn modelId="{78B3394A-9477-4F38-B2C9-2AE88170C4F0}" type="presParOf" srcId="{E8048D9A-1BA2-4D69-A2E8-A6ACA18D7730}" destId="{C823EA58-F9FB-4F81-9C18-45ABCBA50EC7}" srcOrd="1" destOrd="0" presId="urn:microsoft.com/office/officeart/2018/2/layout/IconLabelList"/>
    <dgm:cxn modelId="{74010C7C-2586-430B-8E5D-339852CF4545}" type="presParOf" srcId="{E8048D9A-1BA2-4D69-A2E8-A6ACA18D7730}" destId="{C700A873-5315-411A-890B-805A10AFF56B}" srcOrd="2" destOrd="0" presId="urn:microsoft.com/office/officeart/2018/2/layout/IconLabelList"/>
    <dgm:cxn modelId="{39867587-B0A4-4938-9DC5-4BA9D064BD77}" type="presParOf" srcId="{C6E061E6-9D81-45C0-9056-B013FD5BC4E5}" destId="{02016E8A-12A4-46C5-8DF4-49D1B5C5E150}" srcOrd="3" destOrd="0" presId="urn:microsoft.com/office/officeart/2018/2/layout/IconLabelList"/>
    <dgm:cxn modelId="{79874AAC-340F-4019-A5C3-74CB7DB0469D}" type="presParOf" srcId="{C6E061E6-9D81-45C0-9056-B013FD5BC4E5}" destId="{F4549C98-3F0F-4F1F-A220-659A1255C4ED}" srcOrd="4" destOrd="0" presId="urn:microsoft.com/office/officeart/2018/2/layout/IconLabelList"/>
    <dgm:cxn modelId="{4A4DC5EF-D082-4CE4-BF51-0E3552C6ED51}" type="presParOf" srcId="{F4549C98-3F0F-4F1F-A220-659A1255C4ED}" destId="{127ABA9C-F69E-4D6E-996A-32FA7660CFD9}" srcOrd="0" destOrd="0" presId="urn:microsoft.com/office/officeart/2018/2/layout/IconLabelList"/>
    <dgm:cxn modelId="{CCDC86C6-87D8-419D-8A6E-B5C2C0787DC6}" type="presParOf" srcId="{F4549C98-3F0F-4F1F-A220-659A1255C4ED}" destId="{6DF2818F-9136-4321-AA62-0025F170FA14}" srcOrd="1" destOrd="0" presId="urn:microsoft.com/office/officeart/2018/2/layout/IconLabelList"/>
    <dgm:cxn modelId="{9EEFECB5-9CCF-44E0-B113-77EA024AAAB1}" type="presParOf" srcId="{F4549C98-3F0F-4F1F-A220-659A1255C4ED}" destId="{F4549C60-6C3A-496B-BB13-1445E196B801}" srcOrd="2" destOrd="0" presId="urn:microsoft.com/office/officeart/2018/2/layout/IconLabelList"/>
    <dgm:cxn modelId="{3B22420E-2263-41A1-B5C5-05ECC031DBE7}" type="presParOf" srcId="{C6E061E6-9D81-45C0-9056-B013FD5BC4E5}" destId="{C5577085-7ACC-4015-8D64-179A181442C2}" srcOrd="5" destOrd="0" presId="urn:microsoft.com/office/officeart/2018/2/layout/IconLabelList"/>
    <dgm:cxn modelId="{9AC58FA2-48BF-4E46-A15E-AFBF35DF284A}" type="presParOf" srcId="{C6E061E6-9D81-45C0-9056-B013FD5BC4E5}" destId="{F2FCD4DC-356F-4AA4-A5A2-43223D082857}" srcOrd="6" destOrd="0" presId="urn:microsoft.com/office/officeart/2018/2/layout/IconLabelList"/>
    <dgm:cxn modelId="{BAD320FC-6E17-4809-95BD-00A2E576CD54}" type="presParOf" srcId="{F2FCD4DC-356F-4AA4-A5A2-43223D082857}" destId="{EAF0A1D8-CAF7-4F96-9525-696FA1ECA9AE}" srcOrd="0" destOrd="0" presId="urn:microsoft.com/office/officeart/2018/2/layout/IconLabelList"/>
    <dgm:cxn modelId="{B5DBEA2B-BE25-4676-8C13-A7B1D4B5DF9A}" type="presParOf" srcId="{F2FCD4DC-356F-4AA4-A5A2-43223D082857}" destId="{E25F649C-F444-4E69-9601-4E79A786DD9D}" srcOrd="1" destOrd="0" presId="urn:microsoft.com/office/officeart/2018/2/layout/IconLabelList"/>
    <dgm:cxn modelId="{772D6377-B065-4EC5-B544-7E6D9528BD8C}" type="presParOf" srcId="{F2FCD4DC-356F-4AA4-A5A2-43223D082857}" destId="{405D9CCC-EC65-4FDB-B0AD-279D4390868E}" srcOrd="2" destOrd="0" presId="urn:microsoft.com/office/officeart/2018/2/layout/IconLabelList"/>
    <dgm:cxn modelId="{D50983C0-101D-4446-A565-90A7072F3269}" type="presParOf" srcId="{C6E061E6-9D81-45C0-9056-B013FD5BC4E5}" destId="{8123F634-59A5-48E0-B7C7-0A4172C800F8}" srcOrd="7" destOrd="0" presId="urn:microsoft.com/office/officeart/2018/2/layout/IconLabelList"/>
    <dgm:cxn modelId="{CA8EB2EB-9504-44A1-8DA5-A4FF981BF8BF}" type="presParOf" srcId="{C6E061E6-9D81-45C0-9056-B013FD5BC4E5}" destId="{A366B8FE-F33F-483E-AF7A-01B239B821BB}" srcOrd="8" destOrd="0" presId="urn:microsoft.com/office/officeart/2018/2/layout/IconLabelList"/>
    <dgm:cxn modelId="{29F5D228-55E6-4E19-81FA-3F387271AAB0}" type="presParOf" srcId="{A366B8FE-F33F-483E-AF7A-01B239B821BB}" destId="{CD088467-6FF4-4C76-B555-13DCF1CBC0D4}" srcOrd="0" destOrd="0" presId="urn:microsoft.com/office/officeart/2018/2/layout/IconLabelList"/>
    <dgm:cxn modelId="{95D68C3D-BC3E-4E3D-9B19-7692C4AAC9F5}" type="presParOf" srcId="{A366B8FE-F33F-483E-AF7A-01B239B821BB}" destId="{C28A16D7-41ED-4A95-9A6E-B53BC75362A8}" srcOrd="1" destOrd="0" presId="urn:microsoft.com/office/officeart/2018/2/layout/IconLabelList"/>
    <dgm:cxn modelId="{F0E0CC2A-7F9E-429E-87D3-88787A6CDB8A}" type="presParOf" srcId="{A366B8FE-F33F-483E-AF7A-01B239B821BB}" destId="{E4029E7B-D326-4261-8756-A2BD00B81F0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FC7876-5656-48FD-AAC5-062DA2E7E1C6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A3B0B1C-7894-4C69-A170-874ACDBA696C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Preserve</a:t>
          </a:r>
          <a:r>
            <a:rPr lang="en-GB" dirty="0"/>
            <a:t> the future of Catholic Education</a:t>
          </a:r>
          <a:endParaRPr lang="en-US" dirty="0"/>
        </a:p>
      </dgm:t>
    </dgm:pt>
    <dgm:pt modelId="{24420349-341A-45B9-AA88-F894870E8E6E}" type="parTrans" cxnId="{D6455426-1D84-4DDE-8A04-43274EE0360B}">
      <dgm:prSet/>
      <dgm:spPr/>
      <dgm:t>
        <a:bodyPr/>
        <a:lstStyle/>
        <a:p>
          <a:endParaRPr lang="en-US"/>
        </a:p>
      </dgm:t>
    </dgm:pt>
    <dgm:pt modelId="{F2722DF0-F41D-4611-AE94-CA384F531084}" type="sibTrans" cxnId="{D6455426-1D84-4DDE-8A04-43274EE0360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52E38D0-E901-462B-ABBE-5D1D271E63AE}">
      <dgm:prSet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Calibri Light" panose="020F0302020204030204"/>
            </a:rPr>
            <a:t>Opportunity to shape</a:t>
          </a:r>
          <a:r>
            <a:rPr lang="en-GB"/>
            <a:t> the local agenda</a:t>
          </a:r>
          <a:endParaRPr lang="en-US"/>
        </a:p>
      </dgm:t>
    </dgm:pt>
    <dgm:pt modelId="{58A0C364-B1ED-4871-BB36-E5CA66EBA28D}" type="parTrans" cxnId="{5E62A8A2-5303-4332-9565-34514B7177BA}">
      <dgm:prSet/>
      <dgm:spPr/>
      <dgm:t>
        <a:bodyPr/>
        <a:lstStyle/>
        <a:p>
          <a:endParaRPr lang="en-US"/>
        </a:p>
      </dgm:t>
    </dgm:pt>
    <dgm:pt modelId="{DD3B1A75-45F0-4726-A300-2E529CA2FD69}" type="sibTrans" cxnId="{5E62A8A2-5303-4332-9565-34514B7177B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6D56646-9B58-4069-89FF-7BEF4DCAAFC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Growing pressures</a:t>
          </a:r>
          <a:r>
            <a:rPr lang="en-GB" dirty="0"/>
            <a:t> on School budgets</a:t>
          </a:r>
          <a:endParaRPr lang="en-US" dirty="0"/>
        </a:p>
      </dgm:t>
    </dgm:pt>
    <dgm:pt modelId="{DAC80F0C-EB0F-4199-BCAD-D92C8271ECBB}" type="parTrans" cxnId="{47CF80B5-5D33-4A75-8585-A1A1233C3C8E}">
      <dgm:prSet/>
      <dgm:spPr/>
      <dgm:t>
        <a:bodyPr/>
        <a:lstStyle/>
        <a:p>
          <a:endParaRPr lang="en-US"/>
        </a:p>
      </dgm:t>
    </dgm:pt>
    <dgm:pt modelId="{911E6ABF-6716-4C8C-8E99-1832B84819C4}" type="sibTrans" cxnId="{47CF80B5-5D33-4A75-8585-A1A1233C3C8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702C9FD-EBB1-4E4F-976A-5962640AB68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Falling</a:t>
          </a:r>
          <a:r>
            <a:rPr lang="en-GB" dirty="0"/>
            <a:t> roll in parts of the Diocese</a:t>
          </a:r>
        </a:p>
      </dgm:t>
    </dgm:pt>
    <dgm:pt modelId="{FCD961C2-DE76-49F0-A3EE-9E5F2E5EB901}" type="parTrans" cxnId="{797E2BB8-89FB-4A51-8156-7C55718214C9}">
      <dgm:prSet/>
      <dgm:spPr/>
      <dgm:t>
        <a:bodyPr/>
        <a:lstStyle/>
        <a:p>
          <a:endParaRPr lang="en-US"/>
        </a:p>
      </dgm:t>
    </dgm:pt>
    <dgm:pt modelId="{F3AF0F3F-9558-4BB3-A801-C3079098FD00}" type="sibTrans" cxnId="{797E2BB8-89FB-4A51-8156-7C55718214C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798205F-8604-4934-A406-88EEB18C2B5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Reduction in capacity</a:t>
          </a:r>
          <a:r>
            <a:rPr lang="en-GB" dirty="0"/>
            <a:t> of Local Authorities to support schools</a:t>
          </a:r>
          <a:endParaRPr lang="en-US" dirty="0"/>
        </a:p>
      </dgm:t>
    </dgm:pt>
    <dgm:pt modelId="{6D6681FF-3E0E-41F8-99D8-7C03A3A56F33}" type="parTrans" cxnId="{3D88318B-CA57-4F4C-B0CF-AF7D25F62C62}">
      <dgm:prSet/>
      <dgm:spPr/>
      <dgm:t>
        <a:bodyPr/>
        <a:lstStyle/>
        <a:p>
          <a:endParaRPr lang="en-US"/>
        </a:p>
      </dgm:t>
    </dgm:pt>
    <dgm:pt modelId="{CDD31A6A-9530-4BF0-9CBD-01CE1A3DC5C7}" type="sibTrans" cxnId="{3D88318B-CA57-4F4C-B0CF-AF7D25F62C6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CCD22DF-DA8D-407B-8A22-268C76F4F18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Calibri Light" panose="020F0302020204030204"/>
            </a:rPr>
            <a:t>Central to national</a:t>
          </a:r>
          <a:r>
            <a:rPr lang="en-GB" dirty="0"/>
            <a:t> education policy</a:t>
          </a:r>
          <a:endParaRPr lang="en-US" dirty="0"/>
        </a:p>
      </dgm:t>
    </dgm:pt>
    <dgm:pt modelId="{F3721F70-3EEC-415C-8FFC-D86DA6F541BB}" type="parTrans" cxnId="{4C75A3E1-F99B-44C6-A5BD-F1BD83C170AC}">
      <dgm:prSet/>
      <dgm:spPr/>
      <dgm:t>
        <a:bodyPr/>
        <a:lstStyle/>
        <a:p>
          <a:endParaRPr lang="en-US"/>
        </a:p>
      </dgm:t>
    </dgm:pt>
    <dgm:pt modelId="{2E134C30-997A-4690-ABFD-C13546098D0A}" type="sibTrans" cxnId="{4C75A3E1-F99B-44C6-A5BD-F1BD83C170AC}">
      <dgm:prSet/>
      <dgm:spPr/>
      <dgm:t>
        <a:bodyPr/>
        <a:lstStyle/>
        <a:p>
          <a:endParaRPr lang="en-US"/>
        </a:p>
      </dgm:t>
    </dgm:pt>
    <dgm:pt modelId="{A5D1F4C2-D980-4B83-8DE5-C58D07C79CC9}" type="pres">
      <dgm:prSet presAssocID="{9CFC7876-5656-48FD-AAC5-062DA2E7E1C6}" presName="root" presStyleCnt="0">
        <dgm:presLayoutVars>
          <dgm:dir/>
          <dgm:resizeHandles val="exact"/>
        </dgm:presLayoutVars>
      </dgm:prSet>
      <dgm:spPr/>
    </dgm:pt>
    <dgm:pt modelId="{BD6D9D29-803C-41F6-82AA-FE0B4E30437C}" type="pres">
      <dgm:prSet presAssocID="{9CFC7876-5656-48FD-AAC5-062DA2E7E1C6}" presName="container" presStyleCnt="0">
        <dgm:presLayoutVars>
          <dgm:dir/>
          <dgm:resizeHandles val="exact"/>
        </dgm:presLayoutVars>
      </dgm:prSet>
      <dgm:spPr/>
    </dgm:pt>
    <dgm:pt modelId="{C01D1616-B1DC-4D9F-9E01-AC249CAEBCA7}" type="pres">
      <dgm:prSet presAssocID="{DA3B0B1C-7894-4C69-A170-874ACDBA696C}" presName="compNode" presStyleCnt="0"/>
      <dgm:spPr/>
    </dgm:pt>
    <dgm:pt modelId="{47D796D1-7107-4761-8894-D365FA1A6171}" type="pres">
      <dgm:prSet presAssocID="{DA3B0B1C-7894-4C69-A170-874ACDBA696C}" presName="iconBgRect" presStyleLbl="bgShp" presStyleIdx="0" presStyleCnt="6"/>
      <dgm:spPr/>
    </dgm:pt>
    <dgm:pt modelId="{BB811019-8C47-4417-B8DB-1300A4FE7954}" type="pres">
      <dgm:prSet presAssocID="{DA3B0B1C-7894-4C69-A170-874ACDBA696C}" presName="iconRect" presStyleLbl="node1" presStyleIdx="0" presStyleCnt="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99E8A0F0-6D5F-4713-8467-6F906AB234B2}" type="pres">
      <dgm:prSet presAssocID="{DA3B0B1C-7894-4C69-A170-874ACDBA696C}" presName="spaceRect" presStyleCnt="0"/>
      <dgm:spPr/>
    </dgm:pt>
    <dgm:pt modelId="{AA1380BE-F7A8-4AAE-AAAD-D6CE17AB68A9}" type="pres">
      <dgm:prSet presAssocID="{DA3B0B1C-7894-4C69-A170-874ACDBA696C}" presName="textRect" presStyleLbl="revTx" presStyleIdx="0" presStyleCnt="6">
        <dgm:presLayoutVars>
          <dgm:chMax val="1"/>
          <dgm:chPref val="1"/>
        </dgm:presLayoutVars>
      </dgm:prSet>
      <dgm:spPr/>
    </dgm:pt>
    <dgm:pt modelId="{73155789-B685-4DD1-9FFB-2161DFF4D356}" type="pres">
      <dgm:prSet presAssocID="{F2722DF0-F41D-4611-AE94-CA384F531084}" presName="sibTrans" presStyleLbl="sibTrans2D1" presStyleIdx="0" presStyleCnt="0"/>
      <dgm:spPr/>
    </dgm:pt>
    <dgm:pt modelId="{4F86591B-C026-43F7-9189-3833C7F7AC50}" type="pres">
      <dgm:prSet presAssocID="{152E38D0-E901-462B-ABBE-5D1D271E63AE}" presName="compNode" presStyleCnt="0"/>
      <dgm:spPr/>
    </dgm:pt>
    <dgm:pt modelId="{DB233DFD-9B41-4D07-A207-110F9B6A32A7}" type="pres">
      <dgm:prSet presAssocID="{152E38D0-E901-462B-ABBE-5D1D271E63AE}" presName="iconBgRect" presStyleLbl="bgShp" presStyleIdx="1" presStyleCnt="6"/>
      <dgm:spPr/>
    </dgm:pt>
    <dgm:pt modelId="{8E2754E3-82D2-4D63-AF61-42D681889E31}" type="pres">
      <dgm:prSet presAssocID="{152E38D0-E901-462B-ABBE-5D1D271E63AE}" presName="iconRect" presStyleLbl="node1" presStyleIdx="1" presStyleCnt="6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AEE8846-D0B4-4BE8-A58A-B6E9ABEA209B}" type="pres">
      <dgm:prSet presAssocID="{152E38D0-E901-462B-ABBE-5D1D271E63AE}" presName="spaceRect" presStyleCnt="0"/>
      <dgm:spPr/>
    </dgm:pt>
    <dgm:pt modelId="{27C088E7-A5C7-4EDB-B8B5-C85BCFD79CA4}" type="pres">
      <dgm:prSet presAssocID="{152E38D0-E901-462B-ABBE-5D1D271E63AE}" presName="textRect" presStyleLbl="revTx" presStyleIdx="1" presStyleCnt="6">
        <dgm:presLayoutVars>
          <dgm:chMax val="1"/>
          <dgm:chPref val="1"/>
        </dgm:presLayoutVars>
      </dgm:prSet>
      <dgm:spPr/>
    </dgm:pt>
    <dgm:pt modelId="{9B9D8E14-9CA9-4355-B4EF-74C05F07BB30}" type="pres">
      <dgm:prSet presAssocID="{DD3B1A75-45F0-4726-A300-2E529CA2FD69}" presName="sibTrans" presStyleLbl="sibTrans2D1" presStyleIdx="0" presStyleCnt="0"/>
      <dgm:spPr/>
    </dgm:pt>
    <dgm:pt modelId="{89AAB5EF-1D84-4846-AF01-8B5FC01BFBCD}" type="pres">
      <dgm:prSet presAssocID="{D6D56646-9B58-4069-89FF-7BEF4DCAAFC5}" presName="compNode" presStyleCnt="0"/>
      <dgm:spPr/>
    </dgm:pt>
    <dgm:pt modelId="{E4CD91C5-811D-4B87-B630-8260D07E9B5B}" type="pres">
      <dgm:prSet presAssocID="{D6D56646-9B58-4069-89FF-7BEF4DCAAFC5}" presName="iconBgRect" presStyleLbl="bgShp" presStyleIdx="2" presStyleCnt="6"/>
      <dgm:spPr/>
    </dgm:pt>
    <dgm:pt modelId="{DD8757F1-B3FB-43A6-BF62-6A54A09A139A}" type="pres">
      <dgm:prSet presAssocID="{D6D56646-9B58-4069-89FF-7BEF4DCAAFC5}" presName="iconRect" presStyleLbl="node1" presStyleIdx="2" presStyleCnt="6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84CD85B3-8EFF-40B2-BF14-583CA208F44F}" type="pres">
      <dgm:prSet presAssocID="{D6D56646-9B58-4069-89FF-7BEF4DCAAFC5}" presName="spaceRect" presStyleCnt="0"/>
      <dgm:spPr/>
    </dgm:pt>
    <dgm:pt modelId="{B7856363-BD0F-4242-94FB-A5BCF61B7255}" type="pres">
      <dgm:prSet presAssocID="{D6D56646-9B58-4069-89FF-7BEF4DCAAFC5}" presName="textRect" presStyleLbl="revTx" presStyleIdx="2" presStyleCnt="6">
        <dgm:presLayoutVars>
          <dgm:chMax val="1"/>
          <dgm:chPref val="1"/>
        </dgm:presLayoutVars>
      </dgm:prSet>
      <dgm:spPr/>
    </dgm:pt>
    <dgm:pt modelId="{DE106AE1-46F1-4059-B1D6-827012BD5A36}" type="pres">
      <dgm:prSet presAssocID="{911E6ABF-6716-4C8C-8E99-1832B84819C4}" presName="sibTrans" presStyleLbl="sibTrans2D1" presStyleIdx="0" presStyleCnt="0"/>
      <dgm:spPr/>
    </dgm:pt>
    <dgm:pt modelId="{D987D343-2C8B-488B-B9DE-899333AEEF25}" type="pres">
      <dgm:prSet presAssocID="{A702C9FD-EBB1-4E4F-976A-5962640AB68B}" presName="compNode" presStyleCnt="0"/>
      <dgm:spPr/>
    </dgm:pt>
    <dgm:pt modelId="{7184F35F-9363-4E1D-9E42-305119987385}" type="pres">
      <dgm:prSet presAssocID="{A702C9FD-EBB1-4E4F-976A-5962640AB68B}" presName="iconBgRect" presStyleLbl="bgShp" presStyleIdx="3" presStyleCnt="6"/>
      <dgm:spPr/>
    </dgm:pt>
    <dgm:pt modelId="{BC030252-66F9-4920-8F20-80309D61E819}" type="pres">
      <dgm:prSet presAssocID="{A702C9FD-EBB1-4E4F-976A-5962640AB68B}" presName="iconRect" presStyleLbl="node1" presStyleIdx="3" presStyleCnt="6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BA8E7C31-D801-4F36-90DA-64BC48C607CF}" type="pres">
      <dgm:prSet presAssocID="{A702C9FD-EBB1-4E4F-976A-5962640AB68B}" presName="spaceRect" presStyleCnt="0"/>
      <dgm:spPr/>
    </dgm:pt>
    <dgm:pt modelId="{70B559DA-A0EC-41E7-BACF-9234A22B63DE}" type="pres">
      <dgm:prSet presAssocID="{A702C9FD-EBB1-4E4F-976A-5962640AB68B}" presName="textRect" presStyleLbl="revTx" presStyleIdx="3" presStyleCnt="6">
        <dgm:presLayoutVars>
          <dgm:chMax val="1"/>
          <dgm:chPref val="1"/>
        </dgm:presLayoutVars>
      </dgm:prSet>
      <dgm:spPr/>
    </dgm:pt>
    <dgm:pt modelId="{D0EC4726-E6BA-4D05-8ECD-90430172F839}" type="pres">
      <dgm:prSet presAssocID="{F3AF0F3F-9558-4BB3-A801-C3079098FD00}" presName="sibTrans" presStyleLbl="sibTrans2D1" presStyleIdx="0" presStyleCnt="0"/>
      <dgm:spPr/>
    </dgm:pt>
    <dgm:pt modelId="{1F702212-442A-4877-B61F-A7C2D49D4FB3}" type="pres">
      <dgm:prSet presAssocID="{1798205F-8604-4934-A406-88EEB18C2B52}" presName="compNode" presStyleCnt="0"/>
      <dgm:spPr/>
    </dgm:pt>
    <dgm:pt modelId="{94CA6744-148A-4D9A-98B7-FBEBCF762EA7}" type="pres">
      <dgm:prSet presAssocID="{1798205F-8604-4934-A406-88EEB18C2B52}" presName="iconBgRect" presStyleLbl="bgShp" presStyleIdx="4" presStyleCnt="6"/>
      <dgm:spPr/>
    </dgm:pt>
    <dgm:pt modelId="{FA72B84B-55AD-42FA-A427-A78A1D9AF1ED}" type="pres">
      <dgm:prSet presAssocID="{1798205F-8604-4934-A406-88EEB18C2B52}" presName="iconRect" presStyleLbl="node1" presStyleIdx="4" presStyleCnt="6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0DC2537F-492A-4896-ACC2-5C10BA5275C8}" type="pres">
      <dgm:prSet presAssocID="{1798205F-8604-4934-A406-88EEB18C2B52}" presName="spaceRect" presStyleCnt="0"/>
      <dgm:spPr/>
    </dgm:pt>
    <dgm:pt modelId="{A5FEC431-86C0-41DE-BE13-6E8CF98E8EED}" type="pres">
      <dgm:prSet presAssocID="{1798205F-8604-4934-A406-88EEB18C2B52}" presName="textRect" presStyleLbl="revTx" presStyleIdx="4" presStyleCnt="6">
        <dgm:presLayoutVars>
          <dgm:chMax val="1"/>
          <dgm:chPref val="1"/>
        </dgm:presLayoutVars>
      </dgm:prSet>
      <dgm:spPr/>
    </dgm:pt>
    <dgm:pt modelId="{0A1E9E80-110F-493F-B98B-9B2C2A944987}" type="pres">
      <dgm:prSet presAssocID="{CDD31A6A-9530-4BF0-9CBD-01CE1A3DC5C7}" presName="sibTrans" presStyleLbl="sibTrans2D1" presStyleIdx="0" presStyleCnt="0"/>
      <dgm:spPr/>
    </dgm:pt>
    <dgm:pt modelId="{1259C4D0-D4F7-4D53-8A65-36D37CDAA227}" type="pres">
      <dgm:prSet presAssocID="{ACCD22DF-DA8D-407B-8A22-268C76F4F182}" presName="compNode" presStyleCnt="0"/>
      <dgm:spPr/>
    </dgm:pt>
    <dgm:pt modelId="{13ACCA02-96F4-4CEB-B9C4-A47F908162D0}" type="pres">
      <dgm:prSet presAssocID="{ACCD22DF-DA8D-407B-8A22-268C76F4F182}" presName="iconBgRect" presStyleLbl="bgShp" presStyleIdx="5" presStyleCnt="6"/>
      <dgm:spPr/>
    </dgm:pt>
    <dgm:pt modelId="{D1B50247-40FC-481C-958E-1434B99CDD6E}" type="pres">
      <dgm:prSet presAssocID="{ACCD22DF-DA8D-407B-8A22-268C76F4F182}" presName="iconRect" presStyleLbl="node1" presStyleIdx="5" presStyleCnt="6"/>
      <dgm:spPr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3D69775F-01AD-4D26-B91A-5D110BB93304}" type="pres">
      <dgm:prSet presAssocID="{ACCD22DF-DA8D-407B-8A22-268C76F4F182}" presName="spaceRect" presStyleCnt="0"/>
      <dgm:spPr/>
    </dgm:pt>
    <dgm:pt modelId="{718FC9C3-F98A-48B4-8B6C-B06B88A348D1}" type="pres">
      <dgm:prSet presAssocID="{ACCD22DF-DA8D-407B-8A22-268C76F4F182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65F39014-B668-420F-A2DD-F69C1E47EB4F}" type="presOf" srcId="{F2722DF0-F41D-4611-AE94-CA384F531084}" destId="{73155789-B685-4DD1-9FFB-2161DFF4D356}" srcOrd="0" destOrd="0" presId="urn:microsoft.com/office/officeart/2018/2/layout/IconCircleList"/>
    <dgm:cxn modelId="{3F44C419-EA92-4ACF-A3C2-08316BDF0977}" type="presOf" srcId="{D6D56646-9B58-4069-89FF-7BEF4DCAAFC5}" destId="{B7856363-BD0F-4242-94FB-A5BCF61B7255}" srcOrd="0" destOrd="0" presId="urn:microsoft.com/office/officeart/2018/2/layout/IconCircleList"/>
    <dgm:cxn modelId="{D6455426-1D84-4DDE-8A04-43274EE0360B}" srcId="{9CFC7876-5656-48FD-AAC5-062DA2E7E1C6}" destId="{DA3B0B1C-7894-4C69-A170-874ACDBA696C}" srcOrd="0" destOrd="0" parTransId="{24420349-341A-45B9-AA88-F894870E8E6E}" sibTransId="{F2722DF0-F41D-4611-AE94-CA384F531084}"/>
    <dgm:cxn modelId="{79E90E30-430C-4F24-B3D8-CA865BB8417A}" type="presOf" srcId="{A702C9FD-EBB1-4E4F-976A-5962640AB68B}" destId="{70B559DA-A0EC-41E7-BACF-9234A22B63DE}" srcOrd="0" destOrd="0" presId="urn:microsoft.com/office/officeart/2018/2/layout/IconCircleList"/>
    <dgm:cxn modelId="{44E39734-0E04-41BA-B8B4-BBC5F68BB978}" type="presOf" srcId="{CDD31A6A-9530-4BF0-9CBD-01CE1A3DC5C7}" destId="{0A1E9E80-110F-493F-B98B-9B2C2A944987}" srcOrd="0" destOrd="0" presId="urn:microsoft.com/office/officeart/2018/2/layout/IconCircleList"/>
    <dgm:cxn modelId="{898CAA3E-F463-408B-AE6C-5A5AE24F4D4F}" type="presOf" srcId="{DA3B0B1C-7894-4C69-A170-874ACDBA696C}" destId="{AA1380BE-F7A8-4AAE-AAAD-D6CE17AB68A9}" srcOrd="0" destOrd="0" presId="urn:microsoft.com/office/officeart/2018/2/layout/IconCircleList"/>
    <dgm:cxn modelId="{4515DE66-5F2F-44D6-8D66-0873D696F3E2}" type="presOf" srcId="{DD3B1A75-45F0-4726-A300-2E529CA2FD69}" destId="{9B9D8E14-9CA9-4355-B4EF-74C05F07BB30}" srcOrd="0" destOrd="0" presId="urn:microsoft.com/office/officeart/2018/2/layout/IconCircleList"/>
    <dgm:cxn modelId="{8928BD78-BBB7-48BE-B636-E56D98C30536}" type="presOf" srcId="{911E6ABF-6716-4C8C-8E99-1832B84819C4}" destId="{DE106AE1-46F1-4059-B1D6-827012BD5A36}" srcOrd="0" destOrd="0" presId="urn:microsoft.com/office/officeart/2018/2/layout/IconCircleList"/>
    <dgm:cxn modelId="{1FED4C86-44AE-42DE-9C16-220BE81F49F4}" type="presOf" srcId="{F3AF0F3F-9558-4BB3-A801-C3079098FD00}" destId="{D0EC4726-E6BA-4D05-8ECD-90430172F839}" srcOrd="0" destOrd="0" presId="urn:microsoft.com/office/officeart/2018/2/layout/IconCircleList"/>
    <dgm:cxn modelId="{3D88318B-CA57-4F4C-B0CF-AF7D25F62C62}" srcId="{9CFC7876-5656-48FD-AAC5-062DA2E7E1C6}" destId="{1798205F-8604-4934-A406-88EEB18C2B52}" srcOrd="4" destOrd="0" parTransId="{6D6681FF-3E0E-41F8-99D8-7C03A3A56F33}" sibTransId="{CDD31A6A-9530-4BF0-9CBD-01CE1A3DC5C7}"/>
    <dgm:cxn modelId="{6443FD8C-AFFD-4F76-B518-5EA3EA0AC874}" type="presOf" srcId="{152E38D0-E901-462B-ABBE-5D1D271E63AE}" destId="{27C088E7-A5C7-4EDB-B8B5-C85BCFD79CA4}" srcOrd="0" destOrd="0" presId="urn:microsoft.com/office/officeart/2018/2/layout/IconCircleList"/>
    <dgm:cxn modelId="{5E62A8A2-5303-4332-9565-34514B7177BA}" srcId="{9CFC7876-5656-48FD-AAC5-062DA2E7E1C6}" destId="{152E38D0-E901-462B-ABBE-5D1D271E63AE}" srcOrd="1" destOrd="0" parTransId="{58A0C364-B1ED-4871-BB36-E5CA66EBA28D}" sibTransId="{DD3B1A75-45F0-4726-A300-2E529CA2FD69}"/>
    <dgm:cxn modelId="{FACF5FAA-8118-4E87-9137-B6ABED2A05BC}" type="presOf" srcId="{ACCD22DF-DA8D-407B-8A22-268C76F4F182}" destId="{718FC9C3-F98A-48B4-8B6C-B06B88A348D1}" srcOrd="0" destOrd="0" presId="urn:microsoft.com/office/officeart/2018/2/layout/IconCircleList"/>
    <dgm:cxn modelId="{47CF80B5-5D33-4A75-8585-A1A1233C3C8E}" srcId="{9CFC7876-5656-48FD-AAC5-062DA2E7E1C6}" destId="{D6D56646-9B58-4069-89FF-7BEF4DCAAFC5}" srcOrd="2" destOrd="0" parTransId="{DAC80F0C-EB0F-4199-BCAD-D92C8271ECBB}" sibTransId="{911E6ABF-6716-4C8C-8E99-1832B84819C4}"/>
    <dgm:cxn modelId="{797E2BB8-89FB-4A51-8156-7C55718214C9}" srcId="{9CFC7876-5656-48FD-AAC5-062DA2E7E1C6}" destId="{A702C9FD-EBB1-4E4F-976A-5962640AB68B}" srcOrd="3" destOrd="0" parTransId="{FCD961C2-DE76-49F0-A3EE-9E5F2E5EB901}" sibTransId="{F3AF0F3F-9558-4BB3-A801-C3079098FD00}"/>
    <dgm:cxn modelId="{A83C63C4-6C4A-425A-A074-FF1E7A3B51F7}" type="presOf" srcId="{1798205F-8604-4934-A406-88EEB18C2B52}" destId="{A5FEC431-86C0-41DE-BE13-6E8CF98E8EED}" srcOrd="0" destOrd="0" presId="urn:microsoft.com/office/officeart/2018/2/layout/IconCircleList"/>
    <dgm:cxn modelId="{9B5E54DA-746A-4BAB-8951-ACF17221EF48}" type="presOf" srcId="{9CFC7876-5656-48FD-AAC5-062DA2E7E1C6}" destId="{A5D1F4C2-D980-4B83-8DE5-C58D07C79CC9}" srcOrd="0" destOrd="0" presId="urn:microsoft.com/office/officeart/2018/2/layout/IconCircleList"/>
    <dgm:cxn modelId="{4C75A3E1-F99B-44C6-A5BD-F1BD83C170AC}" srcId="{9CFC7876-5656-48FD-AAC5-062DA2E7E1C6}" destId="{ACCD22DF-DA8D-407B-8A22-268C76F4F182}" srcOrd="5" destOrd="0" parTransId="{F3721F70-3EEC-415C-8FFC-D86DA6F541BB}" sibTransId="{2E134C30-997A-4690-ABFD-C13546098D0A}"/>
    <dgm:cxn modelId="{DDC2D985-3C7A-400D-B4E0-A47A388C783E}" type="presParOf" srcId="{A5D1F4C2-D980-4B83-8DE5-C58D07C79CC9}" destId="{BD6D9D29-803C-41F6-82AA-FE0B4E30437C}" srcOrd="0" destOrd="0" presId="urn:microsoft.com/office/officeart/2018/2/layout/IconCircleList"/>
    <dgm:cxn modelId="{0D009E13-A246-4F8D-8AC5-7C752EEB2580}" type="presParOf" srcId="{BD6D9D29-803C-41F6-82AA-FE0B4E30437C}" destId="{C01D1616-B1DC-4D9F-9E01-AC249CAEBCA7}" srcOrd="0" destOrd="0" presId="urn:microsoft.com/office/officeart/2018/2/layout/IconCircleList"/>
    <dgm:cxn modelId="{FF5AE044-29CB-4F5B-AE15-1944DD301905}" type="presParOf" srcId="{C01D1616-B1DC-4D9F-9E01-AC249CAEBCA7}" destId="{47D796D1-7107-4761-8894-D365FA1A6171}" srcOrd="0" destOrd="0" presId="urn:microsoft.com/office/officeart/2018/2/layout/IconCircleList"/>
    <dgm:cxn modelId="{42DD4EEA-51A7-43DB-B066-A4F754BA301F}" type="presParOf" srcId="{C01D1616-B1DC-4D9F-9E01-AC249CAEBCA7}" destId="{BB811019-8C47-4417-B8DB-1300A4FE7954}" srcOrd="1" destOrd="0" presId="urn:microsoft.com/office/officeart/2018/2/layout/IconCircleList"/>
    <dgm:cxn modelId="{96021EFC-F913-417B-A88D-C718E7474D70}" type="presParOf" srcId="{C01D1616-B1DC-4D9F-9E01-AC249CAEBCA7}" destId="{99E8A0F0-6D5F-4713-8467-6F906AB234B2}" srcOrd="2" destOrd="0" presId="urn:microsoft.com/office/officeart/2018/2/layout/IconCircleList"/>
    <dgm:cxn modelId="{BD601BB7-60CF-45D6-9A5B-F23422AC7164}" type="presParOf" srcId="{C01D1616-B1DC-4D9F-9E01-AC249CAEBCA7}" destId="{AA1380BE-F7A8-4AAE-AAAD-D6CE17AB68A9}" srcOrd="3" destOrd="0" presId="urn:microsoft.com/office/officeart/2018/2/layout/IconCircleList"/>
    <dgm:cxn modelId="{6DB443F8-1940-422A-A277-9D6548251F7B}" type="presParOf" srcId="{BD6D9D29-803C-41F6-82AA-FE0B4E30437C}" destId="{73155789-B685-4DD1-9FFB-2161DFF4D356}" srcOrd="1" destOrd="0" presId="urn:microsoft.com/office/officeart/2018/2/layout/IconCircleList"/>
    <dgm:cxn modelId="{7C489823-DE54-40A6-8186-0835283E2735}" type="presParOf" srcId="{BD6D9D29-803C-41F6-82AA-FE0B4E30437C}" destId="{4F86591B-C026-43F7-9189-3833C7F7AC50}" srcOrd="2" destOrd="0" presId="urn:microsoft.com/office/officeart/2018/2/layout/IconCircleList"/>
    <dgm:cxn modelId="{37308068-8254-4BDE-99A7-1A4AFF765B0D}" type="presParOf" srcId="{4F86591B-C026-43F7-9189-3833C7F7AC50}" destId="{DB233DFD-9B41-4D07-A207-110F9B6A32A7}" srcOrd="0" destOrd="0" presId="urn:microsoft.com/office/officeart/2018/2/layout/IconCircleList"/>
    <dgm:cxn modelId="{CC1CF1A8-DE31-4256-9801-D00FEDDE9902}" type="presParOf" srcId="{4F86591B-C026-43F7-9189-3833C7F7AC50}" destId="{8E2754E3-82D2-4D63-AF61-42D681889E31}" srcOrd="1" destOrd="0" presId="urn:microsoft.com/office/officeart/2018/2/layout/IconCircleList"/>
    <dgm:cxn modelId="{D4E93FC4-CBAF-4F14-9F78-6F70AA4F1746}" type="presParOf" srcId="{4F86591B-C026-43F7-9189-3833C7F7AC50}" destId="{AAEE8846-D0B4-4BE8-A58A-B6E9ABEA209B}" srcOrd="2" destOrd="0" presId="urn:microsoft.com/office/officeart/2018/2/layout/IconCircleList"/>
    <dgm:cxn modelId="{005F8EA8-DFBF-41E7-A360-4A47023F35C2}" type="presParOf" srcId="{4F86591B-C026-43F7-9189-3833C7F7AC50}" destId="{27C088E7-A5C7-4EDB-B8B5-C85BCFD79CA4}" srcOrd="3" destOrd="0" presId="urn:microsoft.com/office/officeart/2018/2/layout/IconCircleList"/>
    <dgm:cxn modelId="{C8934076-CBBD-42FA-9138-B9AE3452FFBA}" type="presParOf" srcId="{BD6D9D29-803C-41F6-82AA-FE0B4E30437C}" destId="{9B9D8E14-9CA9-4355-B4EF-74C05F07BB30}" srcOrd="3" destOrd="0" presId="urn:microsoft.com/office/officeart/2018/2/layout/IconCircleList"/>
    <dgm:cxn modelId="{104E9246-F4A5-4A5D-8B8D-8FFFE2AC2B22}" type="presParOf" srcId="{BD6D9D29-803C-41F6-82AA-FE0B4E30437C}" destId="{89AAB5EF-1D84-4846-AF01-8B5FC01BFBCD}" srcOrd="4" destOrd="0" presId="urn:microsoft.com/office/officeart/2018/2/layout/IconCircleList"/>
    <dgm:cxn modelId="{0C941086-6D36-4D0E-AD9E-18F5CCC2C514}" type="presParOf" srcId="{89AAB5EF-1D84-4846-AF01-8B5FC01BFBCD}" destId="{E4CD91C5-811D-4B87-B630-8260D07E9B5B}" srcOrd="0" destOrd="0" presId="urn:microsoft.com/office/officeart/2018/2/layout/IconCircleList"/>
    <dgm:cxn modelId="{7E855297-FD6A-4B3B-9DC7-72FDAA68286C}" type="presParOf" srcId="{89AAB5EF-1D84-4846-AF01-8B5FC01BFBCD}" destId="{DD8757F1-B3FB-43A6-BF62-6A54A09A139A}" srcOrd="1" destOrd="0" presId="urn:microsoft.com/office/officeart/2018/2/layout/IconCircleList"/>
    <dgm:cxn modelId="{DA72EB51-A202-4B8B-B9B4-D54A111B6830}" type="presParOf" srcId="{89AAB5EF-1D84-4846-AF01-8B5FC01BFBCD}" destId="{84CD85B3-8EFF-40B2-BF14-583CA208F44F}" srcOrd="2" destOrd="0" presId="urn:microsoft.com/office/officeart/2018/2/layout/IconCircleList"/>
    <dgm:cxn modelId="{7819A61A-C89E-4C91-BE6E-CEEA3FB17535}" type="presParOf" srcId="{89AAB5EF-1D84-4846-AF01-8B5FC01BFBCD}" destId="{B7856363-BD0F-4242-94FB-A5BCF61B7255}" srcOrd="3" destOrd="0" presId="urn:microsoft.com/office/officeart/2018/2/layout/IconCircleList"/>
    <dgm:cxn modelId="{66CCABE9-5147-4560-95DE-2F89B1D6D4F6}" type="presParOf" srcId="{BD6D9D29-803C-41F6-82AA-FE0B4E30437C}" destId="{DE106AE1-46F1-4059-B1D6-827012BD5A36}" srcOrd="5" destOrd="0" presId="urn:microsoft.com/office/officeart/2018/2/layout/IconCircleList"/>
    <dgm:cxn modelId="{A488AE20-C5C7-433A-B455-4E14F07E34CB}" type="presParOf" srcId="{BD6D9D29-803C-41F6-82AA-FE0B4E30437C}" destId="{D987D343-2C8B-488B-B9DE-899333AEEF25}" srcOrd="6" destOrd="0" presId="urn:microsoft.com/office/officeart/2018/2/layout/IconCircleList"/>
    <dgm:cxn modelId="{BD38A65C-DAE1-431F-96F2-358CC69B4AD3}" type="presParOf" srcId="{D987D343-2C8B-488B-B9DE-899333AEEF25}" destId="{7184F35F-9363-4E1D-9E42-305119987385}" srcOrd="0" destOrd="0" presId="urn:microsoft.com/office/officeart/2018/2/layout/IconCircleList"/>
    <dgm:cxn modelId="{927772FE-9F6E-452B-A863-DD6FAFFCF96A}" type="presParOf" srcId="{D987D343-2C8B-488B-B9DE-899333AEEF25}" destId="{BC030252-66F9-4920-8F20-80309D61E819}" srcOrd="1" destOrd="0" presId="urn:microsoft.com/office/officeart/2018/2/layout/IconCircleList"/>
    <dgm:cxn modelId="{BFB1A6F2-CE25-4152-AB2D-E51474FEABCA}" type="presParOf" srcId="{D987D343-2C8B-488B-B9DE-899333AEEF25}" destId="{BA8E7C31-D801-4F36-90DA-64BC48C607CF}" srcOrd="2" destOrd="0" presId="urn:microsoft.com/office/officeart/2018/2/layout/IconCircleList"/>
    <dgm:cxn modelId="{85E656B9-A856-4EFB-8DD5-C915AFCD7DD6}" type="presParOf" srcId="{D987D343-2C8B-488B-B9DE-899333AEEF25}" destId="{70B559DA-A0EC-41E7-BACF-9234A22B63DE}" srcOrd="3" destOrd="0" presId="urn:microsoft.com/office/officeart/2018/2/layout/IconCircleList"/>
    <dgm:cxn modelId="{37D2A062-C239-4837-B4A1-052B3E7328BC}" type="presParOf" srcId="{BD6D9D29-803C-41F6-82AA-FE0B4E30437C}" destId="{D0EC4726-E6BA-4D05-8ECD-90430172F839}" srcOrd="7" destOrd="0" presId="urn:microsoft.com/office/officeart/2018/2/layout/IconCircleList"/>
    <dgm:cxn modelId="{C4EAFB54-F5DE-49F9-8B0F-DB75F7B9AFF5}" type="presParOf" srcId="{BD6D9D29-803C-41F6-82AA-FE0B4E30437C}" destId="{1F702212-442A-4877-B61F-A7C2D49D4FB3}" srcOrd="8" destOrd="0" presId="urn:microsoft.com/office/officeart/2018/2/layout/IconCircleList"/>
    <dgm:cxn modelId="{C24015B7-8181-4961-B20F-0281AACB77A7}" type="presParOf" srcId="{1F702212-442A-4877-B61F-A7C2D49D4FB3}" destId="{94CA6744-148A-4D9A-98B7-FBEBCF762EA7}" srcOrd="0" destOrd="0" presId="urn:microsoft.com/office/officeart/2018/2/layout/IconCircleList"/>
    <dgm:cxn modelId="{97EDCB1C-9450-442D-B76C-7856064E5FF4}" type="presParOf" srcId="{1F702212-442A-4877-B61F-A7C2D49D4FB3}" destId="{FA72B84B-55AD-42FA-A427-A78A1D9AF1ED}" srcOrd="1" destOrd="0" presId="urn:microsoft.com/office/officeart/2018/2/layout/IconCircleList"/>
    <dgm:cxn modelId="{63AD5032-AC93-48EB-883B-B745A2D812DD}" type="presParOf" srcId="{1F702212-442A-4877-B61F-A7C2D49D4FB3}" destId="{0DC2537F-492A-4896-ACC2-5C10BA5275C8}" srcOrd="2" destOrd="0" presId="urn:microsoft.com/office/officeart/2018/2/layout/IconCircleList"/>
    <dgm:cxn modelId="{A941D8BA-8298-421D-BC94-A87AE72887E9}" type="presParOf" srcId="{1F702212-442A-4877-B61F-A7C2D49D4FB3}" destId="{A5FEC431-86C0-41DE-BE13-6E8CF98E8EED}" srcOrd="3" destOrd="0" presId="urn:microsoft.com/office/officeart/2018/2/layout/IconCircleList"/>
    <dgm:cxn modelId="{F13EFD05-3988-4657-9D18-B9BE6F2151F5}" type="presParOf" srcId="{BD6D9D29-803C-41F6-82AA-FE0B4E30437C}" destId="{0A1E9E80-110F-493F-B98B-9B2C2A944987}" srcOrd="9" destOrd="0" presId="urn:microsoft.com/office/officeart/2018/2/layout/IconCircleList"/>
    <dgm:cxn modelId="{526BD1CB-FD9A-4758-BE82-D611DB7EF16A}" type="presParOf" srcId="{BD6D9D29-803C-41F6-82AA-FE0B4E30437C}" destId="{1259C4D0-D4F7-4D53-8A65-36D37CDAA227}" srcOrd="10" destOrd="0" presId="urn:microsoft.com/office/officeart/2018/2/layout/IconCircleList"/>
    <dgm:cxn modelId="{F769CF9D-6159-4563-9111-7A3310755199}" type="presParOf" srcId="{1259C4D0-D4F7-4D53-8A65-36D37CDAA227}" destId="{13ACCA02-96F4-4CEB-B9C4-A47F908162D0}" srcOrd="0" destOrd="0" presId="urn:microsoft.com/office/officeart/2018/2/layout/IconCircleList"/>
    <dgm:cxn modelId="{C19A6FC6-D56B-4144-B794-1443CF3D57B7}" type="presParOf" srcId="{1259C4D0-D4F7-4D53-8A65-36D37CDAA227}" destId="{D1B50247-40FC-481C-958E-1434B99CDD6E}" srcOrd="1" destOrd="0" presId="urn:microsoft.com/office/officeart/2018/2/layout/IconCircleList"/>
    <dgm:cxn modelId="{211B4953-75E4-40A4-BDE1-03C516DEA9E7}" type="presParOf" srcId="{1259C4D0-D4F7-4D53-8A65-36D37CDAA227}" destId="{3D69775F-01AD-4D26-B91A-5D110BB93304}" srcOrd="2" destOrd="0" presId="urn:microsoft.com/office/officeart/2018/2/layout/IconCircleList"/>
    <dgm:cxn modelId="{B1F1DA70-61C9-4752-9DDE-6AB443749095}" type="presParOf" srcId="{1259C4D0-D4F7-4D53-8A65-36D37CDAA227}" destId="{718FC9C3-F98A-48B4-8B6C-B06B88A348D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A13AFC3-8B0A-4917-B7B3-3A827D45809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67B3D51-3BFA-45F0-B461-83C796DB33EB}">
      <dgm:prSet/>
      <dgm:spPr/>
      <dgm:t>
        <a:bodyPr/>
        <a:lstStyle/>
        <a:p>
          <a:pPr rtl="0">
            <a:defRPr b="1"/>
          </a:pPr>
          <a:r>
            <a:rPr lang="en-GB" dirty="0">
              <a:latin typeface="Calibri Light" panose="020F0302020204030204"/>
            </a:rPr>
            <a:t>Consultation ending 3</a:t>
          </a:r>
          <a:r>
            <a:rPr lang="en-GB" baseline="30000" dirty="0">
              <a:latin typeface="Calibri Light" panose="020F0302020204030204"/>
            </a:rPr>
            <a:t>rd</a:t>
          </a:r>
          <a:r>
            <a:rPr lang="en-GB" dirty="0">
              <a:latin typeface="Calibri Light" panose="020F0302020204030204"/>
            </a:rPr>
            <a:t>  October 2025</a:t>
          </a:r>
          <a:endParaRPr lang="en-US" dirty="0">
            <a:latin typeface="Calibri Light" panose="020F0302020204030204"/>
          </a:endParaRPr>
        </a:p>
      </dgm:t>
    </dgm:pt>
    <dgm:pt modelId="{D6478D0C-C5E5-4BB5-8BC0-A03B13152252}" type="parTrans" cxnId="{09A5DB1B-0F6C-470F-A6AE-49A766568194}">
      <dgm:prSet/>
      <dgm:spPr/>
      <dgm:t>
        <a:bodyPr/>
        <a:lstStyle/>
        <a:p>
          <a:endParaRPr lang="en-US"/>
        </a:p>
      </dgm:t>
    </dgm:pt>
    <dgm:pt modelId="{6816C151-81AB-4ACB-B19D-8A52586EBD35}" type="sibTrans" cxnId="{09A5DB1B-0F6C-470F-A6AE-49A766568194}">
      <dgm:prSet/>
      <dgm:spPr/>
      <dgm:t>
        <a:bodyPr/>
        <a:lstStyle/>
        <a:p>
          <a:endParaRPr lang="en-US"/>
        </a:p>
      </dgm:t>
    </dgm:pt>
    <dgm:pt modelId="{97E2DEBB-0D64-436B-9BBE-86667116D4E9}">
      <dgm:prSet/>
      <dgm:spPr/>
      <dgm:t>
        <a:bodyPr/>
        <a:lstStyle/>
        <a:p>
          <a:pPr>
            <a:defRPr b="1"/>
          </a:pPr>
          <a:r>
            <a:rPr lang="en-GB"/>
            <a:t>Governors to review and decide whether or not to proceed</a:t>
          </a:r>
          <a:endParaRPr lang="en-US"/>
        </a:p>
      </dgm:t>
    </dgm:pt>
    <dgm:pt modelId="{56E57E38-5598-4AB7-9B74-8394DB1DF7FC}" type="parTrans" cxnId="{874BC5AA-CC28-452A-847D-65C0332FA542}">
      <dgm:prSet/>
      <dgm:spPr/>
      <dgm:t>
        <a:bodyPr/>
        <a:lstStyle/>
        <a:p>
          <a:endParaRPr lang="en-US"/>
        </a:p>
      </dgm:t>
    </dgm:pt>
    <dgm:pt modelId="{F2B92ED3-5831-4362-88F8-9123860E2513}" type="sibTrans" cxnId="{874BC5AA-CC28-452A-847D-65C0332FA542}">
      <dgm:prSet/>
      <dgm:spPr/>
      <dgm:t>
        <a:bodyPr/>
        <a:lstStyle/>
        <a:p>
          <a:endParaRPr lang="en-US"/>
        </a:p>
      </dgm:t>
    </dgm:pt>
    <dgm:pt modelId="{9187FDEF-69EA-4148-B33A-B3EEFC358046}">
      <dgm:prSet/>
      <dgm:spPr/>
      <dgm:t>
        <a:bodyPr/>
        <a:lstStyle/>
        <a:p>
          <a:pPr>
            <a:defRPr b="1"/>
          </a:pPr>
          <a:r>
            <a:rPr lang="en-GB" dirty="0">
              <a:latin typeface="Calibri Light" panose="020F0302020204030204"/>
            </a:rPr>
            <a:t>Hold</a:t>
          </a:r>
          <a:r>
            <a:rPr lang="en-GB" dirty="0"/>
            <a:t> a TUPE consultation with unions and staff in January</a:t>
          </a:r>
          <a:endParaRPr lang="en-US" dirty="0"/>
        </a:p>
      </dgm:t>
    </dgm:pt>
    <dgm:pt modelId="{49005DFB-9C2F-4626-895D-64AB934B5D39}" type="parTrans" cxnId="{3D3FF37D-CA88-4274-A665-49CFCDC7C941}">
      <dgm:prSet/>
      <dgm:spPr/>
      <dgm:t>
        <a:bodyPr/>
        <a:lstStyle/>
        <a:p>
          <a:endParaRPr lang="en-US"/>
        </a:p>
      </dgm:t>
    </dgm:pt>
    <dgm:pt modelId="{3868EA3E-19AA-4616-A4B8-E05392E0B349}" type="sibTrans" cxnId="{3D3FF37D-CA88-4274-A665-49CFCDC7C941}">
      <dgm:prSet/>
      <dgm:spPr/>
      <dgm:t>
        <a:bodyPr/>
        <a:lstStyle/>
        <a:p>
          <a:endParaRPr lang="en-US"/>
        </a:p>
      </dgm:t>
    </dgm:pt>
    <dgm:pt modelId="{35C49C2D-BBBD-4AD0-B2CB-D255BE13BA1F}">
      <dgm:prSet/>
      <dgm:spPr/>
      <dgm:t>
        <a:bodyPr/>
        <a:lstStyle/>
        <a:p>
          <a:pPr>
            <a:defRPr b="1"/>
          </a:pPr>
          <a:r>
            <a:rPr lang="en-GB" dirty="0">
              <a:latin typeface="Calibri Light" panose="020F0302020204030204"/>
            </a:rPr>
            <a:t>Transfer</a:t>
          </a:r>
          <a:r>
            <a:rPr lang="en-GB" dirty="0"/>
            <a:t> land, existing </a:t>
          </a:r>
          <a:r>
            <a:rPr lang="en-GB" dirty="0">
              <a:latin typeface="Calibri Light" panose="020F0302020204030204"/>
            </a:rPr>
            <a:t>SLAs</a:t>
          </a:r>
          <a:r>
            <a:rPr lang="en-GB" dirty="0"/>
            <a:t> and contracts to the CAT</a:t>
          </a:r>
          <a:endParaRPr lang="en-US" dirty="0"/>
        </a:p>
      </dgm:t>
    </dgm:pt>
    <dgm:pt modelId="{48FF8C01-777A-4C70-BCDF-34D752ABAC10}" type="parTrans" cxnId="{3DA01371-F38C-4167-A638-09E7EE0D2833}">
      <dgm:prSet/>
      <dgm:spPr/>
      <dgm:t>
        <a:bodyPr/>
        <a:lstStyle/>
        <a:p>
          <a:endParaRPr lang="en-US"/>
        </a:p>
      </dgm:t>
    </dgm:pt>
    <dgm:pt modelId="{47E8DBE7-2E52-4CFE-8A80-5C24F9D25E9A}" type="sibTrans" cxnId="{3DA01371-F38C-4167-A638-09E7EE0D2833}">
      <dgm:prSet/>
      <dgm:spPr/>
      <dgm:t>
        <a:bodyPr/>
        <a:lstStyle/>
        <a:p>
          <a:endParaRPr lang="en-US"/>
        </a:p>
      </dgm:t>
    </dgm:pt>
    <dgm:pt modelId="{82AA2853-FE90-4A56-8504-D3B69C6229B3}">
      <dgm:prSet/>
      <dgm:spPr/>
      <dgm:t>
        <a:bodyPr/>
        <a:lstStyle/>
        <a:p>
          <a:pPr>
            <a:defRPr b="1"/>
          </a:pPr>
          <a:r>
            <a:rPr lang="en-GB" dirty="0"/>
            <a:t>Introduce</a:t>
          </a:r>
          <a:r>
            <a:rPr lang="en-GB" dirty="0">
              <a:latin typeface="Calibri Light" panose="020F0302020204030204"/>
            </a:rPr>
            <a:t> Trust wide Finance system and other back office systems</a:t>
          </a:r>
          <a:endParaRPr lang="en-US" dirty="0"/>
        </a:p>
      </dgm:t>
    </dgm:pt>
    <dgm:pt modelId="{565C38B0-EBE4-4F4D-90E6-A218C1EE18E1}" type="parTrans" cxnId="{4D2B20B6-6F1B-4043-81E5-D95E06FB3ECE}">
      <dgm:prSet/>
      <dgm:spPr/>
      <dgm:t>
        <a:bodyPr/>
        <a:lstStyle/>
        <a:p>
          <a:endParaRPr lang="en-US"/>
        </a:p>
      </dgm:t>
    </dgm:pt>
    <dgm:pt modelId="{46BC38FB-B4DC-459F-A976-464E6A4B07D8}" type="sibTrans" cxnId="{4D2B20B6-6F1B-4043-81E5-D95E06FB3ECE}">
      <dgm:prSet/>
      <dgm:spPr/>
      <dgm:t>
        <a:bodyPr/>
        <a:lstStyle/>
        <a:p>
          <a:endParaRPr lang="en-US"/>
        </a:p>
      </dgm:t>
    </dgm:pt>
    <dgm:pt modelId="{8F243D34-6B04-4464-8721-8A4FA46B7B4B}">
      <dgm:prSet/>
      <dgm:spPr/>
      <dgm:t>
        <a:bodyPr/>
        <a:lstStyle/>
        <a:p>
          <a:pPr>
            <a:defRPr b="1"/>
          </a:pPr>
          <a:r>
            <a:rPr lang="en-GB" dirty="0">
              <a:latin typeface="Calibri Light" panose="020F0302020204030204"/>
            </a:rPr>
            <a:t>Target Conversion</a:t>
          </a:r>
          <a:r>
            <a:rPr lang="en-GB" dirty="0"/>
            <a:t> date – spring term 2026</a:t>
          </a:r>
          <a:endParaRPr lang="en-US" dirty="0"/>
        </a:p>
      </dgm:t>
    </dgm:pt>
    <dgm:pt modelId="{37145A95-CEB1-4F5F-AA57-8E6C30DA3122}" type="parTrans" cxnId="{6002331F-BAC0-4463-83F1-46623644D7A2}">
      <dgm:prSet/>
      <dgm:spPr/>
      <dgm:t>
        <a:bodyPr/>
        <a:lstStyle/>
        <a:p>
          <a:endParaRPr lang="en-US"/>
        </a:p>
      </dgm:t>
    </dgm:pt>
    <dgm:pt modelId="{4D59A415-2CFE-4470-912F-57A49A847EF1}" type="sibTrans" cxnId="{6002331F-BAC0-4463-83F1-46623644D7A2}">
      <dgm:prSet/>
      <dgm:spPr/>
      <dgm:t>
        <a:bodyPr/>
        <a:lstStyle/>
        <a:p>
          <a:endParaRPr lang="en-US"/>
        </a:p>
      </dgm:t>
    </dgm:pt>
    <dgm:pt modelId="{DFF86BED-AA73-4D47-BC05-3DD6251B40A6}">
      <dgm:prSet phldr="0"/>
      <dgm:spPr/>
      <dgm:t>
        <a:bodyPr/>
        <a:lstStyle/>
        <a:p>
          <a:pPr>
            <a:defRPr b="1"/>
          </a:pPr>
          <a:r>
            <a:rPr lang="en-GB" dirty="0">
              <a:latin typeface="Calibri Light" panose="020F0302020204030204"/>
            </a:rPr>
            <a:t>Results</a:t>
          </a:r>
          <a:r>
            <a:rPr lang="en-GB" dirty="0"/>
            <a:t> reported to </a:t>
          </a:r>
          <a:r>
            <a:rPr lang="en-GB" dirty="0">
              <a:latin typeface="Calibri Light" panose="020F0302020204030204"/>
            </a:rPr>
            <a:t>School’s</a:t>
          </a:r>
          <a:r>
            <a:rPr lang="en-GB" dirty="0"/>
            <a:t> Governing body in October</a:t>
          </a:r>
        </a:p>
      </dgm:t>
    </dgm:pt>
    <dgm:pt modelId="{B6B2181D-CC2C-4037-8102-AC7F4BEA69D5}" type="parTrans" cxnId="{B066CE9A-E6B2-4C91-8C13-AFD20D76120D}">
      <dgm:prSet/>
      <dgm:spPr/>
      <dgm:t>
        <a:bodyPr/>
        <a:lstStyle/>
        <a:p>
          <a:endParaRPr lang="en-GB"/>
        </a:p>
      </dgm:t>
    </dgm:pt>
    <dgm:pt modelId="{235467F5-64C6-4DB2-809B-47A4FC436AAC}" type="sibTrans" cxnId="{B066CE9A-E6B2-4C91-8C13-AFD20D76120D}">
      <dgm:prSet/>
      <dgm:spPr/>
      <dgm:t>
        <a:bodyPr/>
        <a:lstStyle/>
        <a:p>
          <a:endParaRPr lang="en-US"/>
        </a:p>
        <a:p>
          <a:endParaRPr lang="en-GB"/>
        </a:p>
      </dgm:t>
    </dgm:pt>
    <dgm:pt modelId="{8D92AF3D-00C4-45C6-B53D-1FCF017C6319}" type="pres">
      <dgm:prSet presAssocID="{3A13AFC3-8B0A-4917-B7B3-3A827D458095}" presName="Name0" presStyleCnt="0">
        <dgm:presLayoutVars>
          <dgm:dir/>
          <dgm:resizeHandles val="exact"/>
        </dgm:presLayoutVars>
      </dgm:prSet>
      <dgm:spPr/>
    </dgm:pt>
    <dgm:pt modelId="{8100EE13-BE1B-4491-9AD1-7BB61A98E68C}" type="pres">
      <dgm:prSet presAssocID="{E67B3D51-3BFA-45F0-B461-83C796DB33EB}" presName="node" presStyleLbl="node1" presStyleIdx="0" presStyleCnt="7">
        <dgm:presLayoutVars>
          <dgm:bulletEnabled val="1"/>
        </dgm:presLayoutVars>
      </dgm:prSet>
      <dgm:spPr/>
    </dgm:pt>
    <dgm:pt modelId="{B3E8F469-958A-4B0F-8841-911E2A2CEA06}" type="pres">
      <dgm:prSet presAssocID="{6816C151-81AB-4ACB-B19D-8A52586EBD35}" presName="sibTrans" presStyleLbl="sibTrans1D1" presStyleIdx="0" presStyleCnt="6"/>
      <dgm:spPr/>
    </dgm:pt>
    <dgm:pt modelId="{72C568B1-5051-4107-9A80-EF7776719689}" type="pres">
      <dgm:prSet presAssocID="{6816C151-81AB-4ACB-B19D-8A52586EBD35}" presName="connectorText" presStyleLbl="sibTrans1D1" presStyleIdx="0" presStyleCnt="6"/>
      <dgm:spPr/>
    </dgm:pt>
    <dgm:pt modelId="{C519A631-ED3E-4453-A9BE-7B4405A94657}" type="pres">
      <dgm:prSet presAssocID="{DFF86BED-AA73-4D47-BC05-3DD6251B40A6}" presName="node" presStyleLbl="node1" presStyleIdx="1" presStyleCnt="7">
        <dgm:presLayoutVars>
          <dgm:bulletEnabled val="1"/>
        </dgm:presLayoutVars>
      </dgm:prSet>
      <dgm:spPr/>
    </dgm:pt>
    <dgm:pt modelId="{E882345B-81C1-414B-B833-16883D5161F7}" type="pres">
      <dgm:prSet presAssocID="{235467F5-64C6-4DB2-809B-47A4FC436AAC}" presName="sibTrans" presStyleLbl="sibTrans1D1" presStyleIdx="1" presStyleCnt="6"/>
      <dgm:spPr/>
    </dgm:pt>
    <dgm:pt modelId="{6948CC10-8191-449E-A841-2573570AC9F3}" type="pres">
      <dgm:prSet presAssocID="{235467F5-64C6-4DB2-809B-47A4FC436AAC}" presName="connectorText" presStyleLbl="sibTrans1D1" presStyleIdx="1" presStyleCnt="6"/>
      <dgm:spPr/>
    </dgm:pt>
    <dgm:pt modelId="{47AF7DCF-A03F-4B2E-8C1C-CA2ED33B9394}" type="pres">
      <dgm:prSet presAssocID="{97E2DEBB-0D64-436B-9BBE-86667116D4E9}" presName="node" presStyleLbl="node1" presStyleIdx="2" presStyleCnt="7">
        <dgm:presLayoutVars>
          <dgm:bulletEnabled val="1"/>
        </dgm:presLayoutVars>
      </dgm:prSet>
      <dgm:spPr/>
    </dgm:pt>
    <dgm:pt modelId="{30CEDC08-185E-4E3A-9693-79F6A10890EF}" type="pres">
      <dgm:prSet presAssocID="{F2B92ED3-5831-4362-88F8-9123860E2513}" presName="sibTrans" presStyleLbl="sibTrans1D1" presStyleIdx="2" presStyleCnt="6"/>
      <dgm:spPr/>
    </dgm:pt>
    <dgm:pt modelId="{C013A027-6732-44B0-A940-EBA9EDEC56DE}" type="pres">
      <dgm:prSet presAssocID="{F2B92ED3-5831-4362-88F8-9123860E2513}" presName="connectorText" presStyleLbl="sibTrans1D1" presStyleIdx="2" presStyleCnt="6"/>
      <dgm:spPr/>
    </dgm:pt>
    <dgm:pt modelId="{A98B36F6-9BC8-4417-B523-B0B64DD0D500}" type="pres">
      <dgm:prSet presAssocID="{9187FDEF-69EA-4148-B33A-B3EEFC358046}" presName="node" presStyleLbl="node1" presStyleIdx="3" presStyleCnt="7">
        <dgm:presLayoutVars>
          <dgm:bulletEnabled val="1"/>
        </dgm:presLayoutVars>
      </dgm:prSet>
      <dgm:spPr/>
    </dgm:pt>
    <dgm:pt modelId="{6FAB8349-41F7-4CFD-A641-DDC6CF22CF8E}" type="pres">
      <dgm:prSet presAssocID="{3868EA3E-19AA-4616-A4B8-E05392E0B349}" presName="sibTrans" presStyleLbl="sibTrans1D1" presStyleIdx="3" presStyleCnt="6"/>
      <dgm:spPr/>
    </dgm:pt>
    <dgm:pt modelId="{EC503423-802E-4CAF-B0B9-D0DBF102785B}" type="pres">
      <dgm:prSet presAssocID="{3868EA3E-19AA-4616-A4B8-E05392E0B349}" presName="connectorText" presStyleLbl="sibTrans1D1" presStyleIdx="3" presStyleCnt="6"/>
      <dgm:spPr/>
    </dgm:pt>
    <dgm:pt modelId="{A9FE5E3E-10C8-4D44-BA4E-8446232F223F}" type="pres">
      <dgm:prSet presAssocID="{35C49C2D-BBBD-4AD0-B2CB-D255BE13BA1F}" presName="node" presStyleLbl="node1" presStyleIdx="4" presStyleCnt="7">
        <dgm:presLayoutVars>
          <dgm:bulletEnabled val="1"/>
        </dgm:presLayoutVars>
      </dgm:prSet>
      <dgm:spPr/>
    </dgm:pt>
    <dgm:pt modelId="{2B4FA4B8-2954-41FA-862B-E9E7E1C0950B}" type="pres">
      <dgm:prSet presAssocID="{47E8DBE7-2E52-4CFE-8A80-5C24F9D25E9A}" presName="sibTrans" presStyleLbl="sibTrans1D1" presStyleIdx="4" presStyleCnt="6"/>
      <dgm:spPr/>
    </dgm:pt>
    <dgm:pt modelId="{A0979FB5-9695-4C0F-A88E-37AE86641E21}" type="pres">
      <dgm:prSet presAssocID="{47E8DBE7-2E52-4CFE-8A80-5C24F9D25E9A}" presName="connectorText" presStyleLbl="sibTrans1D1" presStyleIdx="4" presStyleCnt="6"/>
      <dgm:spPr/>
    </dgm:pt>
    <dgm:pt modelId="{3DEF0014-2119-42C1-9D2A-F62866B3226E}" type="pres">
      <dgm:prSet presAssocID="{82AA2853-FE90-4A56-8504-D3B69C6229B3}" presName="node" presStyleLbl="node1" presStyleIdx="5" presStyleCnt="7">
        <dgm:presLayoutVars>
          <dgm:bulletEnabled val="1"/>
        </dgm:presLayoutVars>
      </dgm:prSet>
      <dgm:spPr/>
    </dgm:pt>
    <dgm:pt modelId="{9CA82002-AF27-4180-BFD8-CA1E6BA6F5B1}" type="pres">
      <dgm:prSet presAssocID="{46BC38FB-B4DC-459F-A976-464E6A4B07D8}" presName="sibTrans" presStyleLbl="sibTrans1D1" presStyleIdx="5" presStyleCnt="6"/>
      <dgm:spPr/>
    </dgm:pt>
    <dgm:pt modelId="{252696EF-ED86-4A56-BAB7-74D6EFB7CDCC}" type="pres">
      <dgm:prSet presAssocID="{46BC38FB-B4DC-459F-A976-464E6A4B07D8}" presName="connectorText" presStyleLbl="sibTrans1D1" presStyleIdx="5" presStyleCnt="6"/>
      <dgm:spPr/>
    </dgm:pt>
    <dgm:pt modelId="{4C0B3B0F-14F5-4C37-9493-912D0F2EE09A}" type="pres">
      <dgm:prSet presAssocID="{8F243D34-6B04-4464-8721-8A4FA46B7B4B}" presName="node" presStyleLbl="node1" presStyleIdx="6" presStyleCnt="7">
        <dgm:presLayoutVars>
          <dgm:bulletEnabled val="1"/>
        </dgm:presLayoutVars>
      </dgm:prSet>
      <dgm:spPr/>
    </dgm:pt>
  </dgm:ptLst>
  <dgm:cxnLst>
    <dgm:cxn modelId="{F61D7400-7114-4B9A-91FA-A41D25253C11}" type="presOf" srcId="{9187FDEF-69EA-4148-B33A-B3EEFC358046}" destId="{A98B36F6-9BC8-4417-B523-B0B64DD0D500}" srcOrd="0" destOrd="0" presId="urn:microsoft.com/office/officeart/2016/7/layout/RepeatingBendingProcessNew"/>
    <dgm:cxn modelId="{5FB8B509-762C-44A4-B42A-FD5B5E2B8A03}" type="presOf" srcId="{DFF86BED-AA73-4D47-BC05-3DD6251B40A6}" destId="{C519A631-ED3E-4453-A9BE-7B4405A94657}" srcOrd="0" destOrd="0" presId="urn:microsoft.com/office/officeart/2016/7/layout/RepeatingBendingProcessNew"/>
    <dgm:cxn modelId="{B33D190D-C1BC-443F-A2BE-326FDEDCC311}" type="presOf" srcId="{3868EA3E-19AA-4616-A4B8-E05392E0B349}" destId="{6FAB8349-41F7-4CFD-A641-DDC6CF22CF8E}" srcOrd="0" destOrd="0" presId="urn:microsoft.com/office/officeart/2016/7/layout/RepeatingBendingProcessNew"/>
    <dgm:cxn modelId="{CE67781A-5481-4F4D-9ABC-7F9C51D99EEF}" type="presOf" srcId="{6816C151-81AB-4ACB-B19D-8A52586EBD35}" destId="{72C568B1-5051-4107-9A80-EF7776719689}" srcOrd="1" destOrd="0" presId="urn:microsoft.com/office/officeart/2016/7/layout/RepeatingBendingProcessNew"/>
    <dgm:cxn modelId="{09A5DB1B-0F6C-470F-A6AE-49A766568194}" srcId="{3A13AFC3-8B0A-4917-B7B3-3A827D458095}" destId="{E67B3D51-3BFA-45F0-B461-83C796DB33EB}" srcOrd="0" destOrd="0" parTransId="{D6478D0C-C5E5-4BB5-8BC0-A03B13152252}" sibTransId="{6816C151-81AB-4ACB-B19D-8A52586EBD35}"/>
    <dgm:cxn modelId="{6002331F-BAC0-4463-83F1-46623644D7A2}" srcId="{3A13AFC3-8B0A-4917-B7B3-3A827D458095}" destId="{8F243D34-6B04-4464-8721-8A4FA46B7B4B}" srcOrd="6" destOrd="0" parTransId="{37145A95-CEB1-4F5F-AA57-8E6C30DA3122}" sibTransId="{4D59A415-2CFE-4470-912F-57A49A847EF1}"/>
    <dgm:cxn modelId="{E697E51F-EB7D-46C0-B0FB-7D25BCE3DE19}" type="presOf" srcId="{3A13AFC3-8B0A-4917-B7B3-3A827D458095}" destId="{8D92AF3D-00C4-45C6-B53D-1FCF017C6319}" srcOrd="0" destOrd="0" presId="urn:microsoft.com/office/officeart/2016/7/layout/RepeatingBendingProcessNew"/>
    <dgm:cxn modelId="{B90BE12F-16BE-42B9-8DE6-1F9C38CA8642}" type="presOf" srcId="{F2B92ED3-5831-4362-88F8-9123860E2513}" destId="{30CEDC08-185E-4E3A-9693-79F6A10890EF}" srcOrd="0" destOrd="0" presId="urn:microsoft.com/office/officeart/2016/7/layout/RepeatingBendingProcessNew"/>
    <dgm:cxn modelId="{33542C6A-9C4D-46B0-BD8D-9ED828E54DEC}" type="presOf" srcId="{47E8DBE7-2E52-4CFE-8A80-5C24F9D25E9A}" destId="{A0979FB5-9695-4C0F-A88E-37AE86641E21}" srcOrd="1" destOrd="0" presId="urn:microsoft.com/office/officeart/2016/7/layout/RepeatingBendingProcessNew"/>
    <dgm:cxn modelId="{98E15A4C-07F4-480F-B028-CB3EF9610F33}" type="presOf" srcId="{6816C151-81AB-4ACB-B19D-8A52586EBD35}" destId="{B3E8F469-958A-4B0F-8841-911E2A2CEA06}" srcOrd="0" destOrd="0" presId="urn:microsoft.com/office/officeart/2016/7/layout/RepeatingBendingProcessNew"/>
    <dgm:cxn modelId="{3DA01371-F38C-4167-A638-09E7EE0D2833}" srcId="{3A13AFC3-8B0A-4917-B7B3-3A827D458095}" destId="{35C49C2D-BBBD-4AD0-B2CB-D255BE13BA1F}" srcOrd="4" destOrd="0" parTransId="{48FF8C01-777A-4C70-BCDF-34D752ABAC10}" sibTransId="{47E8DBE7-2E52-4CFE-8A80-5C24F9D25E9A}"/>
    <dgm:cxn modelId="{C3EFA055-B9F9-40AB-92DC-F068522E7FF0}" type="presOf" srcId="{82AA2853-FE90-4A56-8504-D3B69C6229B3}" destId="{3DEF0014-2119-42C1-9D2A-F62866B3226E}" srcOrd="0" destOrd="0" presId="urn:microsoft.com/office/officeart/2016/7/layout/RepeatingBendingProcessNew"/>
    <dgm:cxn modelId="{BF48C976-BCE5-482C-8065-F7EB48E68436}" type="presOf" srcId="{235467F5-64C6-4DB2-809B-47A4FC436AAC}" destId="{6948CC10-8191-449E-A841-2573570AC9F3}" srcOrd="1" destOrd="0" presId="urn:microsoft.com/office/officeart/2016/7/layout/RepeatingBendingProcessNew"/>
    <dgm:cxn modelId="{3D3FF37D-CA88-4274-A665-49CFCDC7C941}" srcId="{3A13AFC3-8B0A-4917-B7B3-3A827D458095}" destId="{9187FDEF-69EA-4148-B33A-B3EEFC358046}" srcOrd="3" destOrd="0" parTransId="{49005DFB-9C2F-4626-895D-64AB934B5D39}" sibTransId="{3868EA3E-19AA-4616-A4B8-E05392E0B349}"/>
    <dgm:cxn modelId="{835A8A88-C985-43D7-A0F1-090EDDBAC9D9}" type="presOf" srcId="{8F243D34-6B04-4464-8721-8A4FA46B7B4B}" destId="{4C0B3B0F-14F5-4C37-9493-912D0F2EE09A}" srcOrd="0" destOrd="0" presId="urn:microsoft.com/office/officeart/2016/7/layout/RepeatingBendingProcessNew"/>
    <dgm:cxn modelId="{29EBDE8A-27B7-4023-A2D5-D350C70336A1}" type="presOf" srcId="{35C49C2D-BBBD-4AD0-B2CB-D255BE13BA1F}" destId="{A9FE5E3E-10C8-4D44-BA4E-8446232F223F}" srcOrd="0" destOrd="0" presId="urn:microsoft.com/office/officeart/2016/7/layout/RepeatingBendingProcessNew"/>
    <dgm:cxn modelId="{441AEF8E-8C50-47BF-8940-EA4826B6AC4B}" type="presOf" srcId="{235467F5-64C6-4DB2-809B-47A4FC436AAC}" destId="{E882345B-81C1-414B-B833-16883D5161F7}" srcOrd="0" destOrd="0" presId="urn:microsoft.com/office/officeart/2016/7/layout/RepeatingBendingProcessNew"/>
    <dgm:cxn modelId="{A9E6E793-F3C7-4853-B670-3E4D561B9C5B}" type="presOf" srcId="{46BC38FB-B4DC-459F-A976-464E6A4B07D8}" destId="{9CA82002-AF27-4180-BFD8-CA1E6BA6F5B1}" srcOrd="0" destOrd="0" presId="urn:microsoft.com/office/officeart/2016/7/layout/RepeatingBendingProcessNew"/>
    <dgm:cxn modelId="{B066CE9A-E6B2-4C91-8C13-AFD20D76120D}" srcId="{3A13AFC3-8B0A-4917-B7B3-3A827D458095}" destId="{DFF86BED-AA73-4D47-BC05-3DD6251B40A6}" srcOrd="1" destOrd="0" parTransId="{B6B2181D-CC2C-4037-8102-AC7F4BEA69D5}" sibTransId="{235467F5-64C6-4DB2-809B-47A4FC436AAC}"/>
    <dgm:cxn modelId="{DC0777A6-4774-4685-9098-980A92D1BBE5}" type="presOf" srcId="{F2B92ED3-5831-4362-88F8-9123860E2513}" destId="{C013A027-6732-44B0-A940-EBA9EDEC56DE}" srcOrd="1" destOrd="0" presId="urn:microsoft.com/office/officeart/2016/7/layout/RepeatingBendingProcessNew"/>
    <dgm:cxn modelId="{8C44DBA9-F4F0-44E2-8B91-5C794DFB876F}" type="presOf" srcId="{47E8DBE7-2E52-4CFE-8A80-5C24F9D25E9A}" destId="{2B4FA4B8-2954-41FA-862B-E9E7E1C0950B}" srcOrd="0" destOrd="0" presId="urn:microsoft.com/office/officeart/2016/7/layout/RepeatingBendingProcessNew"/>
    <dgm:cxn modelId="{874BC5AA-CC28-452A-847D-65C0332FA542}" srcId="{3A13AFC3-8B0A-4917-B7B3-3A827D458095}" destId="{97E2DEBB-0D64-436B-9BBE-86667116D4E9}" srcOrd="2" destOrd="0" parTransId="{56E57E38-5598-4AB7-9B74-8394DB1DF7FC}" sibTransId="{F2B92ED3-5831-4362-88F8-9123860E2513}"/>
    <dgm:cxn modelId="{F7B877AB-E72A-4C93-AF12-19035E55827C}" type="presOf" srcId="{97E2DEBB-0D64-436B-9BBE-86667116D4E9}" destId="{47AF7DCF-A03F-4B2E-8C1C-CA2ED33B9394}" srcOrd="0" destOrd="0" presId="urn:microsoft.com/office/officeart/2016/7/layout/RepeatingBendingProcessNew"/>
    <dgm:cxn modelId="{C82060B3-EADA-49A5-A62D-5A7EF4CCDD8F}" type="presOf" srcId="{46BC38FB-B4DC-459F-A976-464E6A4B07D8}" destId="{252696EF-ED86-4A56-BAB7-74D6EFB7CDCC}" srcOrd="1" destOrd="0" presId="urn:microsoft.com/office/officeart/2016/7/layout/RepeatingBendingProcessNew"/>
    <dgm:cxn modelId="{4D2B20B6-6F1B-4043-81E5-D95E06FB3ECE}" srcId="{3A13AFC3-8B0A-4917-B7B3-3A827D458095}" destId="{82AA2853-FE90-4A56-8504-D3B69C6229B3}" srcOrd="5" destOrd="0" parTransId="{565C38B0-EBE4-4F4D-90E6-A218C1EE18E1}" sibTransId="{46BC38FB-B4DC-459F-A976-464E6A4B07D8}"/>
    <dgm:cxn modelId="{B183C3C8-2148-4241-AE42-68D510B504C4}" type="presOf" srcId="{E67B3D51-3BFA-45F0-B461-83C796DB33EB}" destId="{8100EE13-BE1B-4491-9AD1-7BB61A98E68C}" srcOrd="0" destOrd="0" presId="urn:microsoft.com/office/officeart/2016/7/layout/RepeatingBendingProcessNew"/>
    <dgm:cxn modelId="{425D22F1-EDC0-4993-8241-CB20EFE01A83}" type="presOf" srcId="{3868EA3E-19AA-4616-A4B8-E05392E0B349}" destId="{EC503423-802E-4CAF-B0B9-D0DBF102785B}" srcOrd="1" destOrd="0" presId="urn:microsoft.com/office/officeart/2016/7/layout/RepeatingBendingProcessNew"/>
    <dgm:cxn modelId="{07035C1B-7357-442A-9131-E98EEF5F0C4F}" type="presParOf" srcId="{8D92AF3D-00C4-45C6-B53D-1FCF017C6319}" destId="{8100EE13-BE1B-4491-9AD1-7BB61A98E68C}" srcOrd="0" destOrd="0" presId="urn:microsoft.com/office/officeart/2016/7/layout/RepeatingBendingProcessNew"/>
    <dgm:cxn modelId="{CDD455BF-DBF9-49EB-84E3-B1E2BF099FC5}" type="presParOf" srcId="{8D92AF3D-00C4-45C6-B53D-1FCF017C6319}" destId="{B3E8F469-958A-4B0F-8841-911E2A2CEA06}" srcOrd="1" destOrd="0" presId="urn:microsoft.com/office/officeart/2016/7/layout/RepeatingBendingProcessNew"/>
    <dgm:cxn modelId="{E14860C2-FE60-49B4-8F9E-C4C21162D3F2}" type="presParOf" srcId="{B3E8F469-958A-4B0F-8841-911E2A2CEA06}" destId="{72C568B1-5051-4107-9A80-EF7776719689}" srcOrd="0" destOrd="0" presId="urn:microsoft.com/office/officeart/2016/7/layout/RepeatingBendingProcessNew"/>
    <dgm:cxn modelId="{6926CA9C-3AA4-4956-867C-B1A2509F2D72}" type="presParOf" srcId="{8D92AF3D-00C4-45C6-B53D-1FCF017C6319}" destId="{C519A631-ED3E-4453-A9BE-7B4405A94657}" srcOrd="2" destOrd="0" presId="urn:microsoft.com/office/officeart/2016/7/layout/RepeatingBendingProcessNew"/>
    <dgm:cxn modelId="{547B8C83-2340-4B33-9BC5-6F5891B5A350}" type="presParOf" srcId="{8D92AF3D-00C4-45C6-B53D-1FCF017C6319}" destId="{E882345B-81C1-414B-B833-16883D5161F7}" srcOrd="3" destOrd="0" presId="urn:microsoft.com/office/officeart/2016/7/layout/RepeatingBendingProcessNew"/>
    <dgm:cxn modelId="{232B47C2-D778-48A1-81BC-919CBEBFD076}" type="presParOf" srcId="{E882345B-81C1-414B-B833-16883D5161F7}" destId="{6948CC10-8191-449E-A841-2573570AC9F3}" srcOrd="0" destOrd="0" presId="urn:microsoft.com/office/officeart/2016/7/layout/RepeatingBendingProcessNew"/>
    <dgm:cxn modelId="{4D397899-AEF8-4258-822C-12A497BA6CA4}" type="presParOf" srcId="{8D92AF3D-00C4-45C6-B53D-1FCF017C6319}" destId="{47AF7DCF-A03F-4B2E-8C1C-CA2ED33B9394}" srcOrd="4" destOrd="0" presId="urn:microsoft.com/office/officeart/2016/7/layout/RepeatingBendingProcessNew"/>
    <dgm:cxn modelId="{6B961C4A-ED9F-4655-A7EB-C04124DC3950}" type="presParOf" srcId="{8D92AF3D-00C4-45C6-B53D-1FCF017C6319}" destId="{30CEDC08-185E-4E3A-9693-79F6A10890EF}" srcOrd="5" destOrd="0" presId="urn:microsoft.com/office/officeart/2016/7/layout/RepeatingBendingProcessNew"/>
    <dgm:cxn modelId="{3A6C7D01-4419-4F8A-9B09-A3473EAC8754}" type="presParOf" srcId="{30CEDC08-185E-4E3A-9693-79F6A10890EF}" destId="{C013A027-6732-44B0-A940-EBA9EDEC56DE}" srcOrd="0" destOrd="0" presId="urn:microsoft.com/office/officeart/2016/7/layout/RepeatingBendingProcessNew"/>
    <dgm:cxn modelId="{5AA1D261-F650-4B70-81CB-7ABC27E32E69}" type="presParOf" srcId="{8D92AF3D-00C4-45C6-B53D-1FCF017C6319}" destId="{A98B36F6-9BC8-4417-B523-B0B64DD0D500}" srcOrd="6" destOrd="0" presId="urn:microsoft.com/office/officeart/2016/7/layout/RepeatingBendingProcessNew"/>
    <dgm:cxn modelId="{29351E4B-3650-4521-8CFA-CFFEA8FC9B1B}" type="presParOf" srcId="{8D92AF3D-00C4-45C6-B53D-1FCF017C6319}" destId="{6FAB8349-41F7-4CFD-A641-DDC6CF22CF8E}" srcOrd="7" destOrd="0" presId="urn:microsoft.com/office/officeart/2016/7/layout/RepeatingBendingProcessNew"/>
    <dgm:cxn modelId="{B7C59393-88A4-4606-B845-0C50F445BC46}" type="presParOf" srcId="{6FAB8349-41F7-4CFD-A641-DDC6CF22CF8E}" destId="{EC503423-802E-4CAF-B0B9-D0DBF102785B}" srcOrd="0" destOrd="0" presId="urn:microsoft.com/office/officeart/2016/7/layout/RepeatingBendingProcessNew"/>
    <dgm:cxn modelId="{22ED49DF-C8CF-4B1A-B144-D00692625DF9}" type="presParOf" srcId="{8D92AF3D-00C4-45C6-B53D-1FCF017C6319}" destId="{A9FE5E3E-10C8-4D44-BA4E-8446232F223F}" srcOrd="8" destOrd="0" presId="urn:microsoft.com/office/officeart/2016/7/layout/RepeatingBendingProcessNew"/>
    <dgm:cxn modelId="{220F285D-3376-45B6-A51B-0A9561CCDB2C}" type="presParOf" srcId="{8D92AF3D-00C4-45C6-B53D-1FCF017C6319}" destId="{2B4FA4B8-2954-41FA-862B-E9E7E1C0950B}" srcOrd="9" destOrd="0" presId="urn:microsoft.com/office/officeart/2016/7/layout/RepeatingBendingProcessNew"/>
    <dgm:cxn modelId="{30A4DEFD-C6B6-43B7-BDE7-F21CAAF4EB12}" type="presParOf" srcId="{2B4FA4B8-2954-41FA-862B-E9E7E1C0950B}" destId="{A0979FB5-9695-4C0F-A88E-37AE86641E21}" srcOrd="0" destOrd="0" presId="urn:microsoft.com/office/officeart/2016/7/layout/RepeatingBendingProcessNew"/>
    <dgm:cxn modelId="{3AF2C278-67DA-4641-A297-4B01593A442E}" type="presParOf" srcId="{8D92AF3D-00C4-45C6-B53D-1FCF017C6319}" destId="{3DEF0014-2119-42C1-9D2A-F62866B3226E}" srcOrd="10" destOrd="0" presId="urn:microsoft.com/office/officeart/2016/7/layout/RepeatingBendingProcessNew"/>
    <dgm:cxn modelId="{AC537023-668F-4435-8F45-0277BE09DDFC}" type="presParOf" srcId="{8D92AF3D-00C4-45C6-B53D-1FCF017C6319}" destId="{9CA82002-AF27-4180-BFD8-CA1E6BA6F5B1}" srcOrd="11" destOrd="0" presId="urn:microsoft.com/office/officeart/2016/7/layout/RepeatingBendingProcessNew"/>
    <dgm:cxn modelId="{19256356-0FC1-4A4F-A07A-73EE5EAF6D3F}" type="presParOf" srcId="{9CA82002-AF27-4180-BFD8-CA1E6BA6F5B1}" destId="{252696EF-ED86-4A56-BAB7-74D6EFB7CDCC}" srcOrd="0" destOrd="0" presId="urn:microsoft.com/office/officeart/2016/7/layout/RepeatingBendingProcessNew"/>
    <dgm:cxn modelId="{BA3CDE11-81E1-4C15-AA3D-96946EACE431}" type="presParOf" srcId="{8D92AF3D-00C4-45C6-B53D-1FCF017C6319}" destId="{4C0B3B0F-14F5-4C37-9493-912D0F2EE09A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8722BB-2A07-4534-A5CC-FF7C6FABF606}">
      <dsp:nvSpPr>
        <dsp:cNvPr id="0" name=""/>
        <dsp:cNvSpPr/>
      </dsp:nvSpPr>
      <dsp:spPr>
        <a:xfrm>
          <a:off x="82613" y="90072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CE587E-C071-446D-A7EE-C8C0DB9F9DBB}">
      <dsp:nvSpPr>
        <dsp:cNvPr id="0" name=""/>
        <dsp:cNvSpPr/>
      </dsp:nvSpPr>
      <dsp:spPr>
        <a:xfrm>
          <a:off x="271034" y="278494"/>
          <a:ext cx="520402" cy="52040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3C292B-BA1E-415D-84AF-96E85788B14C}">
      <dsp:nvSpPr>
        <dsp:cNvPr id="0" name=""/>
        <dsp:cNvSpPr/>
      </dsp:nvSpPr>
      <dsp:spPr>
        <a:xfrm>
          <a:off x="1172126" y="9007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 Light" panose="020F0302020204030204"/>
            </a:rPr>
            <a:t>Ethos</a:t>
          </a:r>
          <a:r>
            <a:rPr lang="en-GB" sz="1800" kern="1200" dirty="0"/>
            <a:t> of our School</a:t>
          </a:r>
          <a:endParaRPr lang="en-US" sz="1800" kern="1200" dirty="0"/>
        </a:p>
      </dsp:txBody>
      <dsp:txXfrm>
        <a:off x="1172126" y="90072"/>
        <a:ext cx="2114937" cy="897246"/>
      </dsp:txXfrm>
    </dsp:sp>
    <dsp:sp modelId="{916C5DB3-8791-4571-AEBB-F97B2C30544B}">
      <dsp:nvSpPr>
        <dsp:cNvPr id="0" name=""/>
        <dsp:cNvSpPr/>
      </dsp:nvSpPr>
      <dsp:spPr>
        <a:xfrm>
          <a:off x="3655575" y="90072"/>
          <a:ext cx="897246" cy="8972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B68647-36F2-4D3B-9B4A-09BF9B2FEA69}">
      <dsp:nvSpPr>
        <dsp:cNvPr id="0" name=""/>
        <dsp:cNvSpPr/>
      </dsp:nvSpPr>
      <dsp:spPr>
        <a:xfrm>
          <a:off x="3843996" y="278494"/>
          <a:ext cx="520402" cy="520402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D13E8-3DD8-4C2B-A5B3-3F7A25BFCEBB}">
      <dsp:nvSpPr>
        <dsp:cNvPr id="0" name=""/>
        <dsp:cNvSpPr/>
      </dsp:nvSpPr>
      <dsp:spPr>
        <a:xfrm>
          <a:off x="4745088" y="9007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The </a:t>
          </a:r>
          <a:r>
            <a:rPr lang="en-GB" sz="1800" kern="1200" dirty="0">
              <a:latin typeface="Calibri Light" panose="020F0302020204030204"/>
            </a:rPr>
            <a:t>Staff</a:t>
          </a:r>
          <a:r>
            <a:rPr lang="en-GB" sz="1800" kern="1200" dirty="0"/>
            <a:t> </a:t>
          </a:r>
          <a:r>
            <a:rPr lang="en-GB" sz="1800" kern="1200" dirty="0">
              <a:latin typeface="Calibri Light" panose="020F0302020204030204"/>
            </a:rPr>
            <a:t>Team</a:t>
          </a:r>
          <a:endParaRPr lang="en-GB" sz="1800" kern="1200" dirty="0"/>
        </a:p>
      </dsp:txBody>
      <dsp:txXfrm>
        <a:off x="4745088" y="90072"/>
        <a:ext cx="2114937" cy="897246"/>
      </dsp:txXfrm>
    </dsp:sp>
    <dsp:sp modelId="{6A15088B-4152-4277-B6AE-F0EA1C17F630}">
      <dsp:nvSpPr>
        <dsp:cNvPr id="0" name=""/>
        <dsp:cNvSpPr/>
      </dsp:nvSpPr>
      <dsp:spPr>
        <a:xfrm>
          <a:off x="7228536" y="90072"/>
          <a:ext cx="897246" cy="8972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0D05D6-67B1-4535-A9DA-52FBBAD1EDE2}">
      <dsp:nvSpPr>
        <dsp:cNvPr id="0" name=""/>
        <dsp:cNvSpPr/>
      </dsp:nvSpPr>
      <dsp:spPr>
        <a:xfrm>
          <a:off x="7416958" y="278494"/>
          <a:ext cx="520402" cy="520402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FCACA6-0368-4DF4-87C4-CBBF7CF4B772}">
      <dsp:nvSpPr>
        <dsp:cNvPr id="0" name=""/>
        <dsp:cNvSpPr/>
      </dsp:nvSpPr>
      <dsp:spPr>
        <a:xfrm>
          <a:off x="8318049" y="9007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Our School Uniform and Curriculum</a:t>
          </a:r>
          <a:endParaRPr lang="en-US" sz="1800" kern="1200" dirty="0"/>
        </a:p>
      </dsp:txBody>
      <dsp:txXfrm>
        <a:off x="8318049" y="90072"/>
        <a:ext cx="2114937" cy="897246"/>
      </dsp:txXfrm>
    </dsp:sp>
    <dsp:sp modelId="{4A0336A0-3823-4D3A-9038-07AE1B5BB0BD}">
      <dsp:nvSpPr>
        <dsp:cNvPr id="0" name=""/>
        <dsp:cNvSpPr/>
      </dsp:nvSpPr>
      <dsp:spPr>
        <a:xfrm>
          <a:off x="82613" y="1727045"/>
          <a:ext cx="897246" cy="8972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238459-4361-4E34-9057-E406CE2AC2EB}">
      <dsp:nvSpPr>
        <dsp:cNvPr id="0" name=""/>
        <dsp:cNvSpPr/>
      </dsp:nvSpPr>
      <dsp:spPr>
        <a:xfrm>
          <a:off x="271034" y="1915467"/>
          <a:ext cx="520402" cy="520402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1EBBE5-B58D-474C-9E67-942333DB689F}">
      <dsp:nvSpPr>
        <dsp:cNvPr id="0" name=""/>
        <dsp:cNvSpPr/>
      </dsp:nvSpPr>
      <dsp:spPr>
        <a:xfrm>
          <a:off x="1172126" y="1727045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Governors will continue to serve on a Local Governing </a:t>
          </a:r>
          <a:r>
            <a:rPr lang="en-GB" sz="1800" kern="1200" dirty="0">
              <a:latin typeface="Calibri Light" panose="020F0302020204030204"/>
            </a:rPr>
            <a:t>Body</a:t>
          </a:r>
          <a:endParaRPr lang="en-US" sz="1800" kern="1200" dirty="0"/>
        </a:p>
      </dsp:txBody>
      <dsp:txXfrm>
        <a:off x="1172126" y="1727045"/>
        <a:ext cx="2114937" cy="897246"/>
      </dsp:txXfrm>
    </dsp:sp>
    <dsp:sp modelId="{BC543D25-D7D4-43EF-966C-A18987FE9E63}">
      <dsp:nvSpPr>
        <dsp:cNvPr id="0" name=""/>
        <dsp:cNvSpPr/>
      </dsp:nvSpPr>
      <dsp:spPr>
        <a:xfrm>
          <a:off x="3655575" y="1727045"/>
          <a:ext cx="897246" cy="89724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7A8044-9EBF-4D5D-8554-36985D23E587}">
      <dsp:nvSpPr>
        <dsp:cNvPr id="0" name=""/>
        <dsp:cNvSpPr/>
      </dsp:nvSpPr>
      <dsp:spPr>
        <a:xfrm>
          <a:off x="3843996" y="1915467"/>
          <a:ext cx="520402" cy="520402"/>
        </a:xfrm>
        <a:prstGeom prst="rect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C4723E-5788-4C2C-9289-4BA993292B76}">
      <dsp:nvSpPr>
        <dsp:cNvPr id="0" name=""/>
        <dsp:cNvSpPr/>
      </dsp:nvSpPr>
      <dsp:spPr>
        <a:xfrm>
          <a:off x="4745088" y="1727045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 Light" panose="020F0302020204030204"/>
            </a:rPr>
            <a:t>PAN London Co-ordinated admissions</a:t>
          </a:r>
          <a:r>
            <a:rPr lang="en-GB" sz="1800" kern="1200" dirty="0"/>
            <a:t> process</a:t>
          </a:r>
          <a:endParaRPr lang="en-US" sz="1800" kern="1200" dirty="0"/>
        </a:p>
      </dsp:txBody>
      <dsp:txXfrm>
        <a:off x="4745088" y="1727045"/>
        <a:ext cx="2114937" cy="897246"/>
      </dsp:txXfrm>
    </dsp:sp>
    <dsp:sp modelId="{F0FD9EED-0957-43FA-90BC-06F8B29AB936}">
      <dsp:nvSpPr>
        <dsp:cNvPr id="0" name=""/>
        <dsp:cNvSpPr/>
      </dsp:nvSpPr>
      <dsp:spPr>
        <a:xfrm>
          <a:off x="7228536" y="1727045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3BB7FB-A4CE-4835-8195-7D45DB797A41}">
      <dsp:nvSpPr>
        <dsp:cNvPr id="0" name=""/>
        <dsp:cNvSpPr/>
      </dsp:nvSpPr>
      <dsp:spPr>
        <a:xfrm>
          <a:off x="7416958" y="1915467"/>
          <a:ext cx="520402" cy="520402"/>
        </a:xfrm>
        <a:prstGeom prst="rect">
          <a:avLst/>
        </a:prstGeom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B74FB-C239-46D9-9AE3-CDFB42F0793A}">
      <dsp:nvSpPr>
        <dsp:cNvPr id="0" name=""/>
        <dsp:cNvSpPr/>
      </dsp:nvSpPr>
      <dsp:spPr>
        <a:xfrm>
          <a:off x="8318049" y="1727045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 Light" panose="020F0302020204030204"/>
            </a:rPr>
            <a:t>Current</a:t>
          </a:r>
          <a:r>
            <a:rPr lang="en-GB" sz="1800" kern="1200" dirty="0"/>
            <a:t> admission policy will continue to apply</a:t>
          </a:r>
        </a:p>
      </dsp:txBody>
      <dsp:txXfrm>
        <a:off x="8318049" y="1727045"/>
        <a:ext cx="2114937" cy="897246"/>
      </dsp:txXfrm>
    </dsp:sp>
    <dsp:sp modelId="{39A0EBB5-1177-4D54-A957-95A7BB14BF2B}">
      <dsp:nvSpPr>
        <dsp:cNvPr id="0" name=""/>
        <dsp:cNvSpPr/>
      </dsp:nvSpPr>
      <dsp:spPr>
        <a:xfrm>
          <a:off x="82613" y="3364019"/>
          <a:ext cx="897246" cy="8972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57C99-0ACF-428D-BB1E-0DBC780564F7}">
      <dsp:nvSpPr>
        <dsp:cNvPr id="0" name=""/>
        <dsp:cNvSpPr/>
      </dsp:nvSpPr>
      <dsp:spPr>
        <a:xfrm>
          <a:off x="271034" y="3552441"/>
          <a:ext cx="520402" cy="520402"/>
        </a:xfrm>
        <a:prstGeom prst="rect">
          <a:avLst/>
        </a:prstGeom>
        <a:blipFill>
          <a:blip xmlns:r="http://schemas.openxmlformats.org/officeDocument/2006/relationships"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C8AD90-58F6-465C-B1BF-6C67484F2DF5}">
      <dsp:nvSpPr>
        <dsp:cNvPr id="0" name=""/>
        <dsp:cNvSpPr/>
      </dsp:nvSpPr>
      <dsp:spPr>
        <a:xfrm>
          <a:off x="1172126" y="336401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The timings of the current school day </a:t>
          </a:r>
          <a:endParaRPr lang="en-US" sz="1800" kern="1200" dirty="0"/>
        </a:p>
      </dsp:txBody>
      <dsp:txXfrm>
        <a:off x="1172126" y="3364019"/>
        <a:ext cx="2114937" cy="897246"/>
      </dsp:txXfrm>
    </dsp:sp>
    <dsp:sp modelId="{0E31A82A-D369-47AA-A049-B0415C13E80D}">
      <dsp:nvSpPr>
        <dsp:cNvPr id="0" name=""/>
        <dsp:cNvSpPr/>
      </dsp:nvSpPr>
      <dsp:spPr>
        <a:xfrm>
          <a:off x="3655575" y="3364019"/>
          <a:ext cx="897246" cy="8972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B7BE9F-CBF1-4270-AF81-1E1E87D7A7C5}">
      <dsp:nvSpPr>
        <dsp:cNvPr id="0" name=""/>
        <dsp:cNvSpPr/>
      </dsp:nvSpPr>
      <dsp:spPr>
        <a:xfrm>
          <a:off x="3843996" y="3552441"/>
          <a:ext cx="520402" cy="520402"/>
        </a:xfrm>
        <a:prstGeom prst="rect">
          <a:avLst/>
        </a:prstGeom>
        <a:blipFill>
          <a:blip xmlns:r="http://schemas.openxmlformats.org/officeDocument/2006/relationships"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879ACE-DBD7-4528-8B91-1780AF58F90D}">
      <dsp:nvSpPr>
        <dsp:cNvPr id="0" name=""/>
        <dsp:cNvSpPr/>
      </dsp:nvSpPr>
      <dsp:spPr>
        <a:xfrm>
          <a:off x="4745088" y="336401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The terms and conditions of employment</a:t>
          </a:r>
          <a:endParaRPr lang="en-US" sz="1800" kern="1200" dirty="0"/>
        </a:p>
      </dsp:txBody>
      <dsp:txXfrm>
        <a:off x="4745088" y="3364019"/>
        <a:ext cx="2114937" cy="897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8D299-A916-44F2-8BB8-A06FA3C911F2}">
      <dsp:nvSpPr>
        <dsp:cNvPr id="0" name=""/>
        <dsp:cNvSpPr/>
      </dsp:nvSpPr>
      <dsp:spPr>
        <a:xfrm>
          <a:off x="622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9DA8B0-1DDD-4BB5-A894-2EA8FB2B9B49}">
      <dsp:nvSpPr>
        <dsp:cNvPr id="0" name=""/>
        <dsp:cNvSpPr/>
      </dsp:nvSpPr>
      <dsp:spPr>
        <a:xfrm>
          <a:off x="127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The legal status and governance arrangements</a:t>
          </a:r>
        </a:p>
      </dsp:txBody>
      <dsp:txXfrm>
        <a:off x="127800" y="2355670"/>
        <a:ext cx="1800000" cy="720000"/>
      </dsp:txXfrm>
    </dsp:sp>
    <dsp:sp modelId="{010FB6A4-D867-48D6-8D38-9687B0892162}">
      <dsp:nvSpPr>
        <dsp:cNvPr id="0" name=""/>
        <dsp:cNvSpPr/>
      </dsp:nvSpPr>
      <dsp:spPr>
        <a:xfrm>
          <a:off x="2737800" y="1275667"/>
          <a:ext cx="810000" cy="81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00A873-5315-411A-890B-805A10AFF56B}">
      <dsp:nvSpPr>
        <dsp:cNvPr id="0" name=""/>
        <dsp:cNvSpPr/>
      </dsp:nvSpPr>
      <dsp:spPr>
        <a:xfrm>
          <a:off x="2242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latin typeface="Calibri Light" panose="020F0302020204030204"/>
            </a:rPr>
            <a:t>The current Governing Body will become a Local Governing Body</a:t>
          </a:r>
          <a:endParaRPr lang="en-US" sz="1500" kern="1200" dirty="0">
            <a:latin typeface="Calibri Light" panose="020F0302020204030204"/>
          </a:endParaRPr>
        </a:p>
      </dsp:txBody>
      <dsp:txXfrm>
        <a:off x="2242800" y="2355670"/>
        <a:ext cx="1800000" cy="720000"/>
      </dsp:txXfrm>
    </dsp:sp>
    <dsp:sp modelId="{127ABA9C-F69E-4D6E-996A-32FA7660CFD9}">
      <dsp:nvSpPr>
        <dsp:cNvPr id="0" name=""/>
        <dsp:cNvSpPr/>
      </dsp:nvSpPr>
      <dsp:spPr>
        <a:xfrm>
          <a:off x="4852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49C60-6C3A-496B-BB13-1445E196B801}">
      <dsp:nvSpPr>
        <dsp:cNvPr id="0" name=""/>
        <dsp:cNvSpPr/>
      </dsp:nvSpPr>
      <dsp:spPr>
        <a:xfrm>
          <a:off x="4357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The Trust Board will have strategic oversight</a:t>
          </a:r>
          <a:endParaRPr lang="en-US" sz="1500" kern="1200" dirty="0"/>
        </a:p>
      </dsp:txBody>
      <dsp:txXfrm>
        <a:off x="4357800" y="2355670"/>
        <a:ext cx="1800000" cy="720000"/>
      </dsp:txXfrm>
    </dsp:sp>
    <dsp:sp modelId="{EAF0A1D8-CAF7-4F96-9525-696FA1ECA9AE}">
      <dsp:nvSpPr>
        <dsp:cNvPr id="0" name=""/>
        <dsp:cNvSpPr/>
      </dsp:nvSpPr>
      <dsp:spPr>
        <a:xfrm>
          <a:off x="6967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5D9CCC-EC65-4FDB-B0AD-279D4390868E}">
      <dsp:nvSpPr>
        <dsp:cNvPr id="0" name=""/>
        <dsp:cNvSpPr/>
      </dsp:nvSpPr>
      <dsp:spPr>
        <a:xfrm>
          <a:off x="6472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latin typeface="Calibri Light" panose="020F0302020204030204"/>
            </a:rPr>
            <a:t>CEO to</a:t>
          </a:r>
          <a:r>
            <a:rPr lang="en-GB" sz="1500" kern="1200" dirty="0"/>
            <a:t> lead the strategic development of the Trust</a:t>
          </a:r>
          <a:endParaRPr lang="en-US" sz="1500" kern="1200" dirty="0"/>
        </a:p>
      </dsp:txBody>
      <dsp:txXfrm>
        <a:off x="6472800" y="2355670"/>
        <a:ext cx="1800000" cy="720000"/>
      </dsp:txXfrm>
    </dsp:sp>
    <dsp:sp modelId="{CD088467-6FF4-4C76-B555-13DCF1CBC0D4}">
      <dsp:nvSpPr>
        <dsp:cNvPr id="0" name=""/>
        <dsp:cNvSpPr/>
      </dsp:nvSpPr>
      <dsp:spPr>
        <a:xfrm>
          <a:off x="9082800" y="1275667"/>
          <a:ext cx="810000" cy="810000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29E7B-D326-4261-8756-A2BD00B81F07}">
      <dsp:nvSpPr>
        <dsp:cNvPr id="0" name=""/>
        <dsp:cNvSpPr/>
      </dsp:nvSpPr>
      <dsp:spPr>
        <a:xfrm>
          <a:off x="8587800" y="23556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Funding direct from</a:t>
          </a:r>
          <a:r>
            <a:rPr lang="en-GB" sz="1500" kern="1200" dirty="0">
              <a:latin typeface="Calibri Light" panose="020F0302020204030204"/>
            </a:rPr>
            <a:t> ESFA not through the LA</a:t>
          </a:r>
          <a:endParaRPr lang="en-US" sz="1500" kern="1200" dirty="0"/>
        </a:p>
      </dsp:txBody>
      <dsp:txXfrm>
        <a:off x="8587800" y="2355670"/>
        <a:ext cx="18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796D1-7107-4761-8894-D365FA1A6171}">
      <dsp:nvSpPr>
        <dsp:cNvPr id="0" name=""/>
        <dsp:cNvSpPr/>
      </dsp:nvSpPr>
      <dsp:spPr>
        <a:xfrm>
          <a:off x="82613" y="908559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811019-8C47-4417-B8DB-1300A4FE7954}">
      <dsp:nvSpPr>
        <dsp:cNvPr id="0" name=""/>
        <dsp:cNvSpPr/>
      </dsp:nvSpPr>
      <dsp:spPr>
        <a:xfrm>
          <a:off x="271034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1380BE-F7A8-4AAE-AAAD-D6CE17AB68A9}">
      <dsp:nvSpPr>
        <dsp:cNvPr id="0" name=""/>
        <dsp:cNvSpPr/>
      </dsp:nvSpPr>
      <dsp:spPr>
        <a:xfrm>
          <a:off x="1172126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latin typeface="Calibri Light" panose="020F0302020204030204"/>
            </a:rPr>
            <a:t>Preserve</a:t>
          </a:r>
          <a:r>
            <a:rPr lang="en-GB" sz="1900" kern="1200" dirty="0"/>
            <a:t> the future of Catholic Education</a:t>
          </a:r>
          <a:endParaRPr lang="en-US" sz="1900" kern="1200" dirty="0"/>
        </a:p>
      </dsp:txBody>
      <dsp:txXfrm>
        <a:off x="1172126" y="908559"/>
        <a:ext cx="2114937" cy="897246"/>
      </dsp:txXfrm>
    </dsp:sp>
    <dsp:sp modelId="{DB233DFD-9B41-4D07-A207-110F9B6A32A7}">
      <dsp:nvSpPr>
        <dsp:cNvPr id="0" name=""/>
        <dsp:cNvSpPr/>
      </dsp:nvSpPr>
      <dsp:spPr>
        <a:xfrm>
          <a:off x="3655575" y="908559"/>
          <a:ext cx="897246" cy="8972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2754E3-82D2-4D63-AF61-42D681889E31}">
      <dsp:nvSpPr>
        <dsp:cNvPr id="0" name=""/>
        <dsp:cNvSpPr/>
      </dsp:nvSpPr>
      <dsp:spPr>
        <a:xfrm>
          <a:off x="3843996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C088E7-A5C7-4EDB-B8B5-C85BCFD79CA4}">
      <dsp:nvSpPr>
        <dsp:cNvPr id="0" name=""/>
        <dsp:cNvSpPr/>
      </dsp:nvSpPr>
      <dsp:spPr>
        <a:xfrm>
          <a:off x="4745088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>
              <a:latin typeface="Calibri Light" panose="020F0302020204030204"/>
            </a:rPr>
            <a:t>Opportunity to shape</a:t>
          </a:r>
          <a:r>
            <a:rPr lang="en-GB" sz="1900" kern="1200"/>
            <a:t> the local agenda</a:t>
          </a:r>
          <a:endParaRPr lang="en-US" sz="1900" kern="1200"/>
        </a:p>
      </dsp:txBody>
      <dsp:txXfrm>
        <a:off x="4745088" y="908559"/>
        <a:ext cx="2114937" cy="897246"/>
      </dsp:txXfrm>
    </dsp:sp>
    <dsp:sp modelId="{E4CD91C5-811D-4B87-B630-8260D07E9B5B}">
      <dsp:nvSpPr>
        <dsp:cNvPr id="0" name=""/>
        <dsp:cNvSpPr/>
      </dsp:nvSpPr>
      <dsp:spPr>
        <a:xfrm>
          <a:off x="7228536" y="908559"/>
          <a:ext cx="897246" cy="8972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8757F1-B3FB-43A6-BF62-6A54A09A139A}">
      <dsp:nvSpPr>
        <dsp:cNvPr id="0" name=""/>
        <dsp:cNvSpPr/>
      </dsp:nvSpPr>
      <dsp:spPr>
        <a:xfrm>
          <a:off x="7416958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856363-BD0F-4242-94FB-A5BCF61B7255}">
      <dsp:nvSpPr>
        <dsp:cNvPr id="0" name=""/>
        <dsp:cNvSpPr/>
      </dsp:nvSpPr>
      <dsp:spPr>
        <a:xfrm>
          <a:off x="8318049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latin typeface="Calibri Light" panose="020F0302020204030204"/>
            </a:rPr>
            <a:t>Growing pressures</a:t>
          </a:r>
          <a:r>
            <a:rPr lang="en-GB" sz="1900" kern="1200" dirty="0"/>
            <a:t> on School budgets</a:t>
          </a:r>
          <a:endParaRPr lang="en-US" sz="1900" kern="1200" dirty="0"/>
        </a:p>
      </dsp:txBody>
      <dsp:txXfrm>
        <a:off x="8318049" y="908559"/>
        <a:ext cx="2114937" cy="897246"/>
      </dsp:txXfrm>
    </dsp:sp>
    <dsp:sp modelId="{7184F35F-9363-4E1D-9E42-305119987385}">
      <dsp:nvSpPr>
        <dsp:cNvPr id="0" name=""/>
        <dsp:cNvSpPr/>
      </dsp:nvSpPr>
      <dsp:spPr>
        <a:xfrm>
          <a:off x="82613" y="2545532"/>
          <a:ext cx="897246" cy="8972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030252-66F9-4920-8F20-80309D61E819}">
      <dsp:nvSpPr>
        <dsp:cNvPr id="0" name=""/>
        <dsp:cNvSpPr/>
      </dsp:nvSpPr>
      <dsp:spPr>
        <a:xfrm>
          <a:off x="271034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B559DA-A0EC-41E7-BACF-9234A22B63DE}">
      <dsp:nvSpPr>
        <dsp:cNvPr id="0" name=""/>
        <dsp:cNvSpPr/>
      </dsp:nvSpPr>
      <dsp:spPr>
        <a:xfrm>
          <a:off x="1172126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latin typeface="Calibri Light" panose="020F0302020204030204"/>
            </a:rPr>
            <a:t>Falling</a:t>
          </a:r>
          <a:r>
            <a:rPr lang="en-GB" sz="1900" kern="1200" dirty="0"/>
            <a:t> roll in parts of the Diocese</a:t>
          </a:r>
        </a:p>
      </dsp:txBody>
      <dsp:txXfrm>
        <a:off x="1172126" y="2545532"/>
        <a:ext cx="2114937" cy="897246"/>
      </dsp:txXfrm>
    </dsp:sp>
    <dsp:sp modelId="{94CA6744-148A-4D9A-98B7-FBEBCF762EA7}">
      <dsp:nvSpPr>
        <dsp:cNvPr id="0" name=""/>
        <dsp:cNvSpPr/>
      </dsp:nvSpPr>
      <dsp:spPr>
        <a:xfrm>
          <a:off x="3655575" y="2545532"/>
          <a:ext cx="897246" cy="89724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72B84B-55AD-42FA-A427-A78A1D9AF1ED}">
      <dsp:nvSpPr>
        <dsp:cNvPr id="0" name=""/>
        <dsp:cNvSpPr/>
      </dsp:nvSpPr>
      <dsp:spPr>
        <a:xfrm>
          <a:off x="3843996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FEC431-86C0-41DE-BE13-6E8CF98E8EED}">
      <dsp:nvSpPr>
        <dsp:cNvPr id="0" name=""/>
        <dsp:cNvSpPr/>
      </dsp:nvSpPr>
      <dsp:spPr>
        <a:xfrm>
          <a:off x="4745088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latin typeface="Calibri Light" panose="020F0302020204030204"/>
            </a:rPr>
            <a:t>Reduction in capacity</a:t>
          </a:r>
          <a:r>
            <a:rPr lang="en-GB" sz="1900" kern="1200" dirty="0"/>
            <a:t> of Local Authorities to support schools</a:t>
          </a:r>
          <a:endParaRPr lang="en-US" sz="1900" kern="1200" dirty="0"/>
        </a:p>
      </dsp:txBody>
      <dsp:txXfrm>
        <a:off x="4745088" y="2545532"/>
        <a:ext cx="2114937" cy="897246"/>
      </dsp:txXfrm>
    </dsp:sp>
    <dsp:sp modelId="{13ACCA02-96F4-4CEB-B9C4-A47F908162D0}">
      <dsp:nvSpPr>
        <dsp:cNvPr id="0" name=""/>
        <dsp:cNvSpPr/>
      </dsp:nvSpPr>
      <dsp:spPr>
        <a:xfrm>
          <a:off x="7228536" y="2545532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50247-40FC-481C-958E-1434B99CDD6E}">
      <dsp:nvSpPr>
        <dsp:cNvPr id="0" name=""/>
        <dsp:cNvSpPr/>
      </dsp:nvSpPr>
      <dsp:spPr>
        <a:xfrm>
          <a:off x="7416958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8FC9C3-F98A-48B4-8B6C-B06B88A348D1}">
      <dsp:nvSpPr>
        <dsp:cNvPr id="0" name=""/>
        <dsp:cNvSpPr/>
      </dsp:nvSpPr>
      <dsp:spPr>
        <a:xfrm>
          <a:off x="8318049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latin typeface="Calibri Light" panose="020F0302020204030204"/>
            </a:rPr>
            <a:t>Central to national</a:t>
          </a:r>
          <a:r>
            <a:rPr lang="en-GB" sz="1900" kern="1200" dirty="0"/>
            <a:t> education policy</a:t>
          </a:r>
          <a:endParaRPr lang="en-US" sz="1900" kern="1200" dirty="0"/>
        </a:p>
      </dsp:txBody>
      <dsp:txXfrm>
        <a:off x="8318049" y="2545532"/>
        <a:ext cx="2114937" cy="8972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8F469-958A-4B0F-8841-911E2A2CEA06}">
      <dsp:nvSpPr>
        <dsp:cNvPr id="0" name=""/>
        <dsp:cNvSpPr/>
      </dsp:nvSpPr>
      <dsp:spPr>
        <a:xfrm>
          <a:off x="224153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2471087" y="1242976"/>
        <a:ext cx="25774" cy="5154"/>
      </dsp:txXfrm>
    </dsp:sp>
    <dsp:sp modelId="{8100EE13-BE1B-4491-9AD1-7BB61A98E68C}">
      <dsp:nvSpPr>
        <dsp:cNvPr id="0" name=""/>
        <dsp:cNvSpPr/>
      </dsp:nvSpPr>
      <dsp:spPr>
        <a:xfrm>
          <a:off x="2092" y="573182"/>
          <a:ext cx="2241239" cy="13447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900" kern="1200" dirty="0">
              <a:latin typeface="Calibri Light" panose="020F0302020204030204"/>
            </a:rPr>
            <a:t>Consultation ending 3</a:t>
          </a:r>
          <a:r>
            <a:rPr lang="en-GB" sz="1900" kern="1200" baseline="30000" dirty="0">
              <a:latin typeface="Calibri Light" panose="020F0302020204030204"/>
            </a:rPr>
            <a:t>rd</a:t>
          </a:r>
          <a:r>
            <a:rPr lang="en-GB" sz="1900" kern="1200" dirty="0">
              <a:latin typeface="Calibri Light" panose="020F0302020204030204"/>
            </a:rPr>
            <a:t>  October 2025</a:t>
          </a:r>
          <a:endParaRPr lang="en-US" sz="1900" kern="1200" dirty="0">
            <a:latin typeface="Calibri Light" panose="020F0302020204030204"/>
          </a:endParaRPr>
        </a:p>
      </dsp:txBody>
      <dsp:txXfrm>
        <a:off x="2092" y="573182"/>
        <a:ext cx="2241239" cy="1344743"/>
      </dsp:txXfrm>
    </dsp:sp>
    <dsp:sp modelId="{E882345B-81C1-414B-B833-16883D5161F7}">
      <dsp:nvSpPr>
        <dsp:cNvPr id="0" name=""/>
        <dsp:cNvSpPr/>
      </dsp:nvSpPr>
      <dsp:spPr>
        <a:xfrm>
          <a:off x="4998257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9555" y="45720"/>
              </a:lnTo>
            </a:path>
            <a:path>
              <a:moveTo>
                <a:pt x="255329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5227812" y="1090908"/>
        <a:ext cx="25774" cy="309291"/>
      </dsp:txXfrm>
    </dsp:sp>
    <dsp:sp modelId="{C519A631-ED3E-4453-A9BE-7B4405A94657}">
      <dsp:nvSpPr>
        <dsp:cNvPr id="0" name=""/>
        <dsp:cNvSpPr/>
      </dsp:nvSpPr>
      <dsp:spPr>
        <a:xfrm>
          <a:off x="2758817" y="573182"/>
          <a:ext cx="2241239" cy="1344743"/>
        </a:xfrm>
        <a:prstGeom prst="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900" kern="1200" dirty="0">
              <a:latin typeface="Calibri Light" panose="020F0302020204030204"/>
            </a:rPr>
            <a:t>Results</a:t>
          </a:r>
          <a:r>
            <a:rPr lang="en-GB" sz="1900" kern="1200" dirty="0"/>
            <a:t> reported to </a:t>
          </a:r>
          <a:r>
            <a:rPr lang="en-GB" sz="1900" kern="1200" dirty="0">
              <a:latin typeface="Calibri Light" panose="020F0302020204030204"/>
            </a:rPr>
            <a:t>School’s</a:t>
          </a:r>
          <a:r>
            <a:rPr lang="en-GB" sz="1900" kern="1200" dirty="0"/>
            <a:t> Governing body in October</a:t>
          </a:r>
        </a:p>
      </dsp:txBody>
      <dsp:txXfrm>
        <a:off x="2758817" y="573182"/>
        <a:ext cx="2241239" cy="1344743"/>
      </dsp:txXfrm>
    </dsp:sp>
    <dsp:sp modelId="{30CEDC08-185E-4E3A-9693-79F6A10890EF}">
      <dsp:nvSpPr>
        <dsp:cNvPr id="0" name=""/>
        <dsp:cNvSpPr/>
      </dsp:nvSpPr>
      <dsp:spPr>
        <a:xfrm>
          <a:off x="775498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1242976"/>
        <a:ext cx="25774" cy="5154"/>
      </dsp:txXfrm>
    </dsp:sp>
    <dsp:sp modelId="{47AF7DCF-A03F-4B2E-8C1C-CA2ED33B9394}">
      <dsp:nvSpPr>
        <dsp:cNvPr id="0" name=""/>
        <dsp:cNvSpPr/>
      </dsp:nvSpPr>
      <dsp:spPr>
        <a:xfrm>
          <a:off x="5515542" y="573182"/>
          <a:ext cx="2241239" cy="1344743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900" kern="1200"/>
            <a:t>Governors to review and decide whether or not to proceed</a:t>
          </a:r>
          <a:endParaRPr lang="en-US" sz="1900" kern="1200"/>
        </a:p>
      </dsp:txBody>
      <dsp:txXfrm>
        <a:off x="5515542" y="573182"/>
        <a:ext cx="2241239" cy="1344743"/>
      </dsp:txXfrm>
    </dsp:sp>
    <dsp:sp modelId="{6FAB8349-41F7-4CFD-A641-DDC6CF22CF8E}">
      <dsp:nvSpPr>
        <dsp:cNvPr id="0" name=""/>
        <dsp:cNvSpPr/>
      </dsp:nvSpPr>
      <dsp:spPr>
        <a:xfrm>
          <a:off x="1122712" y="1916126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635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0644" y="2155991"/>
        <a:ext cx="414311" cy="5154"/>
      </dsp:txXfrm>
    </dsp:sp>
    <dsp:sp modelId="{A98B36F6-9BC8-4417-B523-B0B64DD0D500}">
      <dsp:nvSpPr>
        <dsp:cNvPr id="0" name=""/>
        <dsp:cNvSpPr/>
      </dsp:nvSpPr>
      <dsp:spPr>
        <a:xfrm>
          <a:off x="8272267" y="573182"/>
          <a:ext cx="2241239" cy="1344743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900" kern="1200" dirty="0">
              <a:latin typeface="Calibri Light" panose="020F0302020204030204"/>
            </a:rPr>
            <a:t>Hold</a:t>
          </a:r>
          <a:r>
            <a:rPr lang="en-GB" sz="1900" kern="1200" dirty="0"/>
            <a:t> a TUPE consultation with unions and staff in January</a:t>
          </a:r>
          <a:endParaRPr lang="en-US" sz="1900" kern="1200" dirty="0"/>
        </a:p>
      </dsp:txBody>
      <dsp:txXfrm>
        <a:off x="8272267" y="573182"/>
        <a:ext cx="2241239" cy="1344743"/>
      </dsp:txXfrm>
    </dsp:sp>
    <dsp:sp modelId="{2B4FA4B8-2954-41FA-862B-E9E7E1C0950B}">
      <dsp:nvSpPr>
        <dsp:cNvPr id="0" name=""/>
        <dsp:cNvSpPr/>
      </dsp:nvSpPr>
      <dsp:spPr>
        <a:xfrm>
          <a:off x="2241532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3103206"/>
        <a:ext cx="25774" cy="5154"/>
      </dsp:txXfrm>
    </dsp:sp>
    <dsp:sp modelId="{A9FE5E3E-10C8-4D44-BA4E-8446232F223F}">
      <dsp:nvSpPr>
        <dsp:cNvPr id="0" name=""/>
        <dsp:cNvSpPr/>
      </dsp:nvSpPr>
      <dsp:spPr>
        <a:xfrm>
          <a:off x="2092" y="2433411"/>
          <a:ext cx="2241239" cy="1344743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900" kern="1200" dirty="0">
              <a:latin typeface="Calibri Light" panose="020F0302020204030204"/>
            </a:rPr>
            <a:t>Transfer</a:t>
          </a:r>
          <a:r>
            <a:rPr lang="en-GB" sz="1900" kern="1200" dirty="0"/>
            <a:t> land, existing </a:t>
          </a:r>
          <a:r>
            <a:rPr lang="en-GB" sz="1900" kern="1200" dirty="0">
              <a:latin typeface="Calibri Light" panose="020F0302020204030204"/>
            </a:rPr>
            <a:t>SLAs</a:t>
          </a:r>
          <a:r>
            <a:rPr lang="en-GB" sz="1900" kern="1200" dirty="0"/>
            <a:t> and contracts to the CAT</a:t>
          </a:r>
          <a:endParaRPr lang="en-US" sz="1900" kern="1200" dirty="0"/>
        </a:p>
      </dsp:txBody>
      <dsp:txXfrm>
        <a:off x="2092" y="2433411"/>
        <a:ext cx="2241239" cy="1344743"/>
      </dsp:txXfrm>
    </dsp:sp>
    <dsp:sp modelId="{9CA82002-AF27-4180-BFD8-CA1E6BA6F5B1}">
      <dsp:nvSpPr>
        <dsp:cNvPr id="0" name=""/>
        <dsp:cNvSpPr/>
      </dsp:nvSpPr>
      <dsp:spPr>
        <a:xfrm>
          <a:off x="4998257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103206"/>
        <a:ext cx="25774" cy="5154"/>
      </dsp:txXfrm>
    </dsp:sp>
    <dsp:sp modelId="{3DEF0014-2119-42C1-9D2A-F62866B3226E}">
      <dsp:nvSpPr>
        <dsp:cNvPr id="0" name=""/>
        <dsp:cNvSpPr/>
      </dsp:nvSpPr>
      <dsp:spPr>
        <a:xfrm>
          <a:off x="2758817" y="2433411"/>
          <a:ext cx="2241239" cy="1344743"/>
        </a:xfrm>
        <a:prstGeom prst="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900" kern="1200" dirty="0"/>
            <a:t>Introduce</a:t>
          </a:r>
          <a:r>
            <a:rPr lang="en-GB" sz="1900" kern="1200" dirty="0">
              <a:latin typeface="Calibri Light" panose="020F0302020204030204"/>
            </a:rPr>
            <a:t> Trust wide Finance system and other back office systems</a:t>
          </a:r>
          <a:endParaRPr lang="en-US" sz="1900" kern="1200" dirty="0"/>
        </a:p>
      </dsp:txBody>
      <dsp:txXfrm>
        <a:off x="2758817" y="2433411"/>
        <a:ext cx="2241239" cy="1344743"/>
      </dsp:txXfrm>
    </dsp:sp>
    <dsp:sp modelId="{4C0B3B0F-14F5-4C37-9493-912D0F2EE09A}">
      <dsp:nvSpPr>
        <dsp:cNvPr id="0" name=""/>
        <dsp:cNvSpPr/>
      </dsp:nvSpPr>
      <dsp:spPr>
        <a:xfrm>
          <a:off x="5515542" y="2433411"/>
          <a:ext cx="2241239" cy="134474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900" kern="1200" dirty="0">
              <a:latin typeface="Calibri Light" panose="020F0302020204030204"/>
            </a:rPr>
            <a:t>Target Conversion</a:t>
          </a:r>
          <a:r>
            <a:rPr lang="en-GB" sz="1900" kern="1200" dirty="0"/>
            <a:t> date – spring term 2026</a:t>
          </a:r>
          <a:endParaRPr lang="en-US" sz="1900" kern="1200" dirty="0"/>
        </a:p>
      </dsp:txBody>
      <dsp:txXfrm>
        <a:off x="5515542" y="2433411"/>
        <a:ext cx="2241239" cy="1344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AD90-8088-E14A-BB34-669472A4703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29EC1-EB98-B542-BDB9-8BEF75FE3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CF39D-B96E-482D-BED5-F13DD5338B9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521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dirty="0">
                <a:ea typeface="Calibri"/>
                <a:cs typeface="Calibri"/>
              </a:rPr>
              <a:t>Notes to help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dirty="0"/>
              <a:t>Mostly behind the scenes matters – staff and pupils will see very little change on day 1 </a:t>
            </a:r>
          </a:p>
          <a:p>
            <a:endParaRPr lang="en-US" dirty="0"/>
          </a:p>
          <a:p>
            <a:r>
              <a:rPr lang="en-US" dirty="0"/>
              <a:t>Over time we hope to bring in some of the medium-term benefits such from collaboration such as T&amp;L, Assessment, Ofsted, Section 48, CPD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72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Briefly cover all points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15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GB" dirty="0"/>
              <a:t>Briefly cover all boxes -  Adrian can expand if necessary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07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Invite and chair questions from staff/parents – direct to Jane or Adrian to answer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We want to listen to you view on our proposal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We will only convert if it is the right decision for our school</a:t>
            </a: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75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Thank you for attending safe journey home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62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Welcome Staff/Parents, and Governors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Introduce Jane Heffernan CEO of Lux Mundi and Adrian Leggett, Academy Implementation Officer, Diocese of Westminster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27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audience a chance to read the </a:t>
            </a:r>
            <a:r>
              <a:rPr lang="en-US" dirty="0" err="1"/>
              <a:t>Foreward</a:t>
            </a:r>
            <a:r>
              <a:rPr lang="en-US" dirty="0"/>
              <a:t> from the Cardinal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27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Evidence to support the growth in engagement in the Diocese’s CAT strategy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Need to differentiate between CATs – </a:t>
            </a:r>
            <a:r>
              <a:rPr lang="en-GB" dirty="0">
                <a:solidFill>
                  <a:srgbClr val="FF0000"/>
                </a:solidFill>
              </a:rPr>
              <a:t>Solidarity, and Dignity of the Worker at the core of all we do</a:t>
            </a:r>
          </a:p>
          <a:p>
            <a:endParaRPr lang="en-GB" dirty="0"/>
          </a:p>
          <a:p>
            <a:r>
              <a:rPr lang="en-GB" dirty="0"/>
              <a:t>Solidarity - Catholic Academy Trusts (CATs) embody solidarity by uniting schools under a shared mission, allowing them to support each other, share resources, and work for the common good of all children—especially the most vulnerable.</a:t>
            </a:r>
          </a:p>
          <a:p>
            <a:endParaRPr lang="en-GB" dirty="0"/>
          </a:p>
          <a:p>
            <a:r>
              <a:rPr lang="en-GB" dirty="0"/>
              <a:t>Subsidiarity - CATs respect the autonomy of individual schools while providing a structure of accountability and support. Local leadership is valued and respected, but schools are not isolated – they are part of a wider family that offers strength when needed.</a:t>
            </a:r>
          </a:p>
          <a:p>
            <a:endParaRPr lang="en-GB" dirty="0"/>
          </a:p>
          <a:p>
            <a:r>
              <a:rPr lang="en-GB" dirty="0"/>
              <a:t>The Dignity of the Worker - Staff wellbeing and professional development are central in Catholic trusts. The move to academisation ensures that teachers and support staff are valued, well-supported  and given opportunities to grow – because flourishing staff ensure children flourish too. No staff member has lost their job as a result of academisation in the D of W.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08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CA044-AC19-92C8-549A-5E94B244D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608E23-8C0E-CA9A-2F90-B94C12D17B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C311FD-0479-67FE-1B76-AB53338F6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Pull out key points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207C0-3107-E119-D431-3AF80D570B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662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proposal - the subject of todays consultation is that we form a Hub in Lux Mundi with our partner Catholic Schools in the Deanery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3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Pull out key points – are some more relevant to your school?</a:t>
            </a:r>
          </a:p>
          <a:p>
            <a:endParaRPr lang="en-US" dirty="0"/>
          </a:p>
          <a:p>
            <a:r>
              <a:rPr lang="en-US" sz="1200" u="sng" dirty="0"/>
              <a:t>Notes to help</a:t>
            </a:r>
          </a:p>
          <a:p>
            <a:endParaRPr lang="en-US" sz="1200" u="sng" dirty="0"/>
          </a:p>
          <a:p>
            <a:r>
              <a:rPr lang="en-US" sz="1200" u="none" dirty="0"/>
              <a:t>Staff terms and conditions will transfer to the CAT</a:t>
            </a:r>
          </a:p>
          <a:p>
            <a:endParaRPr lang="en-US" sz="1200" u="non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none" dirty="0"/>
              <a:t>No 2-tier work force – all on same T&amp;C</a:t>
            </a:r>
          </a:p>
          <a:p>
            <a:endParaRPr lang="en-US" sz="1200" u="none" dirty="0"/>
          </a:p>
          <a:p>
            <a:r>
              <a:rPr lang="en-US" sz="1200" u="none" dirty="0"/>
              <a:t>Commitment to continue to be part of HEP schools, our community and parish</a:t>
            </a:r>
          </a:p>
          <a:p>
            <a:endParaRPr lang="en-US" sz="1200" u="none" dirty="0"/>
          </a:p>
          <a:p>
            <a:r>
              <a:rPr lang="en-US" sz="1200" u="none" dirty="0"/>
              <a:t>Recruit and retain our best staff – tomorrow’s leaders</a:t>
            </a:r>
          </a:p>
          <a:p>
            <a:endParaRPr lang="en-US" sz="1200" dirty="0"/>
          </a:p>
          <a:p>
            <a:r>
              <a:rPr lang="en-US" sz="1200" dirty="0"/>
              <a:t>All of these bullet points help achieve the final bullet point – ‘Protect, secure and develop Catholic education in Ealing’ for generations to come’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77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Pull our key points </a:t>
            </a:r>
          </a:p>
          <a:p>
            <a:endParaRPr lang="en-US" dirty="0"/>
          </a:p>
          <a:p>
            <a:r>
              <a:rPr lang="en-US" u="sng" dirty="0"/>
              <a:t>Note to help</a:t>
            </a:r>
          </a:p>
          <a:p>
            <a:endParaRPr lang="en-US" dirty="0"/>
          </a:p>
          <a:p>
            <a:r>
              <a:rPr lang="en-US" dirty="0"/>
              <a:t>We already collaborate but will be able to take this to the next level if part of a CAT – CPD, Ofsted preparations, Sectio 48, T&amp;L, Assessment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We were able to collectively claim £175k for Catholic Education in Haringey by submitting our application in December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89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Briefly list all points – emphasizing T&amp;C of Staff will not change. 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dirty="0">
                <a:ea typeface="Calibri"/>
                <a:cs typeface="Calibri"/>
              </a:rPr>
              <a:t>Notes to help</a:t>
            </a:r>
          </a:p>
          <a:p>
            <a:endParaRPr lang="en-US" dirty="0"/>
          </a:p>
          <a:p>
            <a:r>
              <a:rPr lang="en-US" dirty="0"/>
              <a:t>Adrian can say more about T&amp;C and TUPE if invited to do so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29EC1-EB98-B542-BDB9-8BEF75FE389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3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rcdow.org.uk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id:image001.jpg@01CF7121.41FC31A0">
            <a:hlinkClick r:id="rId2"/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345" y="335971"/>
            <a:ext cx="569857" cy="79358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 userDrawn="1"/>
        </p:nvSpPr>
        <p:spPr>
          <a:xfrm>
            <a:off x="591671" y="2377440"/>
            <a:ext cx="10553251" cy="1054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161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B611B-7C80-48EC-81F8-DA72C50D0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2C620-789E-4A46-8EE6-9AD59FDBFB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EB4BDF-E49D-475F-98A3-5E4E6B2FD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0C7C2-9547-4634-884D-870E9A7C2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0FBA5-8AFB-42C0-B720-3C73C63B6EF0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39B58E-7472-47F8-853C-1115EEFEA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84ACD-EF1B-4BFF-BEC5-62D274303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7FA-D2F4-4117-8FA5-6CD5D4944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14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CE906-37E8-4759-B16D-080FF4C589A0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5D94B-8CA8-4277-92B4-4C29A3354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68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40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22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34391" y="4057459"/>
            <a:ext cx="9523218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GB" sz="4000" b="1" dirty="0">
              <a:latin typeface="Century Gothic" panose="020B0502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B724995-98B7-112E-0B65-DB47ADD5BE10}"/>
              </a:ext>
            </a:extLst>
          </p:cNvPr>
          <p:cNvSpPr>
            <a:spLocks noGrp="1"/>
          </p:cNvSpPr>
          <p:nvPr/>
        </p:nvSpPr>
        <p:spPr>
          <a:xfrm>
            <a:off x="6229289" y="818077"/>
            <a:ext cx="5295515" cy="3884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868680">
              <a:spcAft>
                <a:spcPts val="600"/>
              </a:spcAft>
            </a:pPr>
            <a:r>
              <a:rPr lang="en-GB" sz="6600" dirty="0">
                <a:ea typeface="+mj-lt"/>
                <a:cs typeface="+mj-lt"/>
              </a:rPr>
              <a:t>Lux Mundi</a:t>
            </a:r>
            <a:r>
              <a:rPr lang="en-GB" sz="6600" kern="1200" dirty="0">
                <a:solidFill>
                  <a:schemeClr val="tx1"/>
                </a:solidFill>
                <a:latin typeface="+mj-lt"/>
                <a:ea typeface="+mj-lt"/>
                <a:cs typeface="+mj-lt"/>
              </a:rPr>
              <a:t> Academy Trust Consultation</a:t>
            </a:r>
            <a:endParaRPr lang="en-US" sz="660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ACAA0E6-9EDC-C9A5-1571-E9F7E89DE30B}"/>
              </a:ext>
            </a:extLst>
          </p:cNvPr>
          <p:cNvSpPr>
            <a:spLocks noGrp="1"/>
          </p:cNvSpPr>
          <p:nvPr/>
        </p:nvSpPr>
        <p:spPr>
          <a:xfrm>
            <a:off x="6654796" y="5102987"/>
            <a:ext cx="4444500" cy="109825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868680">
              <a:spcBef>
                <a:spcPts val="950"/>
              </a:spcBef>
            </a:pPr>
            <a:r>
              <a:rPr lang="en-GB" sz="3200" dirty="0">
                <a:cs typeface="Calibri"/>
              </a:rPr>
              <a:t>23rd September 2025</a:t>
            </a:r>
            <a:endParaRPr lang="en-GB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D9857B-DE3F-3644-3519-71B0F0DAAA00}"/>
              </a:ext>
            </a:extLst>
          </p:cNvPr>
          <p:cNvSpPr txBox="1"/>
          <p:nvPr/>
        </p:nvSpPr>
        <p:spPr>
          <a:xfrm>
            <a:off x="2508531" y="2814396"/>
            <a:ext cx="898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FFFF00"/>
                </a:highlight>
              </a:rPr>
              <a:t>Insert photo</a:t>
            </a:r>
          </a:p>
        </p:txBody>
      </p:sp>
      <p:pic>
        <p:nvPicPr>
          <p:cNvPr id="15" name="Picture 14" descr="St Ignatius Catholic Primary School (Fees &amp; Reviews) England, Haringey,  London, United Kingdom, St Ann's Road, Tottenham">
            <a:extLst>
              <a:ext uri="{FF2B5EF4-FFF2-40B4-BE49-F238E27FC236}">
                <a16:creationId xmlns:a16="http://schemas.microsoft.com/office/drawing/2014/main" id="{6A336EEC-3BA5-420A-BD2D-3945946234E9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2" t="19834" r="19511" b="19050"/>
          <a:stretch/>
        </p:blipFill>
        <p:spPr bwMode="auto">
          <a:xfrm>
            <a:off x="1761619" y="2166937"/>
            <a:ext cx="2533650" cy="2524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65200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459863"/>
            <a:ext cx="10515600" cy="1004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will change….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3D40512E-62ED-4826-6FC5-9D829C678D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0519786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99061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365125"/>
            <a:ext cx="98422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Why now?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5E6431C5-8AE0-61AC-3780-4F2186866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3940088"/>
              </p:ext>
            </p:extLst>
          </p:nvPr>
        </p:nvGraphicFramePr>
        <p:xfrm>
          <a:off x="838200" y="152806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26285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2C80AC79-74E6-9371-C269-2583CED3C3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260" r="9085" b="7124"/>
          <a:stretch/>
        </p:blipFill>
        <p:spPr>
          <a:xfrm>
            <a:off x="0" y="234679"/>
            <a:ext cx="12191980" cy="68579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>
                <a:latin typeface="+mj-lt"/>
                <a:ea typeface="+mj-ea"/>
                <a:cs typeface="+mj-cs"/>
              </a:rPr>
              <a:t>What are the next Steps?</a:t>
            </a:r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A137CB30-6838-A1D1-741E-4B1BB2518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54040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50568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59AB4C8-9178-4F7A-8404-6890510B5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38881" y="457201"/>
            <a:ext cx="10909640" cy="18326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Any Questions….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4CFDFB37-4BC7-42C6-915D-A6609139B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234391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Many hands reaching up to the sky&#10;&#10;Description automatically generated">
            <a:extLst>
              <a:ext uri="{FF2B5EF4-FFF2-40B4-BE49-F238E27FC236}">
                <a16:creationId xmlns:a16="http://schemas.microsoft.com/office/drawing/2014/main" id="{24B3229E-0B8F-6AD4-A6DA-19A01D912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2455" y="3124200"/>
            <a:ext cx="5304041" cy="310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608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D95AA0-0F5C-3248-B465-7A277FB63B54}"/>
              </a:ext>
            </a:extLst>
          </p:cNvPr>
          <p:cNvSpPr txBox="1"/>
          <p:nvPr/>
        </p:nvSpPr>
        <p:spPr>
          <a:xfrm>
            <a:off x="1118050" y="1427120"/>
            <a:ext cx="4737212" cy="268102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 for your time and contributions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F45A28-70D2-3930-2A63-2CE4F5EF021D}"/>
              </a:ext>
            </a:extLst>
          </p:cNvPr>
          <p:cNvSpPr txBox="1"/>
          <p:nvPr/>
        </p:nvSpPr>
        <p:spPr>
          <a:xfrm>
            <a:off x="8811214" y="2539392"/>
            <a:ext cx="898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FFFF00"/>
                </a:highlight>
              </a:rPr>
              <a:t>Insert photo</a:t>
            </a:r>
          </a:p>
        </p:txBody>
      </p:sp>
      <p:pic>
        <p:nvPicPr>
          <p:cNvPr id="6" name="Picture 5" descr="St Ignatius Catholic Primary School (Fees &amp; Reviews) England, Haringey,  London, United Kingdom, St Ann's Road, Tottenham">
            <a:extLst>
              <a:ext uri="{FF2B5EF4-FFF2-40B4-BE49-F238E27FC236}">
                <a16:creationId xmlns:a16="http://schemas.microsoft.com/office/drawing/2014/main" id="{0E304315-473E-438A-B28D-BEEEEE2DCF2D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2" t="19834" r="19511" b="19050"/>
          <a:stretch/>
        </p:blipFill>
        <p:spPr bwMode="auto">
          <a:xfrm>
            <a:off x="8088742" y="1600494"/>
            <a:ext cx="2533650" cy="2524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6855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FD2DBD-CC9C-BA45-AFAB-8D900283BD08}"/>
              </a:ext>
            </a:extLst>
          </p:cNvPr>
          <p:cNvSpPr txBox="1"/>
          <p:nvPr/>
        </p:nvSpPr>
        <p:spPr>
          <a:xfrm>
            <a:off x="638882" y="3204058"/>
            <a:ext cx="10909640" cy="16878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Welcome and Introductions</a:t>
            </a:r>
          </a:p>
        </p:txBody>
      </p:sp>
      <p:sp>
        <p:nvSpPr>
          <p:cNvPr id="33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39737" y="2276790"/>
            <a:ext cx="9907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St Ignatius Catholic Primary School</a:t>
            </a:r>
            <a:endParaRPr lang="en-GB" sz="4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D0E887-A953-83FA-93F3-1FDDBC765510}"/>
              </a:ext>
            </a:extLst>
          </p:cNvPr>
          <p:cNvSpPr txBox="1"/>
          <p:nvPr/>
        </p:nvSpPr>
        <p:spPr>
          <a:xfrm>
            <a:off x="5405480" y="1155756"/>
            <a:ext cx="898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FFFF00"/>
                </a:highlight>
              </a:rPr>
              <a:t>Insert logo</a:t>
            </a:r>
          </a:p>
        </p:txBody>
      </p:sp>
      <p:pic>
        <p:nvPicPr>
          <p:cNvPr id="7" name="Picture 6" descr="St Ignatius Catholic Primary School (Fees &amp; Reviews) England, Haringey,  London, United Kingdom, St Ann's Road, Tottenham">
            <a:extLst>
              <a:ext uri="{FF2B5EF4-FFF2-40B4-BE49-F238E27FC236}">
                <a16:creationId xmlns:a16="http://schemas.microsoft.com/office/drawing/2014/main" id="{CE198B76-D502-49C5-BC16-7981E647AB8B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2" t="19834" r="19511" b="19050"/>
          <a:stretch/>
        </p:blipFill>
        <p:spPr bwMode="auto">
          <a:xfrm>
            <a:off x="4587763" y="168163"/>
            <a:ext cx="2533650" cy="227382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26084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FF2EF-93A0-42EB-B4A8-727D4A8F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Catholic Academy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DBF79-BDE7-4C5E-A45D-05A3764320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“Our generation inherited a thriving Catholic sector. We have a profound responsibility to consider and adopt a strong framework which allows us to bequeath our schools – intact and strengthened – to our successors. Catholic Academy Trusts enable us to meet that challenge.”</a:t>
            </a:r>
          </a:p>
          <a:p>
            <a:pPr marL="0" indent="0" algn="r">
              <a:buNone/>
            </a:pPr>
            <a:r>
              <a:rPr lang="en-GB" sz="2000" dirty="0"/>
              <a:t>Cardinal Vincent Nichols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4AC52DF-8630-4E00-9F8A-45EAD00B471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92395" y="1918494"/>
            <a:ext cx="43513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52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5912" y="2463500"/>
            <a:ext cx="2560320" cy="36403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CAT Strategy in Context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Picture 1" descr="A close-up of a word&#10;&#10;Description automatically generated">
            <a:extLst>
              <a:ext uri="{FF2B5EF4-FFF2-40B4-BE49-F238E27FC236}">
                <a16:creationId xmlns:a16="http://schemas.microsoft.com/office/drawing/2014/main" id="{485ACDAE-3257-D663-EF06-1FAAFAA202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3000" y="235797"/>
            <a:ext cx="5400337" cy="13500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34BD72-4253-9FFE-413B-B64965A154E6}"/>
              </a:ext>
            </a:extLst>
          </p:cNvPr>
          <p:cNvSpPr txBox="1"/>
          <p:nvPr/>
        </p:nvSpPr>
        <p:spPr>
          <a:xfrm>
            <a:off x="3380980" y="1528458"/>
            <a:ext cx="8585108" cy="50937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l">
              <a:spcAft>
                <a:spcPts val="375"/>
              </a:spcAft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B0C0C"/>
                </a:solidFill>
                <a:effectLst/>
              </a:rPr>
              <a:t>Nationally across England (January 2025)</a:t>
            </a:r>
          </a:p>
          <a:p>
            <a:pPr marL="800100" lvl="1" indent="-342900">
              <a:spcAft>
                <a:spcPts val="375"/>
              </a:spcAft>
              <a:buFont typeface="Courier New" panose="02070309020205020404" pitchFamily="49" charset="0"/>
              <a:buChar char="o"/>
            </a:pPr>
            <a:r>
              <a:rPr lang="en-GB" sz="2000" b="0" i="0" u="none" strike="noStrike" dirty="0">
                <a:solidFill>
                  <a:srgbClr val="0B0C0C"/>
                </a:solidFill>
                <a:effectLst/>
              </a:rPr>
              <a:t>46.1% of primary schools are now academies (or free schools)</a:t>
            </a:r>
          </a:p>
          <a:p>
            <a:pPr marL="800100" lvl="1" indent="-342900">
              <a:spcAft>
                <a:spcPts val="375"/>
              </a:spcAft>
              <a:buFont typeface="Courier New" panose="02070309020205020404" pitchFamily="49" charset="0"/>
              <a:buChar char="o"/>
            </a:pPr>
            <a:r>
              <a:rPr lang="en-GB" sz="2000" b="0" i="0" u="none" strike="noStrike" dirty="0">
                <a:solidFill>
                  <a:srgbClr val="0B0C0C"/>
                </a:solidFill>
                <a:effectLst/>
              </a:rPr>
              <a:t>83.0% of secondary schools are academies (or free schools)</a:t>
            </a:r>
          </a:p>
          <a:p>
            <a:pPr marL="800100" lvl="1" indent="-342900">
              <a:spcAft>
                <a:spcPts val="375"/>
              </a:spcAft>
              <a:buFont typeface="Courier New" panose="02070309020205020404" pitchFamily="49" charset="0"/>
              <a:buChar char="o"/>
            </a:pPr>
            <a:r>
              <a:rPr lang="en-GB" sz="2000" b="0" i="0" u="none" strike="noStrike" dirty="0">
                <a:solidFill>
                  <a:srgbClr val="0B0C0C"/>
                </a:solidFill>
                <a:effectLst/>
              </a:rPr>
              <a:t>49.6% of special schools (excluding non-maintained special schools) are academies (or free schools)</a:t>
            </a: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There are currently 66 Academies in 9 CATs across the Diocese of Westminster, with growing engagement in all Family areas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All 19 Catholic Diocese in England and Wales have a plans in place to form Catholic Academy Trusts for all their schools to protect Catholic Education.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DfE has stated (in the 2022 white paper ‘Opportunity for all: strong schools with great teachers for your child’) that all school in England should have plans to join a MAT (Multi-Academy Trust) by 2030.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It is a Diocese of Westminster requirement that all schools will have plans to join a CAT by September 2025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CATs not MATs – Catholic values at the heart of all we do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8147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586DD-58A7-A909-77C1-1F9CC243D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D41D40-6C49-FA98-BD1F-5B37CA753023}"/>
              </a:ext>
            </a:extLst>
          </p:cNvPr>
          <p:cNvSpPr txBox="1"/>
          <p:nvPr/>
        </p:nvSpPr>
        <p:spPr>
          <a:xfrm>
            <a:off x="630936" y="640823"/>
            <a:ext cx="3419856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Diocesan Vision for the CAT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programme</a:t>
            </a:r>
          </a:p>
        </p:txBody>
      </p:sp>
      <p:pic>
        <p:nvPicPr>
          <p:cNvPr id="2" name="Picture 1" descr="A close-up of a word&#10;&#10;Description automatically generated">
            <a:extLst>
              <a:ext uri="{FF2B5EF4-FFF2-40B4-BE49-F238E27FC236}">
                <a16:creationId xmlns:a16="http://schemas.microsoft.com/office/drawing/2014/main" id="{C4F59186-7C2F-0A97-AB83-70DDE740AA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6760" y="253448"/>
            <a:ext cx="6894576" cy="15337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005367-5D82-A07F-FCEA-FC8A4CC874CD}"/>
              </a:ext>
            </a:extLst>
          </p:cNvPr>
          <p:cNvSpPr txBox="1"/>
          <p:nvPr/>
        </p:nvSpPr>
        <p:spPr>
          <a:xfrm>
            <a:off x="4439620" y="1954883"/>
            <a:ext cx="7598248" cy="42725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To be inclusive and open to all Catholic schools 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To provide pupils with the best life chances and  educational outcomes </a:t>
            </a:r>
            <a:r>
              <a:rPr lang="en-GB" sz="2000" dirty="0">
                <a:effectLst/>
              </a:rPr>
              <a:t>in Catholic communities imbued with gospel values and with Christ at the centre.</a:t>
            </a: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Develop the professional expertise by recruiting and retaining the best staff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Develop existing links and partnerships with other Schools.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Benefiting from shared economies of scale and efficiency savings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School leaders, teachers and Governors can combine skills, share thinking and tackle challenges together;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To ‘Protect, secure and develop Catholic education.’</a:t>
            </a:r>
          </a:p>
        </p:txBody>
      </p:sp>
    </p:spTree>
    <p:extLst>
      <p:ext uri="{BB962C8B-B14F-4D97-AF65-F5344CB8AC3E}">
        <p14:creationId xmlns:p14="http://schemas.microsoft.com/office/powerpoint/2010/main" val="3258941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0" name="Arc 59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790" y="126171"/>
            <a:ext cx="54588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Our Proposal….</a:t>
            </a:r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94962" y="1984443"/>
            <a:ext cx="5458838" cy="4192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D78EC0-0E8E-7B7D-A378-C1527BA1EDF1}"/>
              </a:ext>
            </a:extLst>
          </p:cNvPr>
          <p:cNvSpPr txBox="1"/>
          <p:nvPr/>
        </p:nvSpPr>
        <p:spPr>
          <a:xfrm>
            <a:off x="5334876" y="2103437"/>
            <a:ext cx="54588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9E91D4-C244-2338-A9D2-DE52BA7E4DAB}"/>
              </a:ext>
            </a:extLst>
          </p:cNvPr>
          <p:cNvSpPr txBox="1"/>
          <p:nvPr/>
        </p:nvSpPr>
        <p:spPr>
          <a:xfrm>
            <a:off x="372172" y="1307948"/>
            <a:ext cx="1146103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Is that St Ignatius converts to an academy and forms the Haringey Hub within the Lux Mundi Catholic Academy Trust</a:t>
            </a:r>
          </a:p>
          <a:p>
            <a:endParaRPr lang="en-US" sz="2000" dirty="0"/>
          </a:p>
          <a:p>
            <a:r>
              <a:rPr lang="en-US" sz="2000" dirty="0"/>
              <a:t>The Schools who have received the Diocese’s and Regional Director’s consent to convert and join the CAT are;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000" dirty="0"/>
          </a:p>
          <a:p>
            <a:r>
              <a:rPr lang="en-US" sz="2000" dirty="0"/>
              <a:t>In time all Catholic schools in Haringey will be expected to join a CAT.  </a:t>
            </a:r>
          </a:p>
          <a:p>
            <a:endParaRPr lang="en-US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84201C-3292-CA53-3D33-D6C3B73F62C9}"/>
              </a:ext>
            </a:extLst>
          </p:cNvPr>
          <p:cNvSpPr txBox="1"/>
          <p:nvPr/>
        </p:nvSpPr>
        <p:spPr>
          <a:xfrm>
            <a:off x="512586" y="2923774"/>
            <a:ext cx="5382376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 Mary’s Priory Catholic Infant and Junior Schools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 Ignatius Catholic Primary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 Francis De Sale Catholic Infant and Junior Schools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Our Lady of Muswell Catholic Primary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 John Vianney Catholic Primary School</a:t>
            </a:r>
          </a:p>
        </p:txBody>
      </p:sp>
    </p:spTree>
    <p:extLst>
      <p:ext uri="{BB962C8B-B14F-4D97-AF65-F5344CB8AC3E}">
        <p14:creationId xmlns:p14="http://schemas.microsoft.com/office/powerpoint/2010/main" val="2976943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5383" y="1432289"/>
            <a:ext cx="3462609" cy="41038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Features of the Haringey Hub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close-up of a word&#10;&#10;Description automatically generated">
            <a:extLst>
              <a:ext uri="{FF2B5EF4-FFF2-40B4-BE49-F238E27FC236}">
                <a16:creationId xmlns:a16="http://schemas.microsoft.com/office/drawing/2014/main" id="{485ACDAE-3257-D663-EF06-1FAAFAA202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97" y="212276"/>
            <a:ext cx="3357250" cy="12200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66333" y="155633"/>
            <a:ext cx="7581169" cy="64879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All staff to transfer on their existing (Haringey) terms and conditions of employment.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All new staff to be appointed on the same terms and conditions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No changes to staff employment policies, benefits or pensions entitlement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Continue to be active members of the Haringey Education Partnership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CEO and CAT Board to have strategic oversight for the CAT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Scheme of Delegation protecting the Headteachers autonomy to run their school with the Governing Body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Enhanced collaboration on teaching &amp; learning, assessment, SATs, Section 48 inspection to improve pupils’ experiences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Looking outward and retaining our links with our LA/community schools in Borough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Recruiting and retaining the very best teachers and support staff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Developing career pathways for middle leaders to become tomorrows Headteachers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Identify procurement opportunities and direct economies of scale and efficiency savings to the classroom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To ‘Protect, secure and develop Catholic education’ for generations to come.</a:t>
            </a:r>
          </a:p>
        </p:txBody>
      </p:sp>
    </p:spTree>
    <p:extLst>
      <p:ext uri="{BB962C8B-B14F-4D97-AF65-F5344CB8AC3E}">
        <p14:creationId xmlns:p14="http://schemas.microsoft.com/office/powerpoint/2010/main" val="1745173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4481" y="253419"/>
            <a:ext cx="5939995" cy="8971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dirty="0">
                <a:latin typeface="+mj-lt"/>
                <a:ea typeface="+mj-ea"/>
                <a:cs typeface="+mj-cs"/>
              </a:rPr>
              <a:t>How do we benefit?</a:t>
            </a:r>
          </a:p>
        </p:txBody>
      </p:sp>
      <p:sp>
        <p:nvSpPr>
          <p:cNvPr id="2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group of people holding hands together&#10;&#10;Description automatically generated">
            <a:extLst>
              <a:ext uri="{FF2B5EF4-FFF2-40B4-BE49-F238E27FC236}">
                <a16:creationId xmlns:a16="http://schemas.microsoft.com/office/drawing/2014/main" id="{0BE5941C-7FD7-BFD1-7952-9B1822DFA5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219" r="18329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034F286-9A52-56B1-F381-99681EF7640D}"/>
              </a:ext>
            </a:extLst>
          </p:cNvPr>
          <p:cNvSpPr txBox="1"/>
          <p:nvPr/>
        </p:nvSpPr>
        <p:spPr>
          <a:xfrm>
            <a:off x="508000" y="2343938"/>
            <a:ext cx="3814618" cy="5378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60C739-9BFB-A8BE-ABE5-DFFCF30A8F5F}"/>
              </a:ext>
            </a:extLst>
          </p:cNvPr>
          <p:cNvSpPr txBox="1"/>
          <p:nvPr/>
        </p:nvSpPr>
        <p:spPr>
          <a:xfrm>
            <a:off x="241025" y="1403952"/>
            <a:ext cx="4670097" cy="469744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 fontScale="92500" lnSpcReduction="20000"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Economies of scale and increased resilience 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Greater collaboration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Coordination and support from an Executive Leader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Shared back-office functions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Eligible for SCA (school condition allocation funding) which is an annual grant for capital works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Able to reclaim VAT on capital works over £50,000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Recruitment and retaining the best Catholic Leaders and staff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Protect, secure and develop Catholic Education through a network of Family CATs supporting schools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Claiming conversion grant for all 7 schools to set up the Hub.</a:t>
            </a:r>
          </a:p>
        </p:txBody>
      </p:sp>
    </p:spTree>
    <p:extLst>
      <p:ext uri="{BB962C8B-B14F-4D97-AF65-F5344CB8AC3E}">
        <p14:creationId xmlns:p14="http://schemas.microsoft.com/office/powerpoint/2010/main" val="3367106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459863"/>
            <a:ext cx="10515600" cy="1004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will not change….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extBox 3">
            <a:extLst>
              <a:ext uri="{FF2B5EF4-FFF2-40B4-BE49-F238E27FC236}">
                <a16:creationId xmlns:a16="http://schemas.microsoft.com/office/drawing/2014/main" id="{5FCE430A-E699-AD26-CD3F-53CCD659C8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6662921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53715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2132</TotalTime>
  <Words>1455</Words>
  <Application>Microsoft Office PowerPoint</Application>
  <PresentationFormat>Widescreen</PresentationFormat>
  <Paragraphs>166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Courier New</vt:lpstr>
      <vt:lpstr>Office Theme</vt:lpstr>
      <vt:lpstr>PowerPoint Presentation</vt:lpstr>
      <vt:lpstr>PowerPoint Presentation</vt:lpstr>
      <vt:lpstr>Catholic Academy Trusts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Adrian Leggett</dc:creator>
  <cp:lastModifiedBy>Con Bonner</cp:lastModifiedBy>
  <cp:revision>786</cp:revision>
  <cp:lastPrinted>2025-08-27T16:15:14Z</cp:lastPrinted>
  <dcterms:created xsi:type="dcterms:W3CDTF">2018-07-31T14:56:16Z</dcterms:created>
  <dcterms:modified xsi:type="dcterms:W3CDTF">2025-09-22T12:43:14Z</dcterms:modified>
</cp:coreProperties>
</file>