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5"/>
  </p:notesMasterIdLst>
  <p:sldIdLst>
    <p:sldId id="256" r:id="rId2"/>
    <p:sldId id="257" r:id="rId3"/>
    <p:sldId id="273" r:id="rId4"/>
    <p:sldId id="274" r:id="rId5"/>
    <p:sldId id="267" r:id="rId6"/>
    <p:sldId id="268" r:id="rId7"/>
    <p:sldId id="276" r:id="rId8"/>
    <p:sldId id="264" r:id="rId9"/>
    <p:sldId id="261" r:id="rId10"/>
    <p:sldId id="260" r:id="rId11"/>
    <p:sldId id="279" r:id="rId12"/>
    <p:sldId id="258" r:id="rId13"/>
    <p:sldId id="259" r:id="rId14"/>
    <p:sldId id="277" r:id="rId15"/>
    <p:sldId id="262" r:id="rId16"/>
    <p:sldId id="263" r:id="rId17"/>
    <p:sldId id="265" r:id="rId18"/>
    <p:sldId id="278" r:id="rId19"/>
    <p:sldId id="281" r:id="rId20"/>
    <p:sldId id="266" r:id="rId21"/>
    <p:sldId id="270" r:id="rId22"/>
    <p:sldId id="280" r:id="rId23"/>
    <p:sldId id="275" r:id="rId2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552E14-9636-DC43-8AC6-1AD704DB3DB0}" v="14" dt="2026-09-09T13:09:02.9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 Pickup" userId="bc897cbd-e685-4062-aa5d-01617c66e625" providerId="ADAL" clId="{2DBD53D4-B85A-4E9D-8F0C-4B0A301A1646}"/>
    <pc:docChg chg="modSld">
      <pc:chgData name="Sara Pickup" userId="bc897cbd-e685-4062-aa5d-01617c66e625" providerId="ADAL" clId="{2DBD53D4-B85A-4E9D-8F0C-4B0A301A1646}" dt="2026-09-09T13:09:02.926" v="13" actId="20577"/>
      <pc:docMkLst>
        <pc:docMk/>
      </pc:docMkLst>
      <pc:sldChg chg="modSp mod">
        <pc:chgData name="Sara Pickup" userId="bc897cbd-e685-4062-aa5d-01617c66e625" providerId="ADAL" clId="{2DBD53D4-B85A-4E9D-8F0C-4B0A301A1646}" dt="2026-09-09T13:03:42.779" v="8" actId="20577"/>
        <pc:sldMkLst>
          <pc:docMk/>
          <pc:sldMk cId="0" sldId="261"/>
        </pc:sldMkLst>
        <pc:spChg chg="mod">
          <ac:chgData name="Sara Pickup" userId="bc897cbd-e685-4062-aa5d-01617c66e625" providerId="ADAL" clId="{2DBD53D4-B85A-4E9D-8F0C-4B0A301A1646}" dt="2026-09-09T13:03:42.779" v="8" actId="20577"/>
          <ac:spMkLst>
            <pc:docMk/>
            <pc:sldMk cId="0" sldId="261"/>
            <ac:spMk id="11272" creationId="{17196253-F5FF-444D-B992-868EF94C6734}"/>
          </ac:spMkLst>
        </pc:spChg>
      </pc:sldChg>
      <pc:sldChg chg="modSp mod">
        <pc:chgData name="Sara Pickup" userId="bc897cbd-e685-4062-aa5d-01617c66e625" providerId="ADAL" clId="{2DBD53D4-B85A-4E9D-8F0C-4B0A301A1646}" dt="2026-09-09T13:09:02.926" v="13" actId="20577"/>
        <pc:sldMkLst>
          <pc:docMk/>
          <pc:sldMk cId="0" sldId="265"/>
        </pc:sldMkLst>
        <pc:spChg chg="mod">
          <ac:chgData name="Sara Pickup" userId="bc897cbd-e685-4062-aa5d-01617c66e625" providerId="ADAL" clId="{2DBD53D4-B85A-4E9D-8F0C-4B0A301A1646}" dt="2026-09-09T13:09:02.926" v="13" actId="20577"/>
          <ac:spMkLst>
            <pc:docMk/>
            <pc:sldMk cId="0" sldId="265"/>
            <ac:spMk id="19459" creationId="{C6145288-EBA1-4A04-BF49-2EF571FF07FB}"/>
          </ac:spMkLst>
        </pc:spChg>
      </pc:sldChg>
      <pc:sldChg chg="modSp mod">
        <pc:chgData name="Sara Pickup" userId="bc897cbd-e685-4062-aa5d-01617c66e625" providerId="ADAL" clId="{2DBD53D4-B85A-4E9D-8F0C-4B0A301A1646}" dt="2026-09-09T13:07:51.941" v="9" actId="115"/>
        <pc:sldMkLst>
          <pc:docMk/>
          <pc:sldMk cId="0" sldId="277"/>
        </pc:sldMkLst>
        <pc:spChg chg="mod">
          <ac:chgData name="Sara Pickup" userId="bc897cbd-e685-4062-aa5d-01617c66e625" providerId="ADAL" clId="{2DBD53D4-B85A-4E9D-8F0C-4B0A301A1646}" dt="2026-09-09T13:07:51.941" v="9" actId="115"/>
          <ac:spMkLst>
            <pc:docMk/>
            <pc:sldMk cId="0" sldId="277"/>
            <ac:spMk id="10248" creationId="{D075B075-50F8-446F-B714-77AEAFD193D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26020F1-C949-4022-8E41-7AE95348F620}"/>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GB"/>
          </a:p>
        </p:txBody>
      </p:sp>
      <p:sp>
        <p:nvSpPr>
          <p:cNvPr id="3" name="Date Placeholder 2">
            <a:extLst>
              <a:ext uri="{FF2B5EF4-FFF2-40B4-BE49-F238E27FC236}">
                <a16:creationId xmlns:a16="http://schemas.microsoft.com/office/drawing/2014/main" id="{B0E6D4CF-B728-4687-9AE7-B71DBA4C7E61}"/>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DE24CC42-DC22-4721-809F-F41641B7D58B}" type="datetimeFigureOut">
              <a:rPr lang="en-GB"/>
              <a:pPr>
                <a:defRPr/>
              </a:pPr>
              <a:t>09/09/2026</a:t>
            </a:fld>
            <a:endParaRPr lang="en-GB"/>
          </a:p>
        </p:txBody>
      </p:sp>
      <p:sp>
        <p:nvSpPr>
          <p:cNvPr id="4" name="Slide Image Placeholder 3">
            <a:extLst>
              <a:ext uri="{FF2B5EF4-FFF2-40B4-BE49-F238E27FC236}">
                <a16:creationId xmlns:a16="http://schemas.microsoft.com/office/drawing/2014/main" id="{C80F463C-B6E9-4B99-838A-4730AE885CE3}"/>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8AA8F694-26CA-44B3-965F-4A6304B7699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DD16716F-D63F-4F1A-A83A-140150C5AEFB}"/>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en-GB"/>
          </a:p>
        </p:txBody>
      </p:sp>
      <p:sp>
        <p:nvSpPr>
          <p:cNvPr id="7" name="Slide Number Placeholder 6">
            <a:extLst>
              <a:ext uri="{FF2B5EF4-FFF2-40B4-BE49-F238E27FC236}">
                <a16:creationId xmlns:a16="http://schemas.microsoft.com/office/drawing/2014/main" id="{D8B1E45B-4BB0-4556-B4B3-9468AD139E35}"/>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0B54591C-7F71-4BCF-BAA9-C54C4782958B}"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BEC20A0A-CDAC-452D-B2FE-ADDF983536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9CEA8E00-6B94-4951-8036-3FBF072918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Maths input everyday, guided reading everyday. </a:t>
            </a:r>
          </a:p>
        </p:txBody>
      </p:sp>
      <p:sp>
        <p:nvSpPr>
          <p:cNvPr id="25604" name="Slide Number Placeholder 3">
            <a:extLst>
              <a:ext uri="{FF2B5EF4-FFF2-40B4-BE49-F238E27FC236}">
                <a16:creationId xmlns:a16="http://schemas.microsoft.com/office/drawing/2014/main" id="{3428DC96-A33C-41B8-BCA6-DA09B2BA5B7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2CB07FCF-4C2F-4DAC-B990-D5D33EAA73D2}" type="slidenum">
              <a:rPr lang="en-GB" altLang="en-US">
                <a:latin typeface="Arial" panose="020B0604020202020204" pitchFamily="34" charset="0"/>
              </a:rPr>
              <a:pPr eaLnBrk="1" hangingPunct="1">
                <a:spcBef>
                  <a:spcPct val="0"/>
                </a:spcBef>
              </a:pPr>
              <a:t>2</a:t>
            </a:fld>
            <a:endParaRPr lang="en-GB"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8DD542E1-7E7B-4F09-B3B1-28514F46CED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ED6D7B20-FF00-4980-951D-B845A38768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Start each theme with a topic web</a:t>
            </a:r>
          </a:p>
        </p:txBody>
      </p:sp>
      <p:sp>
        <p:nvSpPr>
          <p:cNvPr id="26628" name="Slide Number Placeholder 3">
            <a:extLst>
              <a:ext uri="{FF2B5EF4-FFF2-40B4-BE49-F238E27FC236}">
                <a16:creationId xmlns:a16="http://schemas.microsoft.com/office/drawing/2014/main" id="{2519695E-4F81-4685-8907-C770D5F7E64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E491F41F-A646-421E-9D44-38C6A667B0E2}" type="slidenum">
              <a:rPr lang="en-GB" altLang="en-US">
                <a:latin typeface="Arial" panose="020B0604020202020204" pitchFamily="34" charset="0"/>
              </a:rPr>
              <a:pPr eaLnBrk="1" hangingPunct="1">
                <a:spcBef>
                  <a:spcPct val="0"/>
                </a:spcBef>
              </a:pPr>
              <a:t>3</a:t>
            </a:fld>
            <a:endParaRPr lang="en-GB"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C2E5AD68-8F0D-4F18-9358-D9FD33F2C2C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76E56FA0-A527-4F33-B44D-3AC8FEED4B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Play based, free choice and structured activities, small and large group work.</a:t>
            </a:r>
          </a:p>
        </p:txBody>
      </p:sp>
      <p:sp>
        <p:nvSpPr>
          <p:cNvPr id="27652" name="Slide Number Placeholder 3">
            <a:extLst>
              <a:ext uri="{FF2B5EF4-FFF2-40B4-BE49-F238E27FC236}">
                <a16:creationId xmlns:a16="http://schemas.microsoft.com/office/drawing/2014/main" id="{0490887F-92BE-4170-A8A0-53B58945A4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0E9EFBE4-BFEE-4BC4-ADA0-5BBB43D758E7}" type="slidenum">
              <a:rPr lang="en-GB" altLang="en-US">
                <a:latin typeface="Arial" panose="020B0604020202020204" pitchFamily="34" charset="0"/>
              </a:rPr>
              <a:pPr eaLnBrk="1" hangingPunct="1">
                <a:spcBef>
                  <a:spcPct val="0"/>
                </a:spcBef>
              </a:pPr>
              <a:t>4</a:t>
            </a:fld>
            <a:endParaRPr lang="en-GB"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6736C1D9-8BD2-4314-A1CC-909075D09E5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7288A69E-D7ED-470C-A618-A30CE814545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en-US"/>
              <a:t>Parents drop ins</a:t>
            </a:r>
          </a:p>
        </p:txBody>
      </p:sp>
      <p:sp>
        <p:nvSpPr>
          <p:cNvPr id="29700" name="Slide Number Placeholder 3">
            <a:extLst>
              <a:ext uri="{FF2B5EF4-FFF2-40B4-BE49-F238E27FC236}">
                <a16:creationId xmlns:a16="http://schemas.microsoft.com/office/drawing/2014/main" id="{EDA08C2B-3221-4EAD-A093-6FA48445407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E0878842-3AED-4BA2-ADC1-9E6E164F408E}" type="slidenum">
              <a:rPr lang="en-GB" altLang="en-US">
                <a:latin typeface="Arial" panose="020B0604020202020204" pitchFamily="34" charset="0"/>
              </a:rPr>
              <a:pPr eaLnBrk="1" hangingPunct="1">
                <a:spcBef>
                  <a:spcPct val="0"/>
                </a:spcBef>
              </a:pPr>
              <a:t>5</a:t>
            </a:fld>
            <a:endParaRPr lang="en-GB"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85F5FCD8-E4E6-4613-9FC4-697383694BD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EF1E9E09-B230-4F37-B198-A88B5265294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Newsletters online every term</a:t>
            </a:r>
          </a:p>
        </p:txBody>
      </p:sp>
      <p:sp>
        <p:nvSpPr>
          <p:cNvPr id="28676" name="Slide Number Placeholder 3">
            <a:extLst>
              <a:ext uri="{FF2B5EF4-FFF2-40B4-BE49-F238E27FC236}">
                <a16:creationId xmlns:a16="http://schemas.microsoft.com/office/drawing/2014/main" id="{57553517-2912-461D-AAA0-6ADEFAD4C79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8CCCFBC4-D018-4DF1-9062-06DD8FC6352D}" type="slidenum">
              <a:rPr lang="en-GB" altLang="en-US">
                <a:latin typeface="Arial" panose="020B0604020202020204" pitchFamily="34" charset="0"/>
              </a:rPr>
              <a:pPr eaLnBrk="1" hangingPunct="1">
                <a:spcBef>
                  <a:spcPct val="0"/>
                </a:spcBef>
              </a:pPr>
              <a:t>8</a:t>
            </a:fld>
            <a:endParaRPr lang="en-GB"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C13E46EF-3089-4C3A-97B1-A08449B27A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46C636AA-F7FF-4D35-8BE8-696CA7C6A4A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Key words – practise at home, children not to write in homework diary. Guided reading activity</a:t>
            </a:r>
          </a:p>
        </p:txBody>
      </p:sp>
      <p:sp>
        <p:nvSpPr>
          <p:cNvPr id="30724" name="Slide Number Placeholder 3">
            <a:extLst>
              <a:ext uri="{FF2B5EF4-FFF2-40B4-BE49-F238E27FC236}">
                <a16:creationId xmlns:a16="http://schemas.microsoft.com/office/drawing/2014/main" id="{D22752C1-9C04-40AC-86C0-04D1868DF07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DF6112B8-1782-4DC1-ADC0-783F2B84180D}" type="slidenum">
              <a:rPr lang="en-GB" altLang="en-US">
                <a:latin typeface="Arial" panose="020B0604020202020204" pitchFamily="34" charset="0"/>
              </a:rPr>
              <a:pPr eaLnBrk="1" hangingPunct="1">
                <a:spcBef>
                  <a:spcPct val="0"/>
                </a:spcBef>
              </a:pPr>
              <a:t>10</a:t>
            </a:fld>
            <a:endParaRPr lang="en-GB"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CA6D6D94-E52F-4431-8AAD-2E36BF68EF7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85A5DC5E-CFC9-44EF-B5F5-54D07D29F90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Key words – practise at home, children not to write in homework diary. Guided reading activity</a:t>
            </a:r>
          </a:p>
        </p:txBody>
      </p:sp>
      <p:sp>
        <p:nvSpPr>
          <p:cNvPr id="31748" name="Slide Number Placeholder 3">
            <a:extLst>
              <a:ext uri="{FF2B5EF4-FFF2-40B4-BE49-F238E27FC236}">
                <a16:creationId xmlns:a16="http://schemas.microsoft.com/office/drawing/2014/main" id="{E7C30AAB-4158-47B6-A1D8-AAA2DE24AF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CD2A9B40-56DF-4369-99B0-6F4E761AEC65}" type="slidenum">
              <a:rPr lang="en-GB" altLang="en-US">
                <a:latin typeface="Arial" panose="020B0604020202020204" pitchFamily="34" charset="0"/>
              </a:rPr>
              <a:pPr eaLnBrk="1" hangingPunct="1">
                <a:spcBef>
                  <a:spcPct val="0"/>
                </a:spcBef>
              </a:pPr>
              <a:t>11</a:t>
            </a:fld>
            <a:endParaRPr lang="en-GB"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C13F3E13-2EDC-4DCE-8540-605080611BE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93CC3BC2-D179-45C6-9926-55888AD597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Also practise zipping coat up</a:t>
            </a:r>
          </a:p>
        </p:txBody>
      </p:sp>
      <p:sp>
        <p:nvSpPr>
          <p:cNvPr id="32772" name="Slide Number Placeholder 3">
            <a:extLst>
              <a:ext uri="{FF2B5EF4-FFF2-40B4-BE49-F238E27FC236}">
                <a16:creationId xmlns:a16="http://schemas.microsoft.com/office/drawing/2014/main" id="{1ADEFC15-7E27-4B45-8862-E73E5E94EE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EC8EBB54-2B61-42B8-98A1-2831C95792BB}" type="slidenum">
              <a:rPr lang="en-GB" altLang="en-US">
                <a:latin typeface="Arial" panose="020B0604020202020204" pitchFamily="34" charset="0"/>
              </a:rPr>
              <a:pPr eaLnBrk="1" hangingPunct="1">
                <a:spcBef>
                  <a:spcPct val="0"/>
                </a:spcBef>
              </a:pPr>
              <a:t>13</a:t>
            </a:fld>
            <a:endParaRPr lang="en-GB"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1E9FB7B1-A185-451F-B62C-57C2584C998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EAD4FF58-216F-4AFF-A89E-013020D532D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33796" name="Slide Number Placeholder 3">
            <a:extLst>
              <a:ext uri="{FF2B5EF4-FFF2-40B4-BE49-F238E27FC236}">
                <a16:creationId xmlns:a16="http://schemas.microsoft.com/office/drawing/2014/main" id="{B4FCFCFD-81AB-4612-8433-F45C75D5B2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AB98D056-85F5-4BB5-82FC-DDAD3628982A}" type="slidenum">
              <a:rPr lang="en-GB" altLang="en-US">
                <a:latin typeface="Arial" panose="020B0604020202020204" pitchFamily="34" charset="0"/>
              </a:rPr>
              <a:pPr eaLnBrk="1" hangingPunct="1">
                <a:spcBef>
                  <a:spcPct val="0"/>
                </a:spcBef>
              </a:pPr>
              <a:t>16</a:t>
            </a:fld>
            <a:endParaRPr lang="en-GB"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9">
            <a:extLst>
              <a:ext uri="{FF2B5EF4-FFF2-40B4-BE49-F238E27FC236}">
                <a16:creationId xmlns:a16="http://schemas.microsoft.com/office/drawing/2014/main" id="{4048044B-E26D-44AC-B3C1-272824D18E7E}"/>
              </a:ext>
            </a:extLst>
          </p:cNvPr>
          <p:cNvSpPr>
            <a:spLocks noGrp="1"/>
          </p:cNvSpPr>
          <p:nvPr>
            <p:ph type="dt" sz="half" idx="10"/>
          </p:nvPr>
        </p:nvSpPr>
        <p:spPr/>
        <p:txBody>
          <a:bodyPr/>
          <a:lstStyle>
            <a:lvl1pPr>
              <a:defRPr/>
            </a:lvl1pPr>
          </a:lstStyle>
          <a:p>
            <a:pPr>
              <a:defRPr/>
            </a:pPr>
            <a:fld id="{02A11ACA-37F4-464B-8A78-EB5B80660BF9}" type="datetimeFigureOut">
              <a:rPr lang="en-GB"/>
              <a:pPr>
                <a:defRPr/>
              </a:pPr>
              <a:t>09/09/2026</a:t>
            </a:fld>
            <a:endParaRPr lang="en-GB"/>
          </a:p>
        </p:txBody>
      </p:sp>
      <p:sp>
        <p:nvSpPr>
          <p:cNvPr id="5" name="Footer Placeholder 21">
            <a:extLst>
              <a:ext uri="{FF2B5EF4-FFF2-40B4-BE49-F238E27FC236}">
                <a16:creationId xmlns:a16="http://schemas.microsoft.com/office/drawing/2014/main" id="{24CA0E12-1665-4CF4-9A34-FF050B532822}"/>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17">
            <a:extLst>
              <a:ext uri="{FF2B5EF4-FFF2-40B4-BE49-F238E27FC236}">
                <a16:creationId xmlns:a16="http://schemas.microsoft.com/office/drawing/2014/main" id="{6C108602-D9D4-488B-9CCB-597FE91CF11A}"/>
              </a:ext>
            </a:extLst>
          </p:cNvPr>
          <p:cNvSpPr>
            <a:spLocks noGrp="1"/>
          </p:cNvSpPr>
          <p:nvPr>
            <p:ph type="sldNum" sz="quarter" idx="12"/>
          </p:nvPr>
        </p:nvSpPr>
        <p:spPr/>
        <p:txBody>
          <a:bodyPr/>
          <a:lstStyle>
            <a:lvl1pPr>
              <a:defRPr/>
            </a:lvl1pPr>
          </a:lstStyle>
          <a:p>
            <a:fld id="{FA395876-3C7B-4623-B132-9DFD85C7FD42}" type="slidenum">
              <a:rPr lang="en-GB" altLang="en-US"/>
              <a:pPr/>
              <a:t>‹#›</a:t>
            </a:fld>
            <a:endParaRPr lang="en-GB" altLang="en-US"/>
          </a:p>
        </p:txBody>
      </p:sp>
    </p:spTree>
    <p:extLst>
      <p:ext uri="{BB962C8B-B14F-4D97-AF65-F5344CB8AC3E}">
        <p14:creationId xmlns:p14="http://schemas.microsoft.com/office/powerpoint/2010/main" val="793448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1E5B258F-1370-4495-B5B0-4590F3F42A5F}"/>
              </a:ext>
            </a:extLst>
          </p:cNvPr>
          <p:cNvSpPr>
            <a:spLocks noGrp="1"/>
          </p:cNvSpPr>
          <p:nvPr>
            <p:ph type="dt" sz="half" idx="10"/>
          </p:nvPr>
        </p:nvSpPr>
        <p:spPr/>
        <p:txBody>
          <a:bodyPr/>
          <a:lstStyle>
            <a:lvl1pPr>
              <a:defRPr/>
            </a:lvl1pPr>
          </a:lstStyle>
          <a:p>
            <a:pPr>
              <a:defRPr/>
            </a:pPr>
            <a:fld id="{14143FE4-CA2D-49E7-9819-DD6DF50CEE80}" type="datetimeFigureOut">
              <a:rPr lang="en-GB"/>
              <a:pPr>
                <a:defRPr/>
              </a:pPr>
              <a:t>09/09/2026</a:t>
            </a:fld>
            <a:endParaRPr lang="en-GB"/>
          </a:p>
        </p:txBody>
      </p:sp>
      <p:sp>
        <p:nvSpPr>
          <p:cNvPr id="5" name="Footer Placeholder 21">
            <a:extLst>
              <a:ext uri="{FF2B5EF4-FFF2-40B4-BE49-F238E27FC236}">
                <a16:creationId xmlns:a16="http://schemas.microsoft.com/office/drawing/2014/main" id="{DFEF674D-66AE-47AD-B148-156CF5A0B87D}"/>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17">
            <a:extLst>
              <a:ext uri="{FF2B5EF4-FFF2-40B4-BE49-F238E27FC236}">
                <a16:creationId xmlns:a16="http://schemas.microsoft.com/office/drawing/2014/main" id="{8126D673-4B71-49D5-A1A0-89FFA6FB0901}"/>
              </a:ext>
            </a:extLst>
          </p:cNvPr>
          <p:cNvSpPr>
            <a:spLocks noGrp="1"/>
          </p:cNvSpPr>
          <p:nvPr>
            <p:ph type="sldNum" sz="quarter" idx="12"/>
          </p:nvPr>
        </p:nvSpPr>
        <p:spPr/>
        <p:txBody>
          <a:bodyPr/>
          <a:lstStyle>
            <a:lvl1pPr>
              <a:defRPr/>
            </a:lvl1pPr>
          </a:lstStyle>
          <a:p>
            <a:fld id="{478BB964-738C-49F9-9CAA-F1CB96A77AA0}" type="slidenum">
              <a:rPr lang="en-GB" altLang="en-US"/>
              <a:pPr/>
              <a:t>‹#›</a:t>
            </a:fld>
            <a:endParaRPr lang="en-GB" altLang="en-US"/>
          </a:p>
        </p:txBody>
      </p:sp>
    </p:spTree>
    <p:extLst>
      <p:ext uri="{BB962C8B-B14F-4D97-AF65-F5344CB8AC3E}">
        <p14:creationId xmlns:p14="http://schemas.microsoft.com/office/powerpoint/2010/main" val="514751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8C58910A-3EC1-43AF-B010-E5FCC6BFC684}"/>
              </a:ext>
            </a:extLst>
          </p:cNvPr>
          <p:cNvSpPr>
            <a:spLocks noGrp="1"/>
          </p:cNvSpPr>
          <p:nvPr>
            <p:ph type="dt" sz="half" idx="10"/>
          </p:nvPr>
        </p:nvSpPr>
        <p:spPr/>
        <p:txBody>
          <a:bodyPr/>
          <a:lstStyle>
            <a:lvl1pPr>
              <a:defRPr/>
            </a:lvl1pPr>
          </a:lstStyle>
          <a:p>
            <a:pPr>
              <a:defRPr/>
            </a:pPr>
            <a:fld id="{87F2685F-2469-42B8-BE2C-57DBCD750D84}" type="datetimeFigureOut">
              <a:rPr lang="en-GB"/>
              <a:pPr>
                <a:defRPr/>
              </a:pPr>
              <a:t>09/09/2026</a:t>
            </a:fld>
            <a:endParaRPr lang="en-GB"/>
          </a:p>
        </p:txBody>
      </p:sp>
      <p:sp>
        <p:nvSpPr>
          <p:cNvPr id="5" name="Footer Placeholder 21">
            <a:extLst>
              <a:ext uri="{FF2B5EF4-FFF2-40B4-BE49-F238E27FC236}">
                <a16:creationId xmlns:a16="http://schemas.microsoft.com/office/drawing/2014/main" id="{E9FE0CF8-F23B-4CB8-9238-CAED4B571E90}"/>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17">
            <a:extLst>
              <a:ext uri="{FF2B5EF4-FFF2-40B4-BE49-F238E27FC236}">
                <a16:creationId xmlns:a16="http://schemas.microsoft.com/office/drawing/2014/main" id="{230E5B21-4225-48D3-AF3B-5A480119552A}"/>
              </a:ext>
            </a:extLst>
          </p:cNvPr>
          <p:cNvSpPr>
            <a:spLocks noGrp="1"/>
          </p:cNvSpPr>
          <p:nvPr>
            <p:ph type="sldNum" sz="quarter" idx="12"/>
          </p:nvPr>
        </p:nvSpPr>
        <p:spPr/>
        <p:txBody>
          <a:bodyPr/>
          <a:lstStyle>
            <a:lvl1pPr>
              <a:defRPr/>
            </a:lvl1pPr>
          </a:lstStyle>
          <a:p>
            <a:fld id="{79908817-B9E4-4055-A9F6-DD53BC11D441}" type="slidenum">
              <a:rPr lang="en-GB" altLang="en-US"/>
              <a:pPr/>
              <a:t>‹#›</a:t>
            </a:fld>
            <a:endParaRPr lang="en-GB" altLang="en-US"/>
          </a:p>
        </p:txBody>
      </p:sp>
    </p:spTree>
    <p:extLst>
      <p:ext uri="{BB962C8B-B14F-4D97-AF65-F5344CB8AC3E}">
        <p14:creationId xmlns:p14="http://schemas.microsoft.com/office/powerpoint/2010/main" val="639848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C3CFB3BB-CA79-4299-8302-D54D4A743942}"/>
              </a:ext>
            </a:extLst>
          </p:cNvPr>
          <p:cNvSpPr>
            <a:spLocks noGrp="1"/>
          </p:cNvSpPr>
          <p:nvPr>
            <p:ph type="dt" sz="half" idx="10"/>
          </p:nvPr>
        </p:nvSpPr>
        <p:spPr/>
        <p:txBody>
          <a:bodyPr/>
          <a:lstStyle>
            <a:lvl1pPr>
              <a:defRPr/>
            </a:lvl1pPr>
          </a:lstStyle>
          <a:p>
            <a:pPr>
              <a:defRPr/>
            </a:pPr>
            <a:fld id="{9D2B250A-17AA-4428-8504-EF1546A6E529}" type="datetimeFigureOut">
              <a:rPr lang="en-GB"/>
              <a:pPr>
                <a:defRPr/>
              </a:pPr>
              <a:t>09/09/2026</a:t>
            </a:fld>
            <a:endParaRPr lang="en-GB"/>
          </a:p>
        </p:txBody>
      </p:sp>
      <p:sp>
        <p:nvSpPr>
          <p:cNvPr id="5" name="Footer Placeholder 21">
            <a:extLst>
              <a:ext uri="{FF2B5EF4-FFF2-40B4-BE49-F238E27FC236}">
                <a16:creationId xmlns:a16="http://schemas.microsoft.com/office/drawing/2014/main" id="{5104C455-CE58-4CD8-BD5A-A2B452C540B2}"/>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17">
            <a:extLst>
              <a:ext uri="{FF2B5EF4-FFF2-40B4-BE49-F238E27FC236}">
                <a16:creationId xmlns:a16="http://schemas.microsoft.com/office/drawing/2014/main" id="{7761F52D-EF2B-4F1C-B039-EE880F46E546}"/>
              </a:ext>
            </a:extLst>
          </p:cNvPr>
          <p:cNvSpPr>
            <a:spLocks noGrp="1"/>
          </p:cNvSpPr>
          <p:nvPr>
            <p:ph type="sldNum" sz="quarter" idx="12"/>
          </p:nvPr>
        </p:nvSpPr>
        <p:spPr/>
        <p:txBody>
          <a:bodyPr/>
          <a:lstStyle>
            <a:lvl1pPr>
              <a:defRPr/>
            </a:lvl1pPr>
          </a:lstStyle>
          <a:p>
            <a:fld id="{C1C779F1-240D-4D77-B647-5B06FA117573}" type="slidenum">
              <a:rPr lang="en-GB" altLang="en-US"/>
              <a:pPr/>
              <a:t>‹#›</a:t>
            </a:fld>
            <a:endParaRPr lang="en-GB" altLang="en-US"/>
          </a:p>
        </p:txBody>
      </p:sp>
    </p:spTree>
    <p:extLst>
      <p:ext uri="{BB962C8B-B14F-4D97-AF65-F5344CB8AC3E}">
        <p14:creationId xmlns:p14="http://schemas.microsoft.com/office/powerpoint/2010/main" val="565329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9">
            <a:extLst>
              <a:ext uri="{FF2B5EF4-FFF2-40B4-BE49-F238E27FC236}">
                <a16:creationId xmlns:a16="http://schemas.microsoft.com/office/drawing/2014/main" id="{283093C0-CA17-4019-AB05-FC5010155EDC}"/>
              </a:ext>
            </a:extLst>
          </p:cNvPr>
          <p:cNvSpPr>
            <a:spLocks noGrp="1"/>
          </p:cNvSpPr>
          <p:nvPr>
            <p:ph type="dt" sz="half" idx="10"/>
          </p:nvPr>
        </p:nvSpPr>
        <p:spPr/>
        <p:txBody>
          <a:bodyPr/>
          <a:lstStyle>
            <a:lvl1pPr>
              <a:defRPr/>
            </a:lvl1pPr>
          </a:lstStyle>
          <a:p>
            <a:pPr>
              <a:defRPr/>
            </a:pPr>
            <a:fld id="{1DA7E3E6-0BFC-47C7-8F8C-D3ABF4C148E1}" type="datetimeFigureOut">
              <a:rPr lang="en-GB"/>
              <a:pPr>
                <a:defRPr/>
              </a:pPr>
              <a:t>09/09/2026</a:t>
            </a:fld>
            <a:endParaRPr lang="en-GB"/>
          </a:p>
        </p:txBody>
      </p:sp>
      <p:sp>
        <p:nvSpPr>
          <p:cNvPr id="5" name="Footer Placeholder 21">
            <a:extLst>
              <a:ext uri="{FF2B5EF4-FFF2-40B4-BE49-F238E27FC236}">
                <a16:creationId xmlns:a16="http://schemas.microsoft.com/office/drawing/2014/main" id="{E9C5DD80-F44E-4007-81B4-842BCE191D0D}"/>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17">
            <a:extLst>
              <a:ext uri="{FF2B5EF4-FFF2-40B4-BE49-F238E27FC236}">
                <a16:creationId xmlns:a16="http://schemas.microsoft.com/office/drawing/2014/main" id="{9979328D-5FA2-4B41-88AB-D78691B450D8}"/>
              </a:ext>
            </a:extLst>
          </p:cNvPr>
          <p:cNvSpPr>
            <a:spLocks noGrp="1"/>
          </p:cNvSpPr>
          <p:nvPr>
            <p:ph type="sldNum" sz="quarter" idx="12"/>
          </p:nvPr>
        </p:nvSpPr>
        <p:spPr/>
        <p:txBody>
          <a:bodyPr/>
          <a:lstStyle>
            <a:lvl1pPr>
              <a:defRPr/>
            </a:lvl1pPr>
          </a:lstStyle>
          <a:p>
            <a:fld id="{D6F1C54F-ADE2-4E33-B90E-F283076C6AF6}" type="slidenum">
              <a:rPr lang="en-GB" altLang="en-US"/>
              <a:pPr/>
              <a:t>‹#›</a:t>
            </a:fld>
            <a:endParaRPr lang="en-GB" altLang="en-US"/>
          </a:p>
        </p:txBody>
      </p:sp>
    </p:spTree>
    <p:extLst>
      <p:ext uri="{BB962C8B-B14F-4D97-AF65-F5344CB8AC3E}">
        <p14:creationId xmlns:p14="http://schemas.microsoft.com/office/powerpoint/2010/main" val="2159201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a:extLst>
              <a:ext uri="{FF2B5EF4-FFF2-40B4-BE49-F238E27FC236}">
                <a16:creationId xmlns:a16="http://schemas.microsoft.com/office/drawing/2014/main" id="{4AE3D7C8-5B04-4E21-B6CB-801E74AECEE1}"/>
              </a:ext>
            </a:extLst>
          </p:cNvPr>
          <p:cNvSpPr>
            <a:spLocks noGrp="1"/>
          </p:cNvSpPr>
          <p:nvPr>
            <p:ph type="dt" sz="half" idx="10"/>
          </p:nvPr>
        </p:nvSpPr>
        <p:spPr/>
        <p:txBody>
          <a:bodyPr/>
          <a:lstStyle>
            <a:lvl1pPr>
              <a:defRPr/>
            </a:lvl1pPr>
          </a:lstStyle>
          <a:p>
            <a:pPr>
              <a:defRPr/>
            </a:pPr>
            <a:fld id="{3DB597F2-6CA8-445D-BC2A-E55F78F74673}" type="datetimeFigureOut">
              <a:rPr lang="en-GB"/>
              <a:pPr>
                <a:defRPr/>
              </a:pPr>
              <a:t>09/09/2026</a:t>
            </a:fld>
            <a:endParaRPr lang="en-GB"/>
          </a:p>
        </p:txBody>
      </p:sp>
      <p:sp>
        <p:nvSpPr>
          <p:cNvPr id="6" name="Footer Placeholder 21">
            <a:extLst>
              <a:ext uri="{FF2B5EF4-FFF2-40B4-BE49-F238E27FC236}">
                <a16:creationId xmlns:a16="http://schemas.microsoft.com/office/drawing/2014/main" id="{4BCD1047-5CB2-4C3B-9D51-32329B962CF9}"/>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17">
            <a:extLst>
              <a:ext uri="{FF2B5EF4-FFF2-40B4-BE49-F238E27FC236}">
                <a16:creationId xmlns:a16="http://schemas.microsoft.com/office/drawing/2014/main" id="{C214FCA9-A56C-4248-A9AD-CD1C00F22174}"/>
              </a:ext>
            </a:extLst>
          </p:cNvPr>
          <p:cNvSpPr>
            <a:spLocks noGrp="1"/>
          </p:cNvSpPr>
          <p:nvPr>
            <p:ph type="sldNum" sz="quarter" idx="12"/>
          </p:nvPr>
        </p:nvSpPr>
        <p:spPr/>
        <p:txBody>
          <a:bodyPr/>
          <a:lstStyle>
            <a:lvl1pPr>
              <a:defRPr/>
            </a:lvl1pPr>
          </a:lstStyle>
          <a:p>
            <a:fld id="{E830FDDB-9486-4CE8-A84A-36E6F09F8C1C}" type="slidenum">
              <a:rPr lang="en-GB" altLang="en-US"/>
              <a:pPr/>
              <a:t>‹#›</a:t>
            </a:fld>
            <a:endParaRPr lang="en-GB" altLang="en-US"/>
          </a:p>
        </p:txBody>
      </p:sp>
    </p:spTree>
    <p:extLst>
      <p:ext uri="{BB962C8B-B14F-4D97-AF65-F5344CB8AC3E}">
        <p14:creationId xmlns:p14="http://schemas.microsoft.com/office/powerpoint/2010/main" val="3739940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a:extLst>
              <a:ext uri="{FF2B5EF4-FFF2-40B4-BE49-F238E27FC236}">
                <a16:creationId xmlns:a16="http://schemas.microsoft.com/office/drawing/2014/main" id="{03BEBC5C-20F3-47F5-B876-CE58C4C90754}"/>
              </a:ext>
            </a:extLst>
          </p:cNvPr>
          <p:cNvSpPr>
            <a:spLocks noGrp="1"/>
          </p:cNvSpPr>
          <p:nvPr>
            <p:ph type="dt" sz="half" idx="10"/>
          </p:nvPr>
        </p:nvSpPr>
        <p:spPr/>
        <p:txBody>
          <a:bodyPr/>
          <a:lstStyle>
            <a:lvl1pPr>
              <a:defRPr/>
            </a:lvl1pPr>
          </a:lstStyle>
          <a:p>
            <a:pPr>
              <a:defRPr/>
            </a:pPr>
            <a:fld id="{291E3FB4-E89D-4004-B73B-3E079249F1BE}" type="datetimeFigureOut">
              <a:rPr lang="en-GB"/>
              <a:pPr>
                <a:defRPr/>
              </a:pPr>
              <a:t>09/09/2026</a:t>
            </a:fld>
            <a:endParaRPr lang="en-GB"/>
          </a:p>
        </p:txBody>
      </p:sp>
      <p:sp>
        <p:nvSpPr>
          <p:cNvPr id="8" name="Footer Placeholder 21">
            <a:extLst>
              <a:ext uri="{FF2B5EF4-FFF2-40B4-BE49-F238E27FC236}">
                <a16:creationId xmlns:a16="http://schemas.microsoft.com/office/drawing/2014/main" id="{FE67762A-7376-4311-B8FC-660A6DA7B0C2}"/>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17">
            <a:extLst>
              <a:ext uri="{FF2B5EF4-FFF2-40B4-BE49-F238E27FC236}">
                <a16:creationId xmlns:a16="http://schemas.microsoft.com/office/drawing/2014/main" id="{752DBF5A-DB3C-49CD-AAEC-978EC50AD42B}"/>
              </a:ext>
            </a:extLst>
          </p:cNvPr>
          <p:cNvSpPr>
            <a:spLocks noGrp="1"/>
          </p:cNvSpPr>
          <p:nvPr>
            <p:ph type="sldNum" sz="quarter" idx="12"/>
          </p:nvPr>
        </p:nvSpPr>
        <p:spPr/>
        <p:txBody>
          <a:bodyPr/>
          <a:lstStyle>
            <a:lvl1pPr>
              <a:defRPr/>
            </a:lvl1pPr>
          </a:lstStyle>
          <a:p>
            <a:fld id="{A68CCC35-E937-43C0-A93F-7D6955F94624}" type="slidenum">
              <a:rPr lang="en-GB" altLang="en-US"/>
              <a:pPr/>
              <a:t>‹#›</a:t>
            </a:fld>
            <a:endParaRPr lang="en-GB" altLang="en-US"/>
          </a:p>
        </p:txBody>
      </p:sp>
    </p:spTree>
    <p:extLst>
      <p:ext uri="{BB962C8B-B14F-4D97-AF65-F5344CB8AC3E}">
        <p14:creationId xmlns:p14="http://schemas.microsoft.com/office/powerpoint/2010/main" val="2188364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a:extLst>
              <a:ext uri="{FF2B5EF4-FFF2-40B4-BE49-F238E27FC236}">
                <a16:creationId xmlns:a16="http://schemas.microsoft.com/office/drawing/2014/main" id="{76FF1145-2847-4B60-92A9-1EB8C439B8FF}"/>
              </a:ext>
            </a:extLst>
          </p:cNvPr>
          <p:cNvSpPr>
            <a:spLocks noGrp="1"/>
          </p:cNvSpPr>
          <p:nvPr>
            <p:ph type="dt" sz="half" idx="10"/>
          </p:nvPr>
        </p:nvSpPr>
        <p:spPr/>
        <p:txBody>
          <a:bodyPr/>
          <a:lstStyle>
            <a:lvl1pPr>
              <a:defRPr/>
            </a:lvl1pPr>
          </a:lstStyle>
          <a:p>
            <a:pPr>
              <a:defRPr/>
            </a:pPr>
            <a:fld id="{9FBA652F-CFFA-4C02-8B81-1C17DFE44C8D}" type="datetimeFigureOut">
              <a:rPr lang="en-GB"/>
              <a:pPr>
                <a:defRPr/>
              </a:pPr>
              <a:t>09/09/2026</a:t>
            </a:fld>
            <a:endParaRPr lang="en-GB"/>
          </a:p>
        </p:txBody>
      </p:sp>
      <p:sp>
        <p:nvSpPr>
          <p:cNvPr id="4" name="Footer Placeholder 21">
            <a:extLst>
              <a:ext uri="{FF2B5EF4-FFF2-40B4-BE49-F238E27FC236}">
                <a16:creationId xmlns:a16="http://schemas.microsoft.com/office/drawing/2014/main" id="{9942EFCB-CA7B-4B3B-B3B3-19368E706F34}"/>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17">
            <a:extLst>
              <a:ext uri="{FF2B5EF4-FFF2-40B4-BE49-F238E27FC236}">
                <a16:creationId xmlns:a16="http://schemas.microsoft.com/office/drawing/2014/main" id="{77599052-44EB-4B88-B49D-A00BF1C58F91}"/>
              </a:ext>
            </a:extLst>
          </p:cNvPr>
          <p:cNvSpPr>
            <a:spLocks noGrp="1"/>
          </p:cNvSpPr>
          <p:nvPr>
            <p:ph type="sldNum" sz="quarter" idx="12"/>
          </p:nvPr>
        </p:nvSpPr>
        <p:spPr/>
        <p:txBody>
          <a:bodyPr/>
          <a:lstStyle>
            <a:lvl1pPr>
              <a:defRPr/>
            </a:lvl1pPr>
          </a:lstStyle>
          <a:p>
            <a:fld id="{F63A6603-D199-440C-90BB-97AC5DF58CFF}" type="slidenum">
              <a:rPr lang="en-GB" altLang="en-US"/>
              <a:pPr/>
              <a:t>‹#›</a:t>
            </a:fld>
            <a:endParaRPr lang="en-GB" altLang="en-US"/>
          </a:p>
        </p:txBody>
      </p:sp>
    </p:spTree>
    <p:extLst>
      <p:ext uri="{BB962C8B-B14F-4D97-AF65-F5344CB8AC3E}">
        <p14:creationId xmlns:p14="http://schemas.microsoft.com/office/powerpoint/2010/main" val="40336156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a:extLst>
              <a:ext uri="{FF2B5EF4-FFF2-40B4-BE49-F238E27FC236}">
                <a16:creationId xmlns:a16="http://schemas.microsoft.com/office/drawing/2014/main" id="{420F7A05-24A0-4221-BD68-DC38386FFE34}"/>
              </a:ext>
            </a:extLst>
          </p:cNvPr>
          <p:cNvSpPr>
            <a:spLocks noGrp="1"/>
          </p:cNvSpPr>
          <p:nvPr>
            <p:ph type="dt" sz="half" idx="10"/>
          </p:nvPr>
        </p:nvSpPr>
        <p:spPr/>
        <p:txBody>
          <a:bodyPr/>
          <a:lstStyle>
            <a:lvl1pPr>
              <a:defRPr/>
            </a:lvl1pPr>
          </a:lstStyle>
          <a:p>
            <a:pPr>
              <a:defRPr/>
            </a:pPr>
            <a:fld id="{69CF79FB-4342-4C36-A884-AD71DD6BFBBA}" type="datetimeFigureOut">
              <a:rPr lang="en-GB"/>
              <a:pPr>
                <a:defRPr/>
              </a:pPr>
              <a:t>09/09/2026</a:t>
            </a:fld>
            <a:endParaRPr lang="en-GB"/>
          </a:p>
        </p:txBody>
      </p:sp>
      <p:sp>
        <p:nvSpPr>
          <p:cNvPr id="3" name="Footer Placeholder 21">
            <a:extLst>
              <a:ext uri="{FF2B5EF4-FFF2-40B4-BE49-F238E27FC236}">
                <a16:creationId xmlns:a16="http://schemas.microsoft.com/office/drawing/2014/main" id="{BCF9DBE2-0750-48FC-83CE-AF22AE444532}"/>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17">
            <a:extLst>
              <a:ext uri="{FF2B5EF4-FFF2-40B4-BE49-F238E27FC236}">
                <a16:creationId xmlns:a16="http://schemas.microsoft.com/office/drawing/2014/main" id="{ADBE32BA-4BD3-46A4-9BCF-C444273F9E3A}"/>
              </a:ext>
            </a:extLst>
          </p:cNvPr>
          <p:cNvSpPr>
            <a:spLocks noGrp="1"/>
          </p:cNvSpPr>
          <p:nvPr>
            <p:ph type="sldNum" sz="quarter" idx="12"/>
          </p:nvPr>
        </p:nvSpPr>
        <p:spPr/>
        <p:txBody>
          <a:bodyPr/>
          <a:lstStyle>
            <a:lvl1pPr>
              <a:defRPr/>
            </a:lvl1pPr>
          </a:lstStyle>
          <a:p>
            <a:fld id="{7FB8B2AD-3308-4A55-BA7D-D731E0CC234B}" type="slidenum">
              <a:rPr lang="en-GB" altLang="en-US"/>
              <a:pPr/>
              <a:t>‹#›</a:t>
            </a:fld>
            <a:endParaRPr lang="en-GB" altLang="en-US"/>
          </a:p>
        </p:txBody>
      </p:sp>
    </p:spTree>
    <p:extLst>
      <p:ext uri="{BB962C8B-B14F-4D97-AF65-F5344CB8AC3E}">
        <p14:creationId xmlns:p14="http://schemas.microsoft.com/office/powerpoint/2010/main" val="3582756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a:extLst>
              <a:ext uri="{FF2B5EF4-FFF2-40B4-BE49-F238E27FC236}">
                <a16:creationId xmlns:a16="http://schemas.microsoft.com/office/drawing/2014/main" id="{3141E63F-CBB9-499A-BC83-0B5082A0A11F}"/>
              </a:ext>
            </a:extLst>
          </p:cNvPr>
          <p:cNvSpPr>
            <a:spLocks noGrp="1"/>
          </p:cNvSpPr>
          <p:nvPr>
            <p:ph type="dt" sz="half" idx="10"/>
          </p:nvPr>
        </p:nvSpPr>
        <p:spPr/>
        <p:txBody>
          <a:bodyPr/>
          <a:lstStyle>
            <a:lvl1pPr>
              <a:defRPr/>
            </a:lvl1pPr>
          </a:lstStyle>
          <a:p>
            <a:pPr>
              <a:defRPr/>
            </a:pPr>
            <a:fld id="{4CC74815-6D97-4C97-BCA5-12E7A175414B}" type="datetimeFigureOut">
              <a:rPr lang="en-GB"/>
              <a:pPr>
                <a:defRPr/>
              </a:pPr>
              <a:t>09/09/2026</a:t>
            </a:fld>
            <a:endParaRPr lang="en-GB"/>
          </a:p>
        </p:txBody>
      </p:sp>
      <p:sp>
        <p:nvSpPr>
          <p:cNvPr id="6" name="Footer Placeholder 21">
            <a:extLst>
              <a:ext uri="{FF2B5EF4-FFF2-40B4-BE49-F238E27FC236}">
                <a16:creationId xmlns:a16="http://schemas.microsoft.com/office/drawing/2014/main" id="{989940BD-E043-473E-BEB3-9DF1D9814EE2}"/>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17">
            <a:extLst>
              <a:ext uri="{FF2B5EF4-FFF2-40B4-BE49-F238E27FC236}">
                <a16:creationId xmlns:a16="http://schemas.microsoft.com/office/drawing/2014/main" id="{8CF59C5C-35E6-4848-95AB-F3EECDFCA66D}"/>
              </a:ext>
            </a:extLst>
          </p:cNvPr>
          <p:cNvSpPr>
            <a:spLocks noGrp="1"/>
          </p:cNvSpPr>
          <p:nvPr>
            <p:ph type="sldNum" sz="quarter" idx="12"/>
          </p:nvPr>
        </p:nvSpPr>
        <p:spPr/>
        <p:txBody>
          <a:bodyPr/>
          <a:lstStyle>
            <a:lvl1pPr>
              <a:defRPr/>
            </a:lvl1pPr>
          </a:lstStyle>
          <a:p>
            <a:fld id="{28E13133-6970-4EFA-AE12-D79AB1CD0547}" type="slidenum">
              <a:rPr lang="en-GB" altLang="en-US"/>
              <a:pPr/>
              <a:t>‹#›</a:t>
            </a:fld>
            <a:endParaRPr lang="en-GB" altLang="en-US"/>
          </a:p>
        </p:txBody>
      </p:sp>
    </p:spTree>
    <p:extLst>
      <p:ext uri="{BB962C8B-B14F-4D97-AF65-F5344CB8AC3E}">
        <p14:creationId xmlns:p14="http://schemas.microsoft.com/office/powerpoint/2010/main" val="4102575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13">
            <a:extLst>
              <a:ext uri="{FF2B5EF4-FFF2-40B4-BE49-F238E27FC236}">
                <a16:creationId xmlns:a16="http://schemas.microsoft.com/office/drawing/2014/main" id="{CFBCD7F2-AC41-4BC4-A167-B0B3931BC6EE}"/>
              </a:ext>
            </a:extLst>
          </p:cNvPr>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5">
            <a:extLst>
              <a:ext uri="{FF2B5EF4-FFF2-40B4-BE49-F238E27FC236}">
                <a16:creationId xmlns:a16="http://schemas.microsoft.com/office/drawing/2014/main" id="{D66D61F5-F339-409D-9CB8-779AC279FBC6}"/>
              </a:ext>
            </a:extLst>
          </p:cNvPr>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15">
            <a:extLst>
              <a:ext uri="{FF2B5EF4-FFF2-40B4-BE49-F238E27FC236}">
                <a16:creationId xmlns:a16="http://schemas.microsoft.com/office/drawing/2014/main" id="{68994445-B88A-4D59-BB5B-AA4497F8B7DA}"/>
              </a:ext>
            </a:extLst>
          </p:cNvPr>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16">
            <a:extLst>
              <a:ext uri="{FF2B5EF4-FFF2-40B4-BE49-F238E27FC236}">
                <a16:creationId xmlns:a16="http://schemas.microsoft.com/office/drawing/2014/main" id="{76EDB52C-D787-4259-BF4B-A401FF1388F5}"/>
              </a:ext>
            </a:extLst>
          </p:cNvPr>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p>
        </p:txBody>
      </p:sp>
      <p:sp>
        <p:nvSpPr>
          <p:cNvPr id="9" name="Date Placeholder 4">
            <a:extLst>
              <a:ext uri="{FF2B5EF4-FFF2-40B4-BE49-F238E27FC236}">
                <a16:creationId xmlns:a16="http://schemas.microsoft.com/office/drawing/2014/main" id="{A90C7AFC-08E2-455A-9C5E-45FB6230FF5C}"/>
              </a:ext>
            </a:extLst>
          </p:cNvPr>
          <p:cNvSpPr>
            <a:spLocks noGrp="1"/>
          </p:cNvSpPr>
          <p:nvPr>
            <p:ph type="dt" sz="half" idx="10"/>
          </p:nvPr>
        </p:nvSpPr>
        <p:spPr/>
        <p:txBody>
          <a:bodyPr/>
          <a:lstStyle>
            <a:lvl1pPr>
              <a:defRPr/>
            </a:lvl1pPr>
          </a:lstStyle>
          <a:p>
            <a:pPr>
              <a:defRPr/>
            </a:pPr>
            <a:fld id="{52762EBF-1F23-4A33-9E16-4054D4CE171A}" type="datetimeFigureOut">
              <a:rPr lang="en-GB"/>
              <a:pPr>
                <a:defRPr/>
              </a:pPr>
              <a:t>09/09/2026</a:t>
            </a:fld>
            <a:endParaRPr lang="en-GB"/>
          </a:p>
        </p:txBody>
      </p:sp>
      <p:sp>
        <p:nvSpPr>
          <p:cNvPr id="10" name="Footer Placeholder 5">
            <a:extLst>
              <a:ext uri="{FF2B5EF4-FFF2-40B4-BE49-F238E27FC236}">
                <a16:creationId xmlns:a16="http://schemas.microsoft.com/office/drawing/2014/main" id="{E05A4DA2-32B9-4303-8999-1F0C5F6BCD8B}"/>
              </a:ext>
            </a:extLst>
          </p:cNvPr>
          <p:cNvSpPr>
            <a:spLocks noGrp="1"/>
          </p:cNvSpPr>
          <p:nvPr>
            <p:ph type="ftr" sz="quarter" idx="11"/>
          </p:nvPr>
        </p:nvSpPr>
        <p:spPr/>
        <p:txBody>
          <a:bodyPr/>
          <a:lstStyle>
            <a:lvl1pPr>
              <a:defRPr/>
            </a:lvl1pPr>
          </a:lstStyle>
          <a:p>
            <a:pPr>
              <a:defRPr/>
            </a:pPr>
            <a:endParaRPr lang="en-GB"/>
          </a:p>
        </p:txBody>
      </p:sp>
      <p:sp>
        <p:nvSpPr>
          <p:cNvPr id="11" name="Slide Number Placeholder 6">
            <a:extLst>
              <a:ext uri="{FF2B5EF4-FFF2-40B4-BE49-F238E27FC236}">
                <a16:creationId xmlns:a16="http://schemas.microsoft.com/office/drawing/2014/main" id="{A89EEA40-E1AA-43E9-AA04-24A5606D37ED}"/>
              </a:ext>
            </a:extLst>
          </p:cNvPr>
          <p:cNvSpPr>
            <a:spLocks noGrp="1"/>
          </p:cNvSpPr>
          <p:nvPr>
            <p:ph type="sldNum" sz="quarter" idx="12"/>
          </p:nvPr>
        </p:nvSpPr>
        <p:spPr>
          <a:xfrm>
            <a:off x="8077200" y="6356350"/>
            <a:ext cx="609600" cy="365125"/>
          </a:xfrm>
        </p:spPr>
        <p:txBody>
          <a:bodyPr/>
          <a:lstStyle>
            <a:lvl1pPr>
              <a:defRPr/>
            </a:lvl1pPr>
          </a:lstStyle>
          <a:p>
            <a:fld id="{9A9437CF-3AB6-413F-96BB-04FB64220C74}" type="slidenum">
              <a:rPr lang="en-GB" altLang="en-US"/>
              <a:pPr/>
              <a:t>‹#›</a:t>
            </a:fld>
            <a:endParaRPr lang="en-GB" altLang="en-US"/>
          </a:p>
        </p:txBody>
      </p:sp>
    </p:spTree>
    <p:extLst>
      <p:ext uri="{BB962C8B-B14F-4D97-AF65-F5344CB8AC3E}">
        <p14:creationId xmlns:p14="http://schemas.microsoft.com/office/powerpoint/2010/main" val="19540302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B78478E-CA7B-40E8-8BE0-A1FC00D17584}"/>
              </a:ext>
            </a:extLst>
          </p:cNvPr>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7">
            <a:extLst>
              <a:ext uri="{FF2B5EF4-FFF2-40B4-BE49-F238E27FC236}">
                <a16:creationId xmlns:a16="http://schemas.microsoft.com/office/drawing/2014/main" id="{47119CD8-DA4C-4DED-9CA4-0FC57BE61D70}"/>
              </a:ext>
            </a:extLst>
          </p:cNvPr>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28" name="Title Placeholder 8">
            <a:extLst>
              <a:ext uri="{FF2B5EF4-FFF2-40B4-BE49-F238E27FC236}">
                <a16:creationId xmlns:a16="http://schemas.microsoft.com/office/drawing/2014/main" id="{BA3E0A0E-47FA-4161-977C-F99E4B1CBE47}"/>
              </a:ext>
            </a:extLst>
          </p:cNvPr>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en-US"/>
              <a:t>Click to edit Master title style</a:t>
            </a:r>
          </a:p>
        </p:txBody>
      </p:sp>
      <p:sp>
        <p:nvSpPr>
          <p:cNvPr id="1029" name="Text Placeholder 29">
            <a:extLst>
              <a:ext uri="{FF2B5EF4-FFF2-40B4-BE49-F238E27FC236}">
                <a16:creationId xmlns:a16="http://schemas.microsoft.com/office/drawing/2014/main" id="{FCEF086C-2EA7-416D-8649-5B54BC3CFA0F}"/>
              </a:ext>
            </a:extLst>
          </p:cNvPr>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Date Placeholder 9">
            <a:extLst>
              <a:ext uri="{FF2B5EF4-FFF2-40B4-BE49-F238E27FC236}">
                <a16:creationId xmlns:a16="http://schemas.microsoft.com/office/drawing/2014/main" id="{670F4DBC-129F-4112-BC98-F758D3401F62}"/>
              </a:ext>
            </a:extLst>
          </p:cNvPr>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B4623D04-B65C-44AE-B4D6-33B301F72E6D}" type="datetimeFigureOut">
              <a:rPr lang="en-GB"/>
              <a:pPr>
                <a:defRPr/>
              </a:pPr>
              <a:t>09/09/2026</a:t>
            </a:fld>
            <a:endParaRPr lang="en-GB"/>
          </a:p>
        </p:txBody>
      </p:sp>
      <p:sp>
        <p:nvSpPr>
          <p:cNvPr id="22" name="Footer Placeholder 21">
            <a:extLst>
              <a:ext uri="{FF2B5EF4-FFF2-40B4-BE49-F238E27FC236}">
                <a16:creationId xmlns:a16="http://schemas.microsoft.com/office/drawing/2014/main" id="{EBFAE73F-DFC8-4A7C-AADB-2027E19B302E}"/>
              </a:ext>
            </a:extLst>
          </p:cNvPr>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en-GB"/>
          </a:p>
        </p:txBody>
      </p:sp>
      <p:sp>
        <p:nvSpPr>
          <p:cNvPr id="18" name="Slide Number Placeholder 17">
            <a:extLst>
              <a:ext uri="{FF2B5EF4-FFF2-40B4-BE49-F238E27FC236}">
                <a16:creationId xmlns:a16="http://schemas.microsoft.com/office/drawing/2014/main" id="{85E5F911-C6CB-4DFE-B561-CB3E45D92039}"/>
              </a:ext>
            </a:extLst>
          </p:cNvPr>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sz="1200">
                <a:solidFill>
                  <a:srgbClr val="D1EAEE"/>
                </a:solidFill>
                <a:latin typeface="Constantia" panose="02030602050306030303" pitchFamily="18" charset="0"/>
              </a:defRPr>
            </a:lvl1pPr>
          </a:lstStyle>
          <a:p>
            <a:fld id="{E8C88368-F127-4060-80AC-EDD718E76FAD}" type="slidenum">
              <a:rPr lang="en-GB" altLang="en-US"/>
              <a:pPr/>
              <a:t>‹#›</a:t>
            </a:fld>
            <a:endParaRPr lang="en-GB" altLang="en-US"/>
          </a:p>
        </p:txBody>
      </p:sp>
      <p:grpSp>
        <p:nvGrpSpPr>
          <p:cNvPr id="1033" name="Group 1">
            <a:extLst>
              <a:ext uri="{FF2B5EF4-FFF2-40B4-BE49-F238E27FC236}">
                <a16:creationId xmlns:a16="http://schemas.microsoft.com/office/drawing/2014/main" id="{D56C1E55-4F47-493F-9B54-F9B4BEB02974}"/>
              </a:ext>
            </a:extLst>
          </p:cNvPr>
          <p:cNvGrpSpPr>
            <a:grpSpLocks/>
          </p:cNvGrpSpPr>
          <p:nvPr/>
        </p:nvGrpSpPr>
        <p:grpSpPr bwMode="auto">
          <a:xfrm>
            <a:off x="-19050" y="203200"/>
            <a:ext cx="9180513" cy="647700"/>
            <a:chOff x="-19045" y="216550"/>
            <a:chExt cx="9180548" cy="649224"/>
          </a:xfrm>
        </p:grpSpPr>
        <p:sp>
          <p:nvSpPr>
            <p:cNvPr id="12" name="Freeform 11">
              <a:extLst>
                <a:ext uri="{FF2B5EF4-FFF2-40B4-BE49-F238E27FC236}">
                  <a16:creationId xmlns:a16="http://schemas.microsoft.com/office/drawing/2014/main" id="{AA9E5A30-78A7-4086-8C54-06F18CB98A57}"/>
                </a:ext>
              </a:extLst>
            </p:cNvPr>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Freeform 12">
              <a:extLst>
                <a:ext uri="{FF2B5EF4-FFF2-40B4-BE49-F238E27FC236}">
                  <a16:creationId xmlns:a16="http://schemas.microsoft.com/office/drawing/2014/main" id="{ADCC1ADE-DDB2-4F94-B72B-2D8995B32B5A}"/>
                </a:ext>
              </a:extLst>
            </p:cNvPr>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Tree>
  </p:cSld>
  <p:clrMap bg1="dk1" tx1="lt1" bg2="dk2" tx2="lt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7" r:id="rId9"/>
    <p:sldLayoutId id="2147484065" r:id="rId10"/>
    <p:sldLayoutId id="2147484066"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hyperlink" Target="http://www.google.co.uk/imgres?start=174&amp;cr=countryUK|countryGB&amp;sa=X&amp;hl=en&amp;biw=1280&amp;bih=680&amp;tbs=ctr:countryUK|countryGB&amp;tbm=isch&amp;tbnid=xQ4cr6s9kTLirM:&amp;imgrefurl=http://kiddley.com/2006/10/03/homework-supply-kit/&amp;docid=se-2a9miHt3B-M&amp;imgurl=http://kiddley.com/wp-content/uploads/2006/10/homework01.jpg&amp;w=350&amp;h=197&amp;ei=3TIuUqTNFu-w7AbIvIHYCQ&amp;zoom=1&amp;iact=rc&amp;page=7&amp;tbnh=134&amp;tbnw=235&amp;ndsp=35&amp;ved=1t:429,r:80,s:100,i:244&amp;tx=101&amp;ty=86"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hyperlink" Target="http://www.google.co.uk/imgres?start=174&amp;cr=countryUK|countryGB&amp;sa=X&amp;hl=en&amp;biw=1280&amp;bih=680&amp;tbs=ctr:countryUK|countryGB&amp;tbm=isch&amp;tbnid=xQ4cr6s9kTLirM:&amp;imgrefurl=http://kiddley.com/2006/10/03/homework-supply-kit/&amp;docid=se-2a9miHt3B-M&amp;imgurl=http://kiddley.com/wp-content/uploads/2006/10/homework01.jpg&amp;w=350&amp;h=197&amp;ei=3TIuUqTNFu-w7AbIvIHYCQ&amp;zoom=1&amp;iact=rc&amp;page=7&amp;tbnh=134&amp;tbnw=235&amp;ndsp=35&amp;ved=1t:429,r:80,s:100,i:244&amp;tx=101&amp;ty=86"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6.jpeg"/><Relationship Id="rId7" Type="http://schemas.openxmlformats.org/officeDocument/2006/relationships/hyperlink" Target="https://www.google.co.uk/url?sa=i&amp;rct=j&amp;q=&amp;esrc=s&amp;source=images&amp;cd=&amp;cad=rja&amp;uact=8&amp;ved=0ahUKEwjpkqvF3InPAhWLWhQKHaxhBEYQjRwIBw&amp;url=https%3A%2F%2Fwww.123rf.com%2Fphoto_47444164_a-serving-of-snack-vegetables-with-cucumbers-celery-and-carrots-isolated-on-a-white-background.html&amp;bvm=bv.132479545,d.ZGg&amp;psig=AFQjCNF8SAhGkmLh-6IQwyQTsCc39akK9Q&amp;ust=1473765980770372" TargetMode="External"/><Relationship Id="rId2" Type="http://schemas.openxmlformats.org/officeDocument/2006/relationships/hyperlink" Target="https://www.google.co.uk/url?sa=i&amp;rct=j&amp;q=&amp;esrc=s&amp;source=images&amp;cd=&amp;cad=rja&amp;uact=8&amp;ved=0ahUKEwjZ-O3t24nPAhUDUhQKHQIdDkYQjRwIBw&amp;url=https%3A%2F%2Fhealthyshakeoutlet.co.uk%2Fdoes-fruit-cause-weight-gain%2F&amp;bvm=bv.132479545,d.ZGg&amp;psig=AFQjCNFlePdS4y5qNVKKOfdLm75g9TyqHA&amp;ust=1473765781198528" TargetMode="External"/><Relationship Id="rId1" Type="http://schemas.openxmlformats.org/officeDocument/2006/relationships/slideLayout" Target="../slideLayouts/slideLayout2.xml"/><Relationship Id="rId6" Type="http://schemas.openxmlformats.org/officeDocument/2006/relationships/hyperlink" Target="http://www.google.co.uk/url?sa=i&amp;rct=j&amp;q=&amp;esrc=s&amp;source=images&amp;cd=&amp;cad=rja&amp;uact=8&amp;ved=0ahUKEwjLv4S03InPAhWMPxQKHbN2AVEQjRwIBw&amp;url=http%3A%2F%2Fwww.freeimages.com%2Fsearch%2Fchopped-celery&amp;bvm=bv.132479545,d.ZGg&amp;psig=AFQjCNF8SAhGkmLh-6IQwyQTsCc39akK9Q&amp;ust=1473765980770372" TargetMode="External"/><Relationship Id="rId5" Type="http://schemas.openxmlformats.org/officeDocument/2006/relationships/image" Target="../media/image17.jpeg"/><Relationship Id="rId4" Type="http://schemas.openxmlformats.org/officeDocument/2006/relationships/hyperlink" Target="http://www.google.co.uk/url?sa=i&amp;rct=j&amp;q=&amp;esrc=s&amp;source=images&amp;cd=&amp;cad=rja&amp;uact=8&amp;ved=0ahUKEwiGzqWJ3InPAhULsBQKHYbgCz4QjRwIBw&amp;url=http%3A%2F%2Fwww.houseandgarden.co.uk%2Fbeauty%2F50-christmas-snacks-under-100-calories%2Fcheese-cream-crackers&amp;bvm=bv.132479545,d.ZGg&amp;psig=AFQjCNFNZ-t82dmOeMNly3vmCm3v3uEAKA&amp;ust=1473765919062854"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www.stjohnscliviger.co.uk/"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hyperlink" Target="http://www.google.co.uk/imgres?rls=com.microsoft:en-gb:IE-SearchBox&amp;biw=1280&amp;bih=680&amp;tbm=isch&amp;tbnid=E-Vh3P_LkUUdtM:&amp;imgrefurl=http://www.wikihow.com/Grow-a-Sunflower-in-a-Pot&amp;docid=7mLxyNIR6h8mpM&amp;imgurl=http://pad2.whstatic.com/images/thumb/f/fc/How-to-Grow-a-Sunflower-in-a-Pot-Intro.jpg/220px-How-to-Grow-a-Sunflower-in-a-Pot-Intro.jpg&amp;w=220&amp;h=222&amp;ei=vdwsUsiXEpDg7QamtYHAAQ&amp;zoom=1&amp;iact=rc&amp;page=1&amp;tbnh=161&amp;tbnw=160&amp;start=0&amp;ndsp=29&amp;ved=1t:429,r:21,s:0,i:148&amp;tx=108&amp;ty=113"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home.oxfordowl.co.uk/reading/what-is-letters-and-sound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CFEFC-2BAD-42C9-B398-028FCFFAF7B8}"/>
              </a:ext>
            </a:extLst>
          </p:cNvPr>
          <p:cNvSpPr>
            <a:spLocks noGrp="1"/>
          </p:cNvSpPr>
          <p:nvPr>
            <p:ph type="ctrTitle"/>
          </p:nvPr>
        </p:nvSpPr>
        <p:spPr>
          <a:xfrm>
            <a:off x="681895" y="-812005"/>
            <a:ext cx="7851648" cy="1828800"/>
          </a:xfrm>
          <a:ln>
            <a:miter lim="800000"/>
            <a:headEnd/>
            <a:tailEnd/>
          </a:ln>
        </p:spPr>
        <p:txBody>
          <a:bodyPr>
            <a:noAutofit/>
          </a:bodyPr>
          <a:lstStyle/>
          <a:p>
            <a:pPr algn="ctr" eaLnBrk="1" fontAlgn="auto" hangingPunct="1">
              <a:spcAft>
                <a:spcPts val="0"/>
              </a:spcAft>
              <a:defRPr/>
            </a:pPr>
            <a:r>
              <a:rPr lang="en-GB" sz="6000">
                <a:solidFill>
                  <a:srgbClr val="FFFF00"/>
                </a:solidFill>
              </a:rPr>
              <a:t>Meet the Teacher</a:t>
            </a:r>
          </a:p>
        </p:txBody>
      </p:sp>
      <p:sp>
        <p:nvSpPr>
          <p:cNvPr id="3075" name="Subtitle 2">
            <a:extLst>
              <a:ext uri="{FF2B5EF4-FFF2-40B4-BE49-F238E27FC236}">
                <a16:creationId xmlns:a16="http://schemas.microsoft.com/office/drawing/2014/main" id="{63EEA21E-1445-41BD-BE98-86403FB8AD45}"/>
              </a:ext>
            </a:extLst>
          </p:cNvPr>
          <p:cNvSpPr>
            <a:spLocks noGrp="1"/>
          </p:cNvSpPr>
          <p:nvPr>
            <p:ph type="subTitle" idx="1"/>
          </p:nvPr>
        </p:nvSpPr>
        <p:spPr>
          <a:xfrm>
            <a:off x="0" y="4562749"/>
            <a:ext cx="9413119" cy="1752600"/>
          </a:xfrm>
        </p:spPr>
        <p:txBody>
          <a:bodyPr/>
          <a:lstStyle/>
          <a:p>
            <a:pPr marR="0" algn="ctr" eaLnBrk="1" hangingPunct="1"/>
            <a:endParaRPr lang="en-GB" altLang="en-US" sz="3200">
              <a:solidFill>
                <a:srgbClr val="FFFF00"/>
              </a:solidFill>
            </a:endParaRPr>
          </a:p>
          <a:p>
            <a:pPr marR="0" algn="ctr" eaLnBrk="1" hangingPunct="1"/>
            <a:r>
              <a:rPr lang="en-GB" altLang="en-US" sz="2500">
                <a:solidFill>
                  <a:srgbClr val="FFFF00"/>
                </a:solidFill>
              </a:rPr>
              <a:t>Mrs  Kenny &amp; Mrs Pickup – Class Teachers</a:t>
            </a:r>
          </a:p>
          <a:p>
            <a:pPr marR="0" algn="ctr" eaLnBrk="1" hangingPunct="1"/>
            <a:r>
              <a:rPr lang="en-GB" altLang="en-US" sz="2500">
                <a:solidFill>
                  <a:srgbClr val="FFFF00"/>
                </a:solidFill>
              </a:rPr>
              <a:t>Mrs Stockburn – Class Teaching Assistant</a:t>
            </a:r>
          </a:p>
          <a:p>
            <a:pPr marR="0" algn="ctr" eaLnBrk="1" hangingPunct="1"/>
            <a:endParaRPr lang="en-GB" altLang="en-US" sz="2500">
              <a:solidFill>
                <a:srgbClr val="FFFF00"/>
              </a:solidFill>
            </a:endParaRPr>
          </a:p>
        </p:txBody>
      </p:sp>
      <p:pic>
        <p:nvPicPr>
          <p:cNvPr id="3076" name="Picture 4" descr="http://thehenrybrothers.files.wordpress.com/2011/11/teacher-degree.jpg">
            <a:extLst>
              <a:ext uri="{FF2B5EF4-FFF2-40B4-BE49-F238E27FC236}">
                <a16:creationId xmlns:a16="http://schemas.microsoft.com/office/drawing/2014/main" id="{54537D7F-C098-4E77-B424-35C37D8B6B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6369" y="1223566"/>
            <a:ext cx="3751262" cy="367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642E64A8-B8E9-486F-AC2F-DF53752DC7C6}"/>
              </a:ext>
            </a:extLst>
          </p:cNvPr>
          <p:cNvSpPr>
            <a:spLocks noGrp="1"/>
          </p:cNvSpPr>
          <p:nvPr>
            <p:ph type="title"/>
          </p:nvPr>
        </p:nvSpPr>
        <p:spPr>
          <a:xfrm>
            <a:off x="179388" y="692150"/>
            <a:ext cx="8229600" cy="1143000"/>
          </a:xfrm>
        </p:spPr>
        <p:txBody>
          <a:bodyPr/>
          <a:lstStyle/>
          <a:p>
            <a:pPr algn="ctr" eaLnBrk="1" hangingPunct="1"/>
            <a:r>
              <a:rPr lang="en-GB" altLang="en-US" sz="8000">
                <a:solidFill>
                  <a:srgbClr val="FFFF00"/>
                </a:solidFill>
              </a:rPr>
              <a:t>Homework</a:t>
            </a:r>
          </a:p>
        </p:txBody>
      </p:sp>
      <p:sp>
        <p:nvSpPr>
          <p:cNvPr id="12291" name="Content Placeholder 2">
            <a:extLst>
              <a:ext uri="{FF2B5EF4-FFF2-40B4-BE49-F238E27FC236}">
                <a16:creationId xmlns:a16="http://schemas.microsoft.com/office/drawing/2014/main" id="{9CEB63C6-9202-4F53-8F36-D844B9C5C09A}"/>
              </a:ext>
            </a:extLst>
          </p:cNvPr>
          <p:cNvSpPr>
            <a:spLocks noGrp="1"/>
          </p:cNvSpPr>
          <p:nvPr>
            <p:ph idx="1"/>
          </p:nvPr>
        </p:nvSpPr>
        <p:spPr/>
        <p:txBody>
          <a:bodyPr/>
          <a:lstStyle/>
          <a:p>
            <a:pPr eaLnBrk="1" hangingPunct="1"/>
            <a:r>
              <a:rPr lang="en-GB" altLang="en-US" sz="2400">
                <a:solidFill>
                  <a:srgbClr val="FFFF00"/>
                </a:solidFill>
              </a:rPr>
              <a:t>We will put any homework on our class page under ‘weekly activities’, so please check it regularly.  Work completed at home does not need to come back to school unless we ask for it.</a:t>
            </a:r>
          </a:p>
          <a:p>
            <a:pPr eaLnBrk="1" hangingPunct="1"/>
            <a:r>
              <a:rPr lang="en-GB" altLang="en-US" sz="2400">
                <a:solidFill>
                  <a:srgbClr val="FFFF00"/>
                </a:solidFill>
              </a:rPr>
              <a:t>Please ensure your child reads their reading book.</a:t>
            </a:r>
          </a:p>
          <a:p>
            <a:pPr eaLnBrk="1" hangingPunct="1"/>
            <a:r>
              <a:rPr lang="en-GB" altLang="en-US" sz="2400">
                <a:solidFill>
                  <a:srgbClr val="FFFF00"/>
                </a:solidFill>
              </a:rPr>
              <a:t>Letters, tricky words and spellings to practise this term will be put under the ‘Spellings and Phonics’ section.  </a:t>
            </a:r>
          </a:p>
          <a:p>
            <a:pPr eaLnBrk="1" hangingPunct="1"/>
            <a:r>
              <a:rPr lang="en-GB" altLang="en-US" sz="2400">
                <a:solidFill>
                  <a:srgbClr val="FFFF00"/>
                </a:solidFill>
              </a:rPr>
              <a:t>A tricky word is a word which cannot be sounded out, but one they need to remember, e.g. the, go, no. </a:t>
            </a:r>
          </a:p>
          <a:p>
            <a:pPr eaLnBrk="1" hangingPunct="1">
              <a:buFont typeface="Wingdings 2" panose="05020102010507070707" pitchFamily="18" charset="2"/>
              <a:buNone/>
            </a:pPr>
            <a:endParaRPr lang="en-GB" altLang="en-US" sz="2400"/>
          </a:p>
        </p:txBody>
      </p:sp>
      <p:pic>
        <p:nvPicPr>
          <p:cNvPr id="12292" name="il_fi" descr="http://t2.gstatic.com/images?q=tbn:ANd9GcQEzPoCIIBZLRh7R4ITQrEtM9Kx5m0dpy__RUTVtmT1HXT9jzkiMKuPqs6s">
            <a:extLst>
              <a:ext uri="{FF2B5EF4-FFF2-40B4-BE49-F238E27FC236}">
                <a16:creationId xmlns:a16="http://schemas.microsoft.com/office/drawing/2014/main" id="{65D16163-20DD-4E3A-94BE-48B13A1C59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476250"/>
            <a:ext cx="129540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5" descr="https://encrypted-tbn0.gstatic.com/images?q=tbn:ANd9GcRvgHnTWPeQYh4exxl_5hz8lNqYtXTtDYA2yxsSbbzyZ-4OgF7o">
            <a:hlinkClick r:id="rId4"/>
            <a:extLst>
              <a:ext uri="{FF2B5EF4-FFF2-40B4-BE49-F238E27FC236}">
                <a16:creationId xmlns:a16="http://schemas.microsoft.com/office/drawing/2014/main" id="{631BDA4E-2040-4B0B-A510-1C38551286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8488" y="549275"/>
            <a:ext cx="1871662" cy="112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6BB001D3-30FC-4975-B582-9397DA152F92}"/>
              </a:ext>
            </a:extLst>
          </p:cNvPr>
          <p:cNvSpPr>
            <a:spLocks noGrp="1"/>
          </p:cNvSpPr>
          <p:nvPr>
            <p:ph type="title"/>
          </p:nvPr>
        </p:nvSpPr>
        <p:spPr>
          <a:xfrm>
            <a:off x="179388" y="692150"/>
            <a:ext cx="8229600" cy="1143000"/>
          </a:xfrm>
        </p:spPr>
        <p:txBody>
          <a:bodyPr/>
          <a:lstStyle/>
          <a:p>
            <a:pPr algn="ctr" eaLnBrk="1" hangingPunct="1"/>
            <a:r>
              <a:rPr lang="en-GB" altLang="en-US" sz="8000">
                <a:solidFill>
                  <a:srgbClr val="FFFF00"/>
                </a:solidFill>
              </a:rPr>
              <a:t>Handwriting</a:t>
            </a:r>
            <a:br>
              <a:rPr lang="en-GB" altLang="en-US" sz="8000">
                <a:solidFill>
                  <a:srgbClr val="FFFF00"/>
                </a:solidFill>
              </a:rPr>
            </a:br>
            <a:r>
              <a:rPr lang="en-GB" altLang="en-US" sz="1600">
                <a:solidFill>
                  <a:srgbClr val="FFFF00"/>
                </a:solidFill>
              </a:rPr>
              <a:t>This is how we form the letters in our class</a:t>
            </a:r>
            <a:endParaRPr lang="en-GB" altLang="en-US" sz="8000">
              <a:solidFill>
                <a:srgbClr val="FFFF00"/>
              </a:solidFill>
            </a:endParaRPr>
          </a:p>
        </p:txBody>
      </p:sp>
      <p:pic>
        <p:nvPicPr>
          <p:cNvPr id="13315" name="il_fi" descr="http://t2.gstatic.com/images?q=tbn:ANd9GcQEzPoCIIBZLRh7R4ITQrEtM9Kx5m0dpy__RUTVtmT1HXT9jzkiMKuPqs6s">
            <a:extLst>
              <a:ext uri="{FF2B5EF4-FFF2-40B4-BE49-F238E27FC236}">
                <a16:creationId xmlns:a16="http://schemas.microsoft.com/office/drawing/2014/main" id="{EB7C5AAD-5430-4251-AB57-E40402822B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476250"/>
            <a:ext cx="129540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5" descr="https://encrypted-tbn0.gstatic.com/images?q=tbn:ANd9GcRvgHnTWPeQYh4exxl_5hz8lNqYtXTtDYA2yxsSbbzyZ-4OgF7o">
            <a:hlinkClick r:id="rId4"/>
            <a:extLst>
              <a:ext uri="{FF2B5EF4-FFF2-40B4-BE49-F238E27FC236}">
                <a16:creationId xmlns:a16="http://schemas.microsoft.com/office/drawing/2014/main" id="{19AD46A4-2DED-493C-A344-AA083C8079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8488" y="549275"/>
            <a:ext cx="1871662" cy="112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2">
            <a:extLst>
              <a:ext uri="{FF2B5EF4-FFF2-40B4-BE49-F238E27FC236}">
                <a16:creationId xmlns:a16="http://schemas.microsoft.com/office/drawing/2014/main" id="{F0D4824B-B5F0-EB4C-BAB8-2410C0C1FC25}"/>
              </a:ext>
            </a:extLst>
          </p:cNvPr>
          <p:cNvPicPr>
            <a:picLocks noChangeAspect="1"/>
          </p:cNvPicPr>
          <p:nvPr/>
        </p:nvPicPr>
        <p:blipFill rotWithShape="1">
          <a:blip r:embed="rId6">
            <a:extLst>
              <a:ext uri="{28A0092B-C50C-407E-A947-70E740481C1C}">
                <a14:useLocalDpi xmlns:a14="http://schemas.microsoft.com/office/drawing/2010/main" val="0"/>
              </a:ext>
            </a:extLst>
          </a:blip>
          <a:srcRect l="23161" t="16094" r="55951" b="53045"/>
          <a:stretch/>
        </p:blipFill>
        <p:spPr>
          <a:xfrm>
            <a:off x="2002692" y="1978025"/>
            <a:ext cx="4306603" cy="4773204"/>
          </a:xfrm>
          <a:prstGeom prst="rect">
            <a:avLst/>
          </a:prstGeom>
        </p:spPr>
      </p:pic>
    </p:spTree>
  </p:cSld>
  <p:clrMapOvr>
    <a:masterClrMapping/>
  </p:clrMapOvr>
  <p:transition>
    <p:dissolv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D2894A6A-CA85-4052-9724-0BF11C9416E1}"/>
              </a:ext>
            </a:extLst>
          </p:cNvPr>
          <p:cNvSpPr>
            <a:spLocks noGrp="1"/>
          </p:cNvSpPr>
          <p:nvPr>
            <p:ph type="title"/>
          </p:nvPr>
        </p:nvSpPr>
        <p:spPr/>
        <p:txBody>
          <a:bodyPr/>
          <a:lstStyle/>
          <a:p>
            <a:pPr algn="ctr" eaLnBrk="1" hangingPunct="1"/>
            <a:r>
              <a:rPr lang="en-GB" altLang="en-US" sz="8000">
                <a:solidFill>
                  <a:srgbClr val="FFFF00"/>
                </a:solidFill>
              </a:rPr>
              <a:t>School Uniform</a:t>
            </a:r>
          </a:p>
        </p:txBody>
      </p:sp>
      <p:sp>
        <p:nvSpPr>
          <p:cNvPr id="14339" name="Content Placeholder 2">
            <a:extLst>
              <a:ext uri="{FF2B5EF4-FFF2-40B4-BE49-F238E27FC236}">
                <a16:creationId xmlns:a16="http://schemas.microsoft.com/office/drawing/2014/main" id="{7093EEBF-AA06-48F3-AB6F-A6A9326DD72A}"/>
              </a:ext>
            </a:extLst>
          </p:cNvPr>
          <p:cNvSpPr>
            <a:spLocks noGrp="1"/>
          </p:cNvSpPr>
          <p:nvPr>
            <p:ph idx="1"/>
          </p:nvPr>
        </p:nvSpPr>
        <p:spPr/>
        <p:txBody>
          <a:bodyPr/>
          <a:lstStyle/>
          <a:p>
            <a:pPr eaLnBrk="1" hangingPunct="1"/>
            <a:r>
              <a:rPr lang="en-GB" altLang="en-US" sz="2300">
                <a:solidFill>
                  <a:srgbClr val="FFFF00"/>
                </a:solidFill>
              </a:rPr>
              <a:t>Please make sure that your child is wearing the correct school uniform.</a:t>
            </a:r>
          </a:p>
          <a:p>
            <a:pPr eaLnBrk="1" hangingPunct="1"/>
            <a:r>
              <a:rPr lang="en-GB" altLang="en-US" sz="2300">
                <a:solidFill>
                  <a:srgbClr val="FFFF00"/>
                </a:solidFill>
              </a:rPr>
              <a:t>All items of clothing need to be named, including shoes.</a:t>
            </a:r>
          </a:p>
          <a:p>
            <a:pPr eaLnBrk="1" hangingPunct="1"/>
            <a:r>
              <a:rPr lang="en-GB" altLang="en-US" sz="2300">
                <a:solidFill>
                  <a:srgbClr val="FFFF00"/>
                </a:solidFill>
              </a:rPr>
              <a:t>Shoes should be plain black and weatherproof (no canvas shoes or trainers please)</a:t>
            </a:r>
          </a:p>
          <a:p>
            <a:pPr eaLnBrk="1" hangingPunct="1"/>
            <a:r>
              <a:rPr lang="en-GB" altLang="en-US" sz="2300">
                <a:solidFill>
                  <a:srgbClr val="FFFF00"/>
                </a:solidFill>
              </a:rPr>
              <a:t>Please provide your child with a waterproof coat so the children can access the outdoor area in all weather.</a:t>
            </a:r>
          </a:p>
          <a:p>
            <a:pPr eaLnBrk="1" hangingPunct="1"/>
            <a:r>
              <a:rPr lang="en-GB" altLang="en-US" sz="2300">
                <a:solidFill>
                  <a:srgbClr val="FFFF00"/>
                </a:solidFill>
              </a:rPr>
              <a:t>No earrings, jewellery or colourful/ large hair accessories.  Please ensure hair accessories are either blue or yellow to match our school colours.  </a:t>
            </a:r>
          </a:p>
          <a:p>
            <a:pPr eaLnBrk="1" hangingPunct="1"/>
            <a:r>
              <a:rPr lang="en-GB" altLang="en-US" sz="2300">
                <a:solidFill>
                  <a:srgbClr val="FFFF00"/>
                </a:solidFill>
              </a:rPr>
              <a:t>Bring a coat to school every day. </a:t>
            </a:r>
          </a:p>
          <a:p>
            <a:pPr eaLnBrk="1" hangingPunct="1"/>
            <a:endParaRPr lang="en-GB" altLang="en-US" sz="2300"/>
          </a:p>
        </p:txBody>
      </p:sp>
      <p:pic>
        <p:nvPicPr>
          <p:cNvPr id="14340" name="Picture 3" descr="Girls Uniform">
            <a:extLst>
              <a:ext uri="{FF2B5EF4-FFF2-40B4-BE49-F238E27FC236}">
                <a16:creationId xmlns:a16="http://schemas.microsoft.com/office/drawing/2014/main" id="{1EBBE48F-E8EB-4579-827F-812AF14258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0075" y="2708276"/>
            <a:ext cx="751870" cy="1079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4" descr="Girls Uniform">
            <a:extLst>
              <a:ext uri="{FF2B5EF4-FFF2-40B4-BE49-F238E27FC236}">
                <a16:creationId xmlns:a16="http://schemas.microsoft.com/office/drawing/2014/main" id="{9F80BCFE-0FEC-4983-8736-365844E092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620713"/>
            <a:ext cx="6477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5" descr="Boys Uniform">
            <a:extLst>
              <a:ext uri="{FF2B5EF4-FFF2-40B4-BE49-F238E27FC236}">
                <a16:creationId xmlns:a16="http://schemas.microsoft.com/office/drawing/2014/main" id="{DE0F297E-6CCD-47F5-97FF-742A95B823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6550" y="620713"/>
            <a:ext cx="78105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6" descr="Boys Uniform">
            <a:extLst>
              <a:ext uri="{FF2B5EF4-FFF2-40B4-BE49-F238E27FC236}">
                <a16:creationId xmlns:a16="http://schemas.microsoft.com/office/drawing/2014/main" id="{6B8D44D6-40EB-429F-A3EF-03A190C80D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51800" y="5732463"/>
            <a:ext cx="576263"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CC05D996-0EE3-4098-BAC9-C9E7FAA05FCD}"/>
              </a:ext>
            </a:extLst>
          </p:cNvPr>
          <p:cNvSpPr>
            <a:spLocks noGrp="1"/>
          </p:cNvSpPr>
          <p:nvPr>
            <p:ph type="title"/>
          </p:nvPr>
        </p:nvSpPr>
        <p:spPr>
          <a:xfrm>
            <a:off x="457200" y="387350"/>
            <a:ext cx="8229600" cy="1143000"/>
          </a:xfrm>
        </p:spPr>
        <p:txBody>
          <a:bodyPr/>
          <a:lstStyle/>
          <a:p>
            <a:pPr algn="ctr" eaLnBrk="1" hangingPunct="1"/>
            <a:r>
              <a:rPr lang="en-GB" altLang="en-US" sz="8000">
                <a:solidFill>
                  <a:srgbClr val="FFFF00"/>
                </a:solidFill>
              </a:rPr>
              <a:t>PE &amp; Games Kit</a:t>
            </a:r>
          </a:p>
        </p:txBody>
      </p:sp>
      <p:sp>
        <p:nvSpPr>
          <p:cNvPr id="10243" name="Content Placeholder 2">
            <a:extLst>
              <a:ext uri="{FF2B5EF4-FFF2-40B4-BE49-F238E27FC236}">
                <a16:creationId xmlns:a16="http://schemas.microsoft.com/office/drawing/2014/main" id="{3C979985-BF4D-4CD6-AFC8-6EEABA7B401D}"/>
              </a:ext>
            </a:extLst>
          </p:cNvPr>
          <p:cNvSpPr>
            <a:spLocks noGrp="1"/>
          </p:cNvSpPr>
          <p:nvPr>
            <p:ph idx="1"/>
          </p:nvPr>
        </p:nvSpPr>
        <p:spPr>
          <a:xfrm>
            <a:off x="217487" y="1234281"/>
            <a:ext cx="8229600" cy="4389437"/>
          </a:xfrm>
        </p:spPr>
        <p:txBody>
          <a:bodyPr/>
          <a:lstStyle/>
          <a:p>
            <a:pPr eaLnBrk="1" hangingPunct="1">
              <a:lnSpc>
                <a:spcPct val="90000"/>
              </a:lnSpc>
              <a:defRPr/>
            </a:pPr>
            <a:endParaRPr lang="en-GB" sz="2800"/>
          </a:p>
          <a:p>
            <a:pPr eaLnBrk="1" hangingPunct="1">
              <a:lnSpc>
                <a:spcPct val="90000"/>
              </a:lnSpc>
              <a:defRPr/>
            </a:pPr>
            <a:r>
              <a:rPr lang="en-GB" sz="2800">
                <a:solidFill>
                  <a:srgbClr val="FFFF00"/>
                </a:solidFill>
              </a:rPr>
              <a:t>2 PE lessons each week – Wednesday &amp; Friday</a:t>
            </a:r>
          </a:p>
          <a:p>
            <a:pPr eaLnBrk="1" hangingPunct="1">
              <a:lnSpc>
                <a:spcPct val="90000"/>
              </a:lnSpc>
              <a:defRPr/>
            </a:pPr>
            <a:endParaRPr lang="en-GB" sz="1050">
              <a:solidFill>
                <a:srgbClr val="FFFF00"/>
              </a:solidFill>
            </a:endParaRPr>
          </a:p>
          <a:p>
            <a:pPr eaLnBrk="1" hangingPunct="1">
              <a:lnSpc>
                <a:spcPct val="90000"/>
              </a:lnSpc>
              <a:defRPr/>
            </a:pPr>
            <a:r>
              <a:rPr lang="en-GB" sz="2800">
                <a:solidFill>
                  <a:srgbClr val="FFFF00"/>
                </a:solidFill>
              </a:rPr>
              <a:t>Children need a white T-shirt, blue or black shorts and a pair of trainers.  These stay in school. </a:t>
            </a:r>
          </a:p>
          <a:p>
            <a:pPr eaLnBrk="1" hangingPunct="1">
              <a:lnSpc>
                <a:spcPct val="90000"/>
              </a:lnSpc>
              <a:defRPr/>
            </a:pPr>
            <a:endParaRPr lang="en-GB" sz="1050">
              <a:solidFill>
                <a:srgbClr val="FFFF00"/>
              </a:solidFill>
            </a:endParaRPr>
          </a:p>
          <a:p>
            <a:pPr eaLnBrk="1" hangingPunct="1">
              <a:lnSpc>
                <a:spcPct val="90000"/>
              </a:lnSpc>
              <a:defRPr/>
            </a:pPr>
            <a:r>
              <a:rPr lang="en-GB" sz="2800">
                <a:solidFill>
                  <a:srgbClr val="FFFF00"/>
                </a:solidFill>
              </a:rPr>
              <a:t>Practise getting dressed and undressed with your child at home.  Also practise zipping coats.</a:t>
            </a:r>
          </a:p>
          <a:p>
            <a:pPr eaLnBrk="1" hangingPunct="1">
              <a:lnSpc>
                <a:spcPct val="90000"/>
              </a:lnSpc>
              <a:defRPr/>
            </a:pPr>
            <a:endParaRPr lang="en-GB" sz="1050">
              <a:solidFill>
                <a:srgbClr val="FFFF00"/>
              </a:solidFill>
            </a:endParaRPr>
          </a:p>
          <a:p>
            <a:pPr eaLnBrk="1" hangingPunct="1">
              <a:lnSpc>
                <a:spcPct val="90000"/>
              </a:lnSpc>
              <a:defRPr/>
            </a:pPr>
            <a:r>
              <a:rPr lang="en-GB" sz="2800">
                <a:solidFill>
                  <a:srgbClr val="FFFF00"/>
                </a:solidFill>
              </a:rPr>
              <a:t>Please name each item of clothing.</a:t>
            </a:r>
          </a:p>
          <a:p>
            <a:pPr eaLnBrk="1" hangingPunct="1">
              <a:lnSpc>
                <a:spcPct val="90000"/>
              </a:lnSpc>
              <a:defRPr/>
            </a:pPr>
            <a:endParaRPr lang="en-GB" sz="2800">
              <a:solidFill>
                <a:srgbClr val="FFFF00"/>
              </a:solidFill>
            </a:endParaRPr>
          </a:p>
          <a:p>
            <a:pPr eaLnBrk="1" hangingPunct="1">
              <a:buFont typeface="Wingdings 2" panose="05020102010507070707" pitchFamily="18" charset="2"/>
              <a:buNone/>
              <a:defRPr/>
            </a:pPr>
            <a:endParaRPr lang="en-GB"/>
          </a:p>
        </p:txBody>
      </p:sp>
      <p:pic>
        <p:nvPicPr>
          <p:cNvPr id="15364" name="il_fi" descr="http://www.oldparkprimary.org/wp-content/uploads/2012/09/PE1.gif">
            <a:extLst>
              <a:ext uri="{FF2B5EF4-FFF2-40B4-BE49-F238E27FC236}">
                <a16:creationId xmlns:a16="http://schemas.microsoft.com/office/drawing/2014/main" id="{649AFB83-91B4-47CC-A469-934F31C9E5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9925" y="5289550"/>
            <a:ext cx="1906588"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FA2EEE44-5F8F-47ED-B2C3-747400FAD788}"/>
              </a:ext>
            </a:extLst>
          </p:cNvPr>
          <p:cNvSpPr>
            <a:spLocks noGrp="1"/>
          </p:cNvSpPr>
          <p:nvPr>
            <p:ph type="title"/>
          </p:nvPr>
        </p:nvSpPr>
        <p:spPr>
          <a:xfrm>
            <a:off x="468313" y="692150"/>
            <a:ext cx="8229600" cy="1143000"/>
          </a:xfrm>
        </p:spPr>
        <p:txBody>
          <a:bodyPr/>
          <a:lstStyle/>
          <a:p>
            <a:pPr algn="ctr" eaLnBrk="1" hangingPunct="1"/>
            <a:r>
              <a:rPr lang="en-GB" altLang="en-US" sz="8000">
                <a:solidFill>
                  <a:srgbClr val="FFFF00"/>
                </a:solidFill>
              </a:rPr>
              <a:t>Snacks</a:t>
            </a:r>
          </a:p>
        </p:txBody>
      </p:sp>
      <p:sp>
        <p:nvSpPr>
          <p:cNvPr id="16387" name="AutoShape 5" descr="data:image/jpeg;base64,/9j/4AAQSkZJRgABAQAAAQABAAD/2wCEAAkGBxMTEhMSERQWFhUXGB8YGBgYFx4fHRocGRwdICAaGhwaHikgGBslHBwdIjEiJSkrLi4uHR8zODMsNygtLisBCgoKDg0OGhAQGzAkICQwLyw0MCwsLDQ0NCwsLDQsLCwsNDQvLCw0LDQsNCw0LCwsLCwsLCwsLCw0LywsLCwsLP/AABEIAL0BCwMBIgACEQEDEQH/xAAbAAACAwEBAQAAAAAAAAAAAAAABQMEBgcCAf/EAEYQAAICAAQFAgQDBAcFBgcAAAECAxEABBIhBRMiMUEGURQyYXFCgZEHI1KSFaHB0dLh8CQzYnKxCBdTVILxFjV0orLC4v/EABkBAAMBAQEAAAAAAAAAAAAAAAACAwEEBf/EAC0RAAICAQMCBQQCAgMAAAAAAAABAhESAyExE/AEMkFhcSJRofGRsRTBgdHh/9oADAMBAAIRAxEAPwDpeUy4YY8cSMcAUykjVdAKSekWTQHYDFrhXjGd9Qswzji3mPLLcsILVTv07kkBVbsACSB1MTVkm3sNBJyqTpD9sqgQyEjQF16vGmrv7VviHh3LmDGO+kgEFSCLFjYjyDjPB2/o5WOZbTzNH+7GnV276tPL2J9rNBdQAxPwLmNm2QO+XYxWE5YJqjTNv2pkIsGirLam7Zwa/IKMcW73G7SwibkX+8vTWk1qK6wpNUDp3/TEnEFjhCmSxqbSoAJJNE0APoCfyxi2zJMRk1OU5oJmKgEHV8htrEmkMRbagSoJDHDvjokXMwqZHncxWE0BSdgtiz3J1saArYE/KMDg/wC/wNjC1vt6j/L5VXRZE3VlDA+4Iu9/pirw2WKfUIjZUAm1I6XvSwsbg0f0whysjf0fO4zDqquRp5YrzQ1FgFB1Jq7AFSCDbXJwdmOcgXU8JZDpGgHmKvUG2OyMuobggHTsCVxrg+/YXGNN3wOszLCkqwuSHOn8JrrJCgkChZFYmz0SQprk2FhdgSSWNAAD64x2bdtOZ62k0vTTMqjQVqg4YmtTBgLO1j5QRTXjZf8A2I815S62kbJpLdJr52sPbIDsSACWI85g+/g3GNrf57+O/QfZPLrKiyR7q3Y1XY0RR7EEEflivkZYZXZIzbKL+UiwDVqSNxft7j3wl4PIxgzhE0kao1sgi+UE3p2YBWG6t8pFAtYIOK3CXfm5MFmjJACuEB5va2WiOnUrAjcUysQVNjcH38WGMd9+O++70eflhhZUkNEgH5SaBOkEkDYXt+uLGdy6xI0kmyr3NE9zQFDckkgYyXFC/Mza62lI6WdkAEVE9RBJ6NTJsaFBmACje5xV2+HyTmeR1c2qGMdVHVp3Y6mqlFaie60LOMwffxYYx235777p/kYklXXHuLI3BBBBogg4hy8sLymFTbjV+E0ShAYA1RIJo4UcDLk50c14Sq6nQJqK9tW6sDr6XAIokMCCaFK8vMx+GpmQM9LMEU6i12ECtuVZlujuA/zAEHcH38BjG3v8d/Bq+Jyw5euaasM2yk9KVqY0OwsfrizmcsiI0jkBFUszeygWTt9MZvjJcZrMKWeYheoaB+7VrYsBZJRVobAAnsCdRx5nLf0fl3bMsVaQLWgafwggHVRUFHK9wdY0gUtYoMxxVKnyaHh6xzBjHZ0tpYFSCDQNEH6EH88RiWEzci/3l6a0mtWnXpuqvTvhTwDmNmZk1vl35Wox6AxGxFtR9yjKaN0wBHUMJ/iSIw9vo5x/fBR31Ho2bVzNFHZtRO16tsCg/wChsYW99vQ2PERHCAZL6jQAUkmgSdh9BieLKqyCRSChXWG8FSLv7VvhBx0yLmgpd8w4ivRoCnstld/YOTQA3C7mqrIW/o12GZbSshT/AHY032AvVpCbqT4BBGnVYwKDf4FcVine/ffe7/hrxTgmIk1RNqRswsHcdiMfJZIllEBPWaHymra9IJqgTX/T3GE/Ay5ziKGeAtH0roB1KBYY7jpKkdwQrLWxItVmZyFmOp3AlGqYoOkiqDAtYZtL7swIJQEqWFCg2M4QyavbvvvbZ56JIlDSbAkKKBJJPgAfQE/kcesnl1lRZI91YWDVf1HcH6HCLjZkEuWHMkmZowyRmPTqtSBRZtm1bna1A6jVXBkZD8FmnGYkVVfdRH8tk9PzAKetQ16a0nWCLJMGLUcbvfvvvd5w6WGcsIjZADfKRakkBhY3Fg4M5LDFIsbmmaj8pIAZtKkkChbbflhBwgt8VlRqaKxSkIP3oBvUAKpG0uD3q0YjcEVuJO4bNjW0pU6WkZFAQjszgk0pc1vsFFgBawYPv5GwhlV7d/779TX52BIkLybKKHa9yQAAB3JJAwZGFJkEke6kkdiCCpIIIO4IIIwi4s7cvJHnSSBxaRtHRbuQOpjb7oo+Y9JN0WJ8cHZyme/fSRaBqdBHZTsSOlh19LrtRIYGyNNGD7+aFxjjd7jjKTQySGJDbjVtpIvQwVqJFGmIH54OJzQwVzjpsFvlJpVq2NDYCxjMZF21ZTraPUwVZQinmFhuU0kWA9WBsQSaKg4t8Z1fE5pdTSkL1HQP3SmzqqySigoPANMQDuSYvv5+BsI5Ve3/AJ/336mpkyAAsjCyQbnFr085bJxMXL2DRIqq2Kjc6l1AkEGiCK2rFWXucSnadExnwrxhT6lz8jzCEiSJFDFWsqHbZQbsXu1qBfg7HYNuFeMKfVkEPOLaTNIUIdC9KoCmtwLDHVsLoE6qvcsqvfYfS8y2v2HvpXiTzwK0iMpAAthWsUOr7+/ffzilmfX/AAyN3jkzkSujFWUk2GU0Qdu4Ixe9LxRLAOSzMCSzaiCVZtypoAKd+1DvfmzXzPorhzs0j5LLs7EszGJbJJskmtyThJ1k6EKn/eNwr/zsP8x/uw2f1FlRHBKZkEc7BIWvZ2bsF+pxy79h3pjJ5nhxkzGWhlfnuup4wTQVKFkdtzhx+1jJRwxcJihRUReIRBVUUAOrYDxhQOm4MK19SZMy8gZrLmXVp5fOTXq/h06rv6VhpgAMGFU3qTJJIYXzeXWUGjG0yBwfYqWu/phrgAMZX/vH4V/52H9T/djVY4x+w30zk8zw9pMzloZXEzDU8YJoBdrI7YAOmcF9W5LNyGLK5iOVwpYqp30ggE/qR+uHeFHC/TGSyz8zL5aGJ6K6kQKaPcWPGw/TCj0SRl8rNJNxNM5FzWYTs66Y1NWrPqIFHfuAL2AwAa7BiPLTpIqvGyujAMrKQQwPYgjYg++IYOIwvI8KSxtJHWtFcFkvtqUG1v64ALWDCziPqHKQNozGagibvpkmRT+jEHDFHBAIIIIsEdiD5GAD1hTxj1Nk8qazOZiiYiwruAxHuF7n9MNscN/ZtwrKT57iEfF0STP840k3YrvvGG+b6D+HTW2ADsXCuOZbM38NmIpq78uRWI+4BsfnhhjJ5X9nXD4s1FnIIeTLGSQIyQh1KRuvbsx7VjTZzNxxIZJXWNF7s7BVH3J2GACbBijwzjOWzF/DTxTae/LkV6++kmseTxzK6ZW+Ih0wtplPNWo2utMhvoNiqNYAGGDFPhvFYMwpbLzRTKDRMbq4B9iVJo1j5xPi+Xy4BzM8UIY0DJIqAn2Goi8AF3BitkOIRTLrgljlT+KNww/VSRivxLj2Vy5C5jMwQsRYEkqISPcBiLGABjgxFBmEdQ6MrIRYZSCCPcEbEYXZf1NkpH5UebyzyE0EWZC1+2kNd4AG2MF6j4lJLLIn72HlodFEqWLE043AZug6e4onfcgb3GD9TxwrPK6o0zFSzjXQjZNOkIdO0lbgkkLXYasU0/4H0/NxY/yfEGngWR0KE+CKsUCGF+CD+tiz3KqXucNclBFHlo0hcugBpibNkkkGgAtEkaQBp7UKrCqXucZKr2EGfCvGEnqXhrJmDKvKiDKad2J1E9TArZIBYAEgABdTWTQDvhXjGd9T5phmnEzq6Kh0oqkmMEXfYD/dhmbuaHeiq4dXb2sfS8y3r3NL6P4cYYArRqhvbS2q1/CTuRdHwa87XQdnGf8AQ80jZccx1fSdIC306QLU348jvse5FVoThNTzOxGcx/7PP/ytv/qH/wDxTEX/AGgombK5JUOlmzahT7Eo4B29jh9+yT0zPw/InL5kKH5zP0tYohQN/wAjg/af6bnzseUXLhSYsykramrpUG69zvhAMf8AtJ/Z7kcnwWR4ohzoeWRLfWxaRVbUfIIY7du3tjQ+vvUU0HAFzCORNLFCusdwZQupge4OnVRG4JBxpPX3p9s/kMxlEYI0gGkt21IyuAa3AJWiRdXdHthDkPS+bzfDJOH8V5KAIkcLQWSBGBpdtR3awNhQIsbXgA5oq8OPDvhMlw6fNZyRdPOMFaZDVtrO6gE7Abbb1d47f6LyUsGRysOYNypEqvve4Ha/NDb8sY7JZH1HFGuVWTIsiLoXMMHMmkbAlflLAV3U/UnfHR8uGCqHILUNRHYmtyPpeACTHAv2Q+g4c9kmmknzMbCVlqKXSuwXeq77477jD/sj9M5jh+TaDMhQ5lZxpaxRC+fywAM/SXo6PIGUxTTycwKCJn1Vp1Vp22+Y/wBWMb+wnJpNweaGQWkkkiMPcMoB/qOOr45z+z30xxLh8z5cnLHIGV5Aw1c0hhSqOwWiFJsHyATgAr/st4z8Jks7lM03Vw15A31i6mVhfuQ1D204X+iGly3COI8YcD4nM8ycGrr5tG2/TqJau1Vi7+0H9nuazOaeXJSIkWajSLNqSQSI3DB12IJ0qq1t29mNb+bgkLZQ5Ir+5MXJIG3Tp07exrABwn0pnuGjJsZsjmOIZ6bUXJgLdb3QEhPSKrqXfyMdV/ZHwfMZThsUOb2cMzBSbKKxsKfrdn88IeE8E4/kIxlMrJksxAtiOSYOHRe9EKfcmh1171tjofBIZ0gjXNSCSYL+8dVChj9ABQwAXsZf1l6EynEQGmUpMo6J4zUi0bG/ZgD4N1ZqrvGmkWwQCRYqxVj6iwReOaR8B4/krjyebgzcP4PigeYg9rHzbe7eNgO2ACP0jxzOZHiK8H4jL8QJFL5bMH5iBq6Xvc3pbuSQdrIIrPftA4zl5uOcjiHNbKZRFqKNSwklcK1so8EMB/6QPJxrfS/ojNnP/wBKcVmjknVSsUcQOiMbjYkDsCdvqbJxZ9V+kc38avE+FyxpmOXypY5geXKnjddwdhtt8q7ijYBlvSuQ+I41DnOH5J8nk4o2SRmTliY0w+TtVlT2/DZo1VPhfpSLPeoOJLOCYInWRogSFdyKUtR3q3P5n3N9G9Kji7Sl+JHKpFoIWKAN8xI6mZiTsARQNb/bFb0r6bng4nxPNSBeVmShjIaz03djx3wAZvhPD48j6l+Hyi8qGbKanjU9JYE0a8fL/W3ucfP2kcBkj4inFJMmM9lBEI5IRu8dE24QghgAb/mvT82HHq70vnv6Th4nw4wM6wmF45ywA+amGncjq3Fg7Dve1vjK8eSVmyhyUsTBSElDhozpAYAqRqXUC1k31EUABgAPSGZ4amUzOd4UihCpaRBYp4kJClD8hr22PffvjlforjHD2jmzPEMrPn87MxLDkcwbmlVbOkdvyAodgMdR/Z36Mlyi5x840byZyQvIkd8tQdRKi/8AnP5UMJ+GemuM8MDZbhr5WfKly0fxOoPGG3IOggHfyLs2aF1gArehvSOcbgueyr6sscyztBGzE8tWApGJBIVqo7XRJ7nC30pk+GoYuGcWyCZbOLSpKQQs7AimSVfxEgbE0Tt3OnHRkynE/gNJng+OvVzNH7r570UBdaem6vz3xj+Nel+M8SaCHiHwUUEUolLwayzFQRQ1k+Cfbx3rAB1bHP8AjvCik8rDkxI421P/AL1RZYGySlmQ22yil97xvwMc29QTsZ8wk7o9KUWlJEYY9muhoA5eruLYWT4pp+pTS82zo1HCci0OVRHQI4HUAbuukHuaJVVsAkDthfL3OLvBMw8mVR5HDk3uL2rYq2rcsrBhv7CyTZNKXucZO8nZMZ8K8YU8e4trzBihtHRW1OF6mqgADVhQx7E712qiW3CvGFfq7Kx80NI8r6kNRowGjSDTg7lercCt2As0Kwy5foNp1krV+w59JcTSeBSihdNBgopbIuwABV32oEfoS6wq9M5cJl00yGRWtgTW1/hABNAHxexvsNg1wk6ydChgwYMKAYMGDAAYhzMpWqANmtzXg/Q4mxWzx2X/AJv7DgRjIvi3/gX+c/4MHxb/AMC/zn/Bihn+JJF8xsnso7n+wfnih/8AEibEo4U2A2xG3f719MLPV0oupMaOlqSVpD4Zt/4F/nP+DB8W/wDCv8x/w4XScViEJn1WgHcefFV73tRxjJPWU4cuApjJIVStDbtvuS1EXvh8o1YqUnsdDObk/hT+Y/4cHxcn8K/zH/DjH8C9bJLIIZlEbMaQg2rE/h9wf6j9PNrinqgKzxQRs8q9xp227mgdRrt2H3wZQqwxldGnObf+Fa/5j/hx8Obkr5Vv/mP+HGDm9aT0oWAB/wASlWJP2HdRXveHfCfVEU8giCurkXTAVYG4sH+wYyM4N0jZQmlbNE2be9lX+Y/4cfBnX/gX+c/4MLX4gtEr2FdR7UfPv2968YrRcUo9TAre5A3F9hsf88Rl4rRjJRbNWlqNXQ7Gdf8AgX+c/wCDAc69/Itf85/w4pZrOxxqGdgASAPNk9gANz+WFsvqJFYjQ+32B+9E/wDWsXlKEeWJFTlwh+uefyg/Jv8ALE0Oa1MVqiBf63/dhRkuJxS7RuCauvOGGQ+dtvwrv+bY3Zq0G6dMYYMGDCjBgwYMABgwYMABjA8d4xzJZvhzyzGjBjoBLsDQLbdSgKw0E73uBQxvsYX1XBGs8jO8sjFNelCLi0VVfxE2SqbA29++KaY+nWW6sd5DiCT5dXjXQvbSOwOx6dhY3HgexAIICyXucN8rlhHl40WQyqB0vd2CSRRH4QDQ3OwG5wol7nGSq9hBnwrxhF6hyEiZl5I02ZfmlkARi1HSLoBjpCLdnfwqjD3hXjCH1Tm2OYKzlBGqnRTWRr2BYDcal1Ek0AAfYszrl7WPpXkqdD30VkmigIdZFYtvrNlqAAavBIG977dyKxoMIvRuZlfLrzdPT0jSbI07FWrypFePttZe4TU8zEYYMGDCAGDBgwAGKmfb5B7tX/2sf7MW8KfUTkIlNoJYgNV0SrAbedz2wGMz2TdJOY8iByZWCFl1bCukX9Df5+awwzLIy6Co012KkAD6bbHEWQhEMQisPR3ZloC960sSWat6/wAhj5LLl1GpGS133YG/pv2+47fbbHDNY1ly/azqU7ey4KeTiXVJCVBh6ZAhF7AjUercjsdvfDaTLwMFV4oyi7oCg0gEeLFWfp9MQnK6phPqYMq6Si11d9yfIN/Tt322sRSopYSMik9luu/nvv8Aeh5xfoOMavj+iT1lKV/f+xbxHhmWK6uSoZOuMomhl0b2KHg/Stx74ynpriIHNs3IxB3G5Fe/c7/9Rjc5aZQXZSGTVRa7I+58qL/Lb74gkiy6l5ESMs2zvtW5HzHsd6NfT7Y3oXHkI61S4M/LMmvmAddVqo3X9+KfB5ieIK0VWVIa/I0+BYs/L58Y0Mgy6kMhjLDwSpB39uwP1FePti+uTg53OKKs3bUdjuKB70bG1/ce+E0dDe7La+pjGmuSbLyKqqooUKP37b/W7x5nlUhlNVRv/wBsRZxxY2oN53BNea8jsN/f6bwwTDmABSwq+52I812/zrDPwze3oc/+VBcrcozSf7QiyUBHHSeOo14s02nFp5kag2gn2NHf6Xj5xLgUEp13IL8Rt3+tEGv6sZ9+IaVIBbe6LMSwHtd9/rXfC/4epOTotDXgopH31Hm+XJDIm0idRr2BFA+/4h9icbjgWbE1Sx3pKqdwR/Ft9fvhFwjheWZUk5Z1kButix+++x380PtvjTcPHXd7Mvj/AIT/AP1imjoz0ryf/BPW1Y6jVLgZYMGDFSYYMGDAAYMGDAAY55xjhsizz6EbS+w1yD95qssIrIBkOrYb/JubOOh45z6lnaSeZMxo2QxxgNYHMJ6Dp3BIVCSTe47XWKafrfBTSvL6XRoOB5Ux5RAyurGywc2butX0DVqo72xve8U5e5ww4Xm5JcskkuksRsVINih3rYMDYIoduw7BfL3OMneTsmM+FeMKPUeeiacpAsZmVW5jMgawBp0gEG++ljXa1BsEBvwrxhT6vygWUSSTFFZSEWNBqBVbLFiwBUNpYg7kAL2vDrnkaFZK1Y79JZqCSAHLqqjuwUbaiBuNzYPg2e1dwQHWFXpnJmKBQXVwepSqaRpbcD3Ne53/AEw1xOfmYoYMGDCgGDBgwAGFnG4w3LVt1LGx/wChsM8LuMHZANjq2Pt0tjVyZLgzfH3hiCB3KEkkbM10KvvdUR+uFPIR05nPTlkldWlu48Ud7xoszw4SCpAj121Lf/Xtj7/RihQlLo76dAr9O2KKLXDVGR8RKKpX+ClwcQunLimLhKD9/rp79h32+g9sXpV1sVjYg2pYaTdHzqPih9fvgyvDY470ALffSoF170N8fEyKglukEm7Ci772T74SWlkt6ElPJkWVhS5AzHU4UspBGk+Pm/Ff9n0x5zWVijSi5XzdWSfJNDfuB9MSnhKIQdXV37k/TcFtzj1NAjDdgT9a/wBDGR0Vj6e3JsNRwe3ArXIRsC3O21abI81e9nDPJLHoMcT/ACDSfcXf6eartiIZRK06kr22/vwZbJRpelwL9j/ecMtFL7fktq+KlqLdvbjgi4nHy4VSMM2myQAT+Fquuw1VQP8AZhTwadzLFqDAMrCSgQFFbE/w7jGgGXsby0BuaYgfnRFn748Llx/4pr2Dn+vq3xaLxWKORtt2z5Hllibms/SBX9lUO97H3JA7YsZbisZVKIIVAG2sg0O+1j/PEEuRVhp1WPb7fbFeHgMa6q7MKO5JI/M7flhFpQSpFOpJ7sspKso0iQXZbuCSLNGjuBuPA7fnhhwhCkgQb9Bsn72T9NyNsKMvwJEbWCbrY2e35k4c8IjAkO9kIK/Mm/8AoMZKEVugUm3Q5wYMGJFQwYMGAAwYMGAAxgPUXEImlmOXWElY25pdNQeiOk7E8vpa6AJIFE43+MF6ry6xTPJLPpDqXULH8ix1Zk6hrS3a1Fs2v/hGKaXO3I0Mb+rgfZCeB8upywCx79PsT1G6JBJ1ars3d2bwsl7nDfLZJoYEidgxUEWFrazQryQtC/NXhRL3OFlzsKM+FeMIOO5aUZyRo1nlJSyKpa+akYD8KgqBYtmHksxf8K8YR+qs4zz8qZeXEoJQlhTEkICbvez07be5JIV9t7KaWWax5HPoWErltzIeo/7xdO47so9m79hve12TosJPSOflmy6tKhUgAAn8QA7nc9QOx9yL2ug7wup5mTDBgwYQAwYMGAAxVlkhfSWZG6yq2QbcagVHuwpgR32Pti1jIcT4TM80oCnlxH4qHuA0xKFVDA3s0cpYVuJ1+owAaJYcuTywIy2/Tte2m9u+wZf5h7jExycd3oX+UYyjZPMAQzoZkbkZmZ10KW1yyQyLC/S3ygFKXc6NjtiTiWYzLtIiHMAvzUCrFSKvKcxsJCl62IU3qpSdJANYAo0/wUf8Cb/8Ix5GQi2/dpt/wjFHNZmT4TXBzGal3dCJAuoB35ZQEuqamC6eogCt8LsjJmndFEk4ReaxMkSq0lNEYlJMYUKys42AatiQwNAUaE5KO70Lf2GPHKhDCOo9RBYLtZAIBIHcgEjf6j3wt9KTTvGzZgtqsCmQqQas1qijsb9tJAr5m8IjlsyGilR8wWhyuYBLRi3kDwlYzqj6lOk1p3ajTYAo2gyydtC/oMRqYg/KGjWF1aBWrSTWrT3qxV/TCrh2YzDZuQOWWIA6VKHSV6NLBjGAG72NZO5GkVeKaBhmsy1u6/ERAjQH0AwCioCkrTsCT43JoWcAGmMC/wAI/QY8/Cpt0Lt22GMtmc5nuWDTgq6xSFUonRG5eaMCORtDy6E+RqUEir1BtxWWVMqpDuZAF1GOI6nIG4ChHMer6qa7fXAAwXIxgk6Bv7jHluGRfwKPsBjN57N57VmeXrUrHcSmMtZ0LXaMKW1Ek1KbojSO4tTTzoyprnfTMFsRC5EYIbLrFywFLN4W6+YEG9tmUh3NkI2ABUCvYD+7EGSkywleKJ4+aoGuNXBdRsRqQG1+YHt5GEPxeb05hneRSrDSiws3422QjLnYoACRze4Nr5bw5dpMysjlwsUS6UK11yagxdwNLkBQNKmgSSRuhBYUhxgwYMYaGDBgwAGDBgwAGOdcVysozGaCDMSCuptJ2B7tGVHUQGUKoN9LUABjouOeep828s0iSq0ehSIQGAJLE6WU71IeXswAqyBffFIVvfBTSyz+nkecAiK5OO9dm9nFFa2IUeEJBYfRuwGwqS9zhnkM88+XSSRNLML+jAgEMBZoG+1nsdyKOFkvc4yfmZMZ8K8YUeqeQZzoRJJSjCUOzaQAlVp1KCxDVd9IPjVeG/CvGEvqnh5SfmhooQykK4VmckdRDKqElSwBY2ABddTXh43e3I0Mb+rg0PpXkcgfD9ibcFixDkAkEtufG/kURd3hxhJ6R4eYcuFZYxZscs2Cn4bahqNea/rJw4mlCizic/MxT3gxnc56ho0uIYvUTXviPViVWjKjUYMVMjn1kG3fFvDp2Taa2YYMGDGmBgwp4pxcJar3Hcjc/YD3whj9QEgvT0DXzb7/AExN6qTotHRk1ZtMGKnDs3zFvzsfuD2OLeHTtWSkmnTDBgxSz3EVj+p9v9dsDaXIJNukXcVsnklj1lbt21sWYkk0F8nYBVUUPb3s4zMvq0lyiKzEd9Clq8b19cT5H1TbaHRlPsylSa71ff8AyOE6sS78LqpXRqMGIstmFcWpxLihztUGDBivnJ9C3jG6NSt0WMGE+Q4mzyBa23/qw4xkZKStGyg4umGDBgwwpHmHIViO4BIwtzmYL5cMO9ix+f8Ao4ngzRDtHJ79J9wfH+vrhZzAqSxM2+oV+TC6/IXiM5f7Lwhv/AyfOaIUbayAN/ev8sX1OEStr5MakEAb/n3/ADAB/XD7DwdiakUgxgfUzwCWZokSRijGbVIwGpdIpDrURt07yi9JUjvYxvsc/wDUfD+XPKxaCFXW12brC9xLpQ6Etzcl7dFDY46NK725Fhjf1cGjySwjLqMsbj3qybsklr1bg2TscKpe5wy4ZkGgyyRuqKwHVo7GtlJ2FtoCg7VY22rC2XucLLlijPhXjGc9S5grm2V3MtITyggtFNElQSbAjBJIG9gbkhV0fCvGFXqPikjzchRLEFVjrGpeYRSimBXYM2wB37mukltt74KaWWax5GPoSQtlgTLzaYrsNlI7hTZBXsRWwutuw++p80R0jFr0vxNp4FZkZSABbLWvb5hsO/keD5Iomp6nyxO+I+Ivc3SrPcyXFc60EBn0avAHm9JP/wCuEfAfUk2YaC2idZRuFUpynDKDGS7HWQHUggC7oXjWAq8bQyrqQ/WmBHYg77j6j74r8J4Llcq/Njj6u42Ci/4jVliPHYea7Vx7HU87GXC5Wjk0nbfG1Q2AcYrhsbSS6vc42iCgBi+kQ1+UesVeI5jQhI7+MWsUuLR2mKS4dEYJOSsw3ESwdH3q+/183+WPbw1HMf4jti/KupNNWAbP5Y8JC0jKtbDsB5Pv+WOM9Aeemh017KAf68O8VeHZTlpXk7n74tY64Ko0zg1JKUm0eJnpSfYYx2YlLEt3ONhOlqR7jGNzUbLqXswuvv4xLXvYv4atzmnFfVXEljT4ENl4UUAhQjSSP+KVuknc9lHgD8rPAfVPEXjVM1Hzg8yMkjsFljtgG6QN0IvbarPiq8yOQSG2INEH3xd4GjPMmkbKQxPsB/qsL1NqPWl4OCed+50bguYKyAeDjT4y/BoC0gPgb41GKaN4njeIrIMUOM/7s4v4X8ZPRik/Kyen5kZeGco4YeDjaZeYOoZexxhpBZ2w54JndApvlPf6H3xz6U6dHVraeStGkwYMGOo4ihxjLhkLfiUEg/TyMZaWbfezvdn+/G2lTUCp7EV+uMlLFQKMOpdj/r2xz6y3s6/Dy2om4HNUqmqBsfr/AJ408kgUWxAH1NYyWgUK7+Kw3y/DWenkJH0uzX1J7YNKTqkg1opu2xujAiwQR7jHNuPSn4jMo8nNpKJ0D9yrXZIYn92oMd7UTuQSGOOjQQhBpXtjD+ouLSySSrHzoeUjaaBBc2QHAJUNujUptSDZ8gden65EdO8/oGvAZmfKRs0nMu9yNxWzLZJ1U4beztW574qS9zhrlOIc+BZDG0d+CCNqBBWwCRRHjvY8YVS9zgnyyQz4V4wo9XZaHnam5kzMhDRawFjCqaawhdWJNqLrV1VYw34V4wh9R8MZMy8qJHGGU/vZZRocnqKUz2pJULstAWbNBRSN3tyNDG/q4NP6YhjWBeVI7qSW6ypKk91IUALR7gDvfnDKeEMKOEnozhxhg0tEY2J7F9RIGyk0zKpragT2HbsHWacqjsoUsFJAZtK2BtqajpHuaNYlqVkzPUQZz0+SbXEEXp5r3x7b1GVRZCFZqKEbqFcTRxEPTOFVC5LMCwAUkEjFPiHqCVQMynLkWKHNs5W9LiCWIEIoY9ZAIstQN+9Yj0olFrSNPkOHrGNu+LuFfCczI02bV3RljlCoqpRUGKN6Y6jq3f2Hn6ANMOlRNtt2wx4lQMCD5wp9QvKGygh06zORbXpH7iY2wFFgKvTYvbcd8VMv6ikkeBUReqKKVxfiXVYVth06D4JY0KXdhph4fhzqxUgm+1ecOuG5ERj/AIj3P9gxn8n6nmkZ1QQE6MtItOSFGaaRNLEXqZOXqsAarApfmx5zvqOeJJmVEblLmZXstZXLFOlBvRcPtvS7Gj2xOOmouys9WUlRr8GEC8dJzQhBiC80xadRMhqHm8yttKg0tU1hlaxdYf4oSDFHP8NWTfsffF7Cb1FnJY2yoidUDz6JC6aho5UrV8w09Srvf92MaT2Zqk07Ql4l6PEpt1BPuCQfzrvi3wz0uIxpUBF81ufzJ3OPa+oXLuq8kkq2hA/UpSUR09kAs2rZOnqBXVvYhPqJwZJQ8ckQy8LqgjKnVNJIhcksSEGmyNOwH0Nz6MS78VqOONmlyuWVBS4mxT4TPI8QaVQr2wNdjpYgNVnTYAOkklbomxi5ipzt2GFvGYWZQFF4ZYW8az7RCMrpouA5O+lffSCCRdCxemwSCLrJK1Q0ZYuxGfT87/i5Y++5/qNYY8P9NhPnkZ/p4xRn9Q5hNTMkWhee2xYtoy0wjI9rZWDXdLVU12DM8ceR3TRpjSUKSTpYGLMRL2J6lYMWsCgukknWAEWlFDvWmzV4MJPR7kwPqJJ+KzQ39hm5gB9gKGHeKEgwn4vwt5XDKQNqO/3+mG7fTvjJQeoply0Ls8Lv8M08jUUDFAlxgBm0tbi23rbpN7LKKkqY0ZOLtDnhXDGiYsxB2rDXGfzfqRY9QOguOceWG6iIV1bD3IKePxD3xVzvEp0ZZbhcJBLLIUJ06UaNgi77sUJ6zttdb0NjFRVIJScnbNVjB+qYIVnkepZ2KlmCuv7lkC6RHSE8yrIVjQtuwbG7Bxz3jfCGSefSiRpIKHMlH74HdlTVJasxc9wFBA76rxbS5dBCr+rg0+Uy8ceXjSJzIgB0sSDtZ26QAAOwAAoCvGFMvc4vcGyTQ5VFdOW/dwX1WR06ibNEqoNAkC6s98UZe5ws+WKM+FeMZ71RmnGZbnshjVW0hNRKaq+agK6AXbc0Bew76HhXjCjj3E0bMlMuEWZEYSSctS5A2ChirdIY7g1fixeG23sppZZrHkbeiZpWyw5rIdJ0gKSSukDpawO3jvtW57l+RjG5X1Rl48kGhCRsQQFVAEDkA6qFWtkGvm3qrupeDeo9Ejw5qQsdOtWIFgBSSDpUWOkkUD5BrpGCcG5PYXFtORpZcoNGmMIhClUtAVW/GkEWuwsAi8R8PyAjTSxDkliTpAHWxYqB4TsAN9gLJO5yTerXMnPD/wCziQJy6Xtpogmvn1m71aewvucXeM+pg7Rw5WQqzAOzVuVKagBqBo9SEkiqNDe6XBm9OVpfc1SxKCSAASACQO4HYfYWce8ZTJ+sohluZK1yJStQ2LUer6DpawaO2w3W4eB+oXWURZmXXzFVlOkDS1kHsB0ElQO5HnbcD02jFB039jYFQasdtx9PG35E48CFdjpFi62G1969rxic56tZnaaGSoI2QFSBv1dWrpJBKkVvt5rcYv8AGPVKkRR5dysktG6FhQTqUAgjVSkXVD37WYPv+TenK0vv+jTiBPCr79h5N/8AXf74+8lbJ0iz3Nd7ob/kB+g9sZfhXq1BC/Pa5IiVYgDq6iB7AECrJCjyNsVOE+pnEsZnk1xzraAKBpJIII6QdOlgCDbdj4JwdNmYPf2NM3DbmSQsulN0VUog6GTqa+pQHaloVfc4YYxHFfVTM8hy8mlIAC1gdR1GyeknTpUjaj327YucV9WoYoxCxWSagpIB09Wk+4J2aiLG1nbudNm4Pb3NXjy6AiiAR33HtuP68ZbhHqlVWVMw5LxWboWykihsAA3Uo3ABsb7NVDK+q2WRZpZLgkLgKFGwvpK7AkhQb3Oregdhgwff8h05W19v0bV8shvUim+9qN7FG/fYAY9clbvSLrTdDsfH22G30xkOO+o2eR48rLoMSsXOkG2FBe4PQCGsbE7Vt3mzvrKP4YPG1SyWiWLCvS9R/iXrUgCyb3ApqFptmODST+5qoowoCqAABQAFAD2AHbHrGS4N6mCNLDmZCWW3VqF6QmoqQoFnpcggV4u+9JfVb8wT6/8AZzIU5dL201V1WvWLvVp8b7YFBm9OVtfY3WPDxK1agDRsWLo+49jjK8Y9SB3WHKyFWrWzACyCuwXUD5ZSbA9h2IH2L1nEMoJXNyAaTtSl6+b3C2Dt83irqzpyMcWkmagwqdio7Edh2buPz8++PjZdDqJVbYaW2G49j7jc7fXGU4J6jKSmHNSaiyKytQ22Oq9KjpJG2xrzVjFWf1Yxdp0eoEdUKEDcdms18xLCuoAULrcYFBsZ6ck2vsbhUAugBZs17++PWMpxf1OrGKLLyFXemJoXposVFg01VZqq2uyMHDvV8a5dmnbVJEdDkCtbWwsdgPlN7DsaFEWYMXB1Zq8RnLpt0rsdQ2Gzfxffc74x/BPUriWNcxJqEygrQA0sT46QdJ1KKNkbeLOIs/6rZneSCSoYtOoEDq6iWLdJIBSqAII7msGD7+aN6csse+LNryVvVpGr3oXtsN/sT+uPiZdAKCqBuKAHnv8ArjNcV9VI0cawOVklqiQOkaiCPILdLgEWNruqvzwn1WixyjMOWeImyAOoagAPADAMoJNDe770YMzB1kasDHN/UcztNOuYKN0mNNOohQ5PS9AUNk1GzuwsiwA54BxueWdSW5kciSOFAA0gOmkqSF7BqIJ3u/GJOPZSVpC2XiijaRCjFliJlbalk2JaMKDYvf6VgTjHaTr9jxyhLjtoscGzMkmVR5WVmPlTvtsVawKdW1KRXjfe8UZe5w3lZUSONYeWvYBdGldidgrdtj2GFEvc4xtN2iQz4We2K/F+B/ESl2nZU00FUUVYdiG1VWqmrTZKgEkbYrJmSBQxUzGXR2LsDqNWdR8dsbnT2BDP+hn+FGX+IF69Wrl9On/w9OvVp8/N9Pl6ceuD8D+HmMizMyFaKMtkk+SxPbVqYADYswutsKPhEoCjVse97v3O/vgXJRiiFog2De47dv0H9uN6jCydvSjFSTmmM2q+ZoNd9VlA/wA+qm1AgDSoAA2xf4vwpcw6SPOREE0lVFEkkdSurAKSQvg9qBFnCWLhsS7KtCgKvbYAe3kDf3O/eiJIclEpsIPp9Pt/rzg6kjbYzy3CGGUky4zNmQllcJsFaiRQfUQ1sSQw+Y1WDh/A+RPHKJzW+tSvzsy70SxCLYDaaNaaBom1iZOMEkAgkBTv+EGwD7i/f2rttj78KnT36TYF+aYD71qb9Td4OowtlrM+mNZlZswS7MSp0kAK2xVwHGvpCgEaa0iq3xd4lwgzCBXnJWNdMnTRk2osCrAIxGodjWo1R3xW+LbB8W2DqMLJ+HcHaKKeIZljzPkbRuleT1WzEVZBXtYAJJxX4f6c5UkMi5g2tFxoNNW1IC55alaWjq+VT82+PvxbYPi2wdRhbDPenObJLI+YJLG4xo2T6NTVIunUtdOzMfm3xPneEPJDBEcyRy/nbRu+1WOrZh41Fh5IJAOIPi2wfFtg6jC2WOFcG5HPCTnTItINNlDuAxLE6yBQGwsKLs74pZf0voMTjMnWrAsdJIIHYKGc6TWoEktetr8VL8W2D4tsHUZlkvEuBc6Z5WnYAgaFC0UZRtuGpl1EtprcnckAY+ycHc5WPLjMUUYHVy9ioJITTrul6atj8ou8Q/Ftg+LbB1GbbLHCOCDLyuyTMYymkIwtruwS5J1US1bD5iCSAMLz6VNBvijzdV69Bqr1fIX+fX1arrciq2xY+LbB8W2DqSC2WOMcFGYlDtMwj0adCimB76lcMANwpIKm9IF1tjyODv8ACtl/iBbOW1cvYKe6aderSd/xea7bYh+LbB8W2DqMwm4XwPkTrKk7FaOpCLLFhv1FtlLddVYJIBAJGKWZ9LF9bnMnmF9StoNAHuGUP1H5SCCukotACwZ/i2wfFtg6jNtlni3B+e0WuduWq6XXTRf3YMpGgsNjsaF6dNk48Zbg7pl5oBmTbm1fR8o2sEat9W9kFfmJGk74h+LbB8W2DqMz0o9ZD09ypopUnPTfMBX5ie+nqqNflGmj8i1vZMef9M81pnfMElySg0mlB2KuA/WunpAGnuT8xvHr4tsHxbYOozbd2WOIcIaVMujZg1GKkOjeSxWoEMNLVqq9XzXVgHBw3g7QpmETMGpBUZ02YyBQYksdbVpHi9I8m8V/i2wfFtg6jM9KPvC+HR5ORZWmJ/dMr7ELYaLSVBYlKArubuziv6hkmD1Csu525WlVY6kfqsGulGQmxYdvNEGYkZqIbSQCOwNg1tRH0GKgyjA2JGHnYAD9Bt4GOTxXh4+ISyfH6KQ1HF2PDOumCIleYN2VRVdDXsO25xRl7nFXLwshBDbAliAqiyQRuQL83iwzWbxaEVCKivQRu3Z//9k=">
            <a:extLst>
              <a:ext uri="{FF2B5EF4-FFF2-40B4-BE49-F238E27FC236}">
                <a16:creationId xmlns:a16="http://schemas.microsoft.com/office/drawing/2014/main" id="{8FF1C0C0-F298-4A8C-8B21-54CC248F3FD9}"/>
              </a:ext>
            </a:extLst>
          </p:cNvPr>
          <p:cNvSpPr>
            <a:spLocks noChangeAspect="1" noChangeArrowheads="1"/>
          </p:cNvSpPr>
          <p:nvPr/>
        </p:nvSpPr>
        <p:spPr bwMode="auto">
          <a:xfrm>
            <a:off x="0" y="-860425"/>
            <a:ext cx="25431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endParaRPr lang="en-GB" altLang="en-US" sz="1800">
              <a:latin typeface="Arial" panose="020B0604020202020204" pitchFamily="34" charset="0"/>
            </a:endParaRPr>
          </a:p>
        </p:txBody>
      </p:sp>
      <p:sp>
        <p:nvSpPr>
          <p:cNvPr id="16388" name="AutoShape 7" descr="data:image/jpeg;base64,/9j/4AAQSkZJRgABAQAAAQABAAD/2wCEAAkGBxMTEhMSERQWFhUXGB8YGBgYFx4fHRocGRwdICAaGhwaHikgGBslHBwdIjEiJSkrLi4uHR8zODMsNygtLisBCgoKDg0OGhAQGzAkICQwLyw0MCwsLDQ0NCwsLDQsLCwsNDQvLCw0LDQsNCw0LCwsLCwsLCwsLCw0LywsLCwsLP/AABEIAL0BCwMBIgACEQEDEQH/xAAbAAACAwEBAQAAAAAAAAAAAAAABQMEBgcCAf/EAEYQAAICAAQFAgQDBAcFBgcAAAECAxEABBIhBRMiMUEGURQyYXFCgZEHI1KSFaHB0dLh8CQzYnKxCBdTVILxFjV0orLC4v/EABkBAAMBAQEAAAAAAAAAAAAAAAACAwEEBf/EAC0RAAICAQMCBQQCAgMAAAAAAAABAhESAyExE/AEMkFhcSJRofGRsRTBgdHh/9oADAMBAAIRAxEAPwDpeUy4YY8cSMcAUykjVdAKSekWTQHYDFrhXjGd9Qswzji3mPLLcsILVTv07kkBVbsACSB1MTVkm3sNBJyqTpD9sqgQyEjQF16vGmrv7VviHh3LmDGO+kgEFSCLFjYjyDjPB2/o5WOZbTzNH+7GnV276tPL2J9rNBdQAxPwLmNm2QO+XYxWE5YJqjTNv2pkIsGirLam7Zwa/IKMcW73G7SwibkX+8vTWk1qK6wpNUDp3/TEnEFjhCmSxqbSoAJJNE0APoCfyxi2zJMRk1OU5oJmKgEHV8htrEmkMRbagSoJDHDvjokXMwqZHncxWE0BSdgtiz3J1saArYE/KMDg/wC/wNjC1vt6j/L5VXRZE3VlDA+4Iu9/pirw2WKfUIjZUAm1I6XvSwsbg0f0whysjf0fO4zDqquRp5YrzQ1FgFB1Jq7AFSCDbXJwdmOcgXU8JZDpGgHmKvUG2OyMuobggHTsCVxrg+/YXGNN3wOszLCkqwuSHOn8JrrJCgkChZFYmz0SQprk2FhdgSSWNAAD64x2bdtOZ62k0vTTMqjQVqg4YmtTBgLO1j5QRTXjZf8A2I815S62kbJpLdJr52sPbIDsSACWI85g+/g3GNrf57+O/QfZPLrKiyR7q3Y1XY0RR7EEEflivkZYZXZIzbKL+UiwDVqSNxft7j3wl4PIxgzhE0kao1sgi+UE3p2YBWG6t8pFAtYIOK3CXfm5MFmjJACuEB5va2WiOnUrAjcUysQVNjcH38WGMd9+O++70eflhhZUkNEgH5SaBOkEkDYXt+uLGdy6xI0kmyr3NE9zQFDckkgYyXFC/Mza62lI6WdkAEVE9RBJ6NTJsaFBmACje5xV2+HyTmeR1c2qGMdVHVp3Y6mqlFaie60LOMwffxYYx235777p/kYklXXHuLI3BBBBogg4hy8sLymFTbjV+E0ShAYA1RIJo4UcDLk50c14Sq6nQJqK9tW6sDr6XAIokMCCaFK8vMx+GpmQM9LMEU6i12ECtuVZlujuA/zAEHcH38BjG3v8d/Bq+Jyw5euaasM2yk9KVqY0OwsfrizmcsiI0jkBFUszeygWTt9MZvjJcZrMKWeYheoaB+7VrYsBZJRVobAAnsCdRx5nLf0fl3bMsVaQLWgafwggHVRUFHK9wdY0gUtYoMxxVKnyaHh6xzBjHZ0tpYFSCDQNEH6EH88RiWEzci/3l6a0mtWnXpuqvTvhTwDmNmZk1vl35Wox6AxGxFtR9yjKaN0wBHUMJ/iSIw9vo5x/fBR31Ho2bVzNFHZtRO16tsCg/wChsYW99vQ2PERHCAZL6jQAUkmgSdh9BieLKqyCRSChXWG8FSLv7VvhBx0yLmgpd8w4ivRoCnstld/YOTQA3C7mqrIW/o12GZbSshT/AHY032AvVpCbqT4BBGnVYwKDf4FcVine/ffe7/hrxTgmIk1RNqRswsHcdiMfJZIllEBPWaHymra9IJqgTX/T3GE/Ay5ziKGeAtH0roB1KBYY7jpKkdwQrLWxItVmZyFmOp3AlGqYoOkiqDAtYZtL7swIJQEqWFCg2M4QyavbvvvbZ56JIlDSbAkKKBJJPgAfQE/kcesnl1lRZI91YWDVf1HcH6HCLjZkEuWHMkmZowyRmPTqtSBRZtm1bna1A6jVXBkZD8FmnGYkVVfdRH8tk9PzAKetQ16a0nWCLJMGLUcbvfvvvd5w6WGcsIjZADfKRakkBhY3Fg4M5LDFIsbmmaj8pIAZtKkkChbbflhBwgt8VlRqaKxSkIP3oBvUAKpG0uD3q0YjcEVuJO4bNjW0pU6WkZFAQjszgk0pc1vsFFgBawYPv5GwhlV7d/779TX52BIkLybKKHa9yQAAB3JJAwZGFJkEke6kkdiCCpIIIO4IIIwi4s7cvJHnSSBxaRtHRbuQOpjb7oo+Y9JN0WJ8cHZyme/fSRaBqdBHZTsSOlh19LrtRIYGyNNGD7+aFxjjd7jjKTQySGJDbjVtpIvQwVqJFGmIH54OJzQwVzjpsFvlJpVq2NDYCxjMZF21ZTraPUwVZQinmFhuU0kWA9WBsQSaKg4t8Z1fE5pdTSkL1HQP3SmzqqySigoPANMQDuSYvv5+BsI5Ve3/AJ/336mpkyAAsjCyQbnFr085bJxMXL2DRIqq2Kjc6l1AkEGiCK2rFWXucSnadExnwrxhT6lz8jzCEiSJFDFWsqHbZQbsXu1qBfg7HYNuFeMKfVkEPOLaTNIUIdC9KoCmtwLDHVsLoE6qvcsqvfYfS8y2v2HvpXiTzwK0iMpAAthWsUOr7+/ffzilmfX/AAyN3jkzkSujFWUk2GU0Qdu4Ixe9LxRLAOSzMCSzaiCVZtypoAKd+1DvfmzXzPorhzs0j5LLs7EszGJbJJskmtyThJ1k6EKn/eNwr/zsP8x/uw2f1FlRHBKZkEc7BIWvZ2bsF+pxy79h3pjJ5nhxkzGWhlfnuup4wTQVKFkdtzhx+1jJRwxcJihRUReIRBVUUAOrYDxhQOm4MK19SZMy8gZrLmXVp5fOTXq/h06rv6VhpgAMGFU3qTJJIYXzeXWUGjG0yBwfYqWu/phrgAMZX/vH4V/52H9T/djVY4x+w30zk8zw9pMzloZXEzDU8YJoBdrI7YAOmcF9W5LNyGLK5iOVwpYqp30ggE/qR+uHeFHC/TGSyz8zL5aGJ6K6kQKaPcWPGw/TCj0SRl8rNJNxNM5FzWYTs66Y1NWrPqIFHfuAL2AwAa7BiPLTpIqvGyujAMrKQQwPYgjYg++IYOIwvI8KSxtJHWtFcFkvtqUG1v64ALWDCziPqHKQNozGagibvpkmRT+jEHDFHBAIIIIsEdiD5GAD1hTxj1Nk8qazOZiiYiwruAxHuF7n9MNscN/ZtwrKT57iEfF0STP840k3YrvvGG+b6D+HTW2ADsXCuOZbM38NmIpq78uRWI+4BsfnhhjJ5X9nXD4s1FnIIeTLGSQIyQh1KRuvbsx7VjTZzNxxIZJXWNF7s7BVH3J2GACbBijwzjOWzF/DTxTae/LkV6++kmseTxzK6ZW+Ih0wtplPNWo2utMhvoNiqNYAGGDFPhvFYMwpbLzRTKDRMbq4B9iVJo1j5xPi+Xy4BzM8UIY0DJIqAn2Goi8AF3BitkOIRTLrgljlT+KNww/VSRivxLj2Vy5C5jMwQsRYEkqISPcBiLGABjgxFBmEdQ6MrIRYZSCCPcEbEYXZf1NkpH5UebyzyE0EWZC1+2kNd4AG2MF6j4lJLLIn72HlodFEqWLE043AZug6e4onfcgb3GD9TxwrPK6o0zFSzjXQjZNOkIdO0lbgkkLXYasU0/4H0/NxY/yfEGngWR0KE+CKsUCGF+CD+tiz3KqXucNclBFHlo0hcugBpibNkkkGgAtEkaQBp7UKrCqXucZKr2EGfCvGEnqXhrJmDKvKiDKad2J1E9TArZIBYAEgABdTWTQDvhXjGd9T5phmnEzq6Kh0oqkmMEXfYD/dhmbuaHeiq4dXb2sfS8y3r3NL6P4cYYArRqhvbS2q1/CTuRdHwa87XQdnGf8AQ80jZccx1fSdIC306QLU348jvse5FVoThNTzOxGcx/7PP/ytv/qH/wDxTEX/AGgombK5JUOlmzahT7Eo4B29jh9+yT0zPw/InL5kKH5zP0tYohQN/wAjg/af6bnzseUXLhSYsykramrpUG69zvhAMf8AtJ/Z7kcnwWR4ohzoeWRLfWxaRVbUfIIY7du3tjQ+vvUU0HAFzCORNLFCusdwZQupge4OnVRG4JBxpPX3p9s/kMxlEYI0gGkt21IyuAa3AJWiRdXdHthDkPS+bzfDJOH8V5KAIkcLQWSBGBpdtR3awNhQIsbXgA5oq8OPDvhMlw6fNZyRdPOMFaZDVtrO6gE7Abbb1d47f6LyUsGRysOYNypEqvve4Ha/NDb8sY7JZH1HFGuVWTIsiLoXMMHMmkbAlflLAV3U/UnfHR8uGCqHILUNRHYmtyPpeACTHAv2Q+g4c9kmmknzMbCVlqKXSuwXeq77477jD/sj9M5jh+TaDMhQ5lZxpaxRC+fywAM/SXo6PIGUxTTycwKCJn1Vp1Vp22+Y/wBWMb+wnJpNweaGQWkkkiMPcMoB/qOOr45z+z30xxLh8z5cnLHIGV5Aw1c0hhSqOwWiFJsHyATgAr/st4z8Jks7lM03Vw15A31i6mVhfuQ1D204X+iGly3COI8YcD4nM8ycGrr5tG2/TqJau1Vi7+0H9nuazOaeXJSIkWajSLNqSQSI3DB12IJ0qq1t29mNb+bgkLZQ5Ir+5MXJIG3Tp07exrABwn0pnuGjJsZsjmOIZ6bUXJgLdb3QEhPSKrqXfyMdV/ZHwfMZThsUOb2cMzBSbKKxsKfrdn88IeE8E4/kIxlMrJksxAtiOSYOHRe9EKfcmh1171tjofBIZ0gjXNSCSYL+8dVChj9ABQwAXsZf1l6EynEQGmUpMo6J4zUi0bG/ZgD4N1ZqrvGmkWwQCRYqxVj6iwReOaR8B4/krjyebgzcP4PigeYg9rHzbe7eNgO2ACP0jxzOZHiK8H4jL8QJFL5bMH5iBq6Xvc3pbuSQdrIIrPftA4zl5uOcjiHNbKZRFqKNSwklcK1so8EMB/6QPJxrfS/ojNnP/wBKcVmjknVSsUcQOiMbjYkDsCdvqbJxZ9V+kc38avE+FyxpmOXypY5geXKnjddwdhtt8q7ijYBlvSuQ+I41DnOH5J8nk4o2SRmTliY0w+TtVlT2/DZo1VPhfpSLPeoOJLOCYInWRogSFdyKUtR3q3P5n3N9G9Kji7Sl+JHKpFoIWKAN8xI6mZiTsARQNb/bFb0r6bng4nxPNSBeVmShjIaz03djx3wAZvhPD48j6l+Hyi8qGbKanjU9JYE0a8fL/W3ucfP2kcBkj4inFJMmM9lBEI5IRu8dE24QghgAb/mvT82HHq70vnv6Th4nw4wM6wmF45ywA+amGncjq3Fg7Dve1vjK8eSVmyhyUsTBSElDhozpAYAqRqXUC1k31EUABgAPSGZ4amUzOd4UihCpaRBYp4kJClD8hr22PffvjlforjHD2jmzPEMrPn87MxLDkcwbmlVbOkdvyAodgMdR/Z36Mlyi5x840byZyQvIkd8tQdRKi/8AnP5UMJ+GemuM8MDZbhr5WfKly0fxOoPGG3IOggHfyLs2aF1gArehvSOcbgueyr6sscyztBGzE8tWApGJBIVqo7XRJ7nC30pk+GoYuGcWyCZbOLSpKQQs7AimSVfxEgbE0Tt3OnHRkynE/gNJng+OvVzNH7r570UBdaem6vz3xj+Nel+M8SaCHiHwUUEUolLwayzFQRQ1k+Cfbx3rAB1bHP8AjvCik8rDkxI421P/AL1RZYGySlmQ22yil97xvwMc29QTsZ8wk7o9KUWlJEYY9muhoA5eruLYWT4pp+pTS82zo1HCci0OVRHQI4HUAbuukHuaJVVsAkDthfL3OLvBMw8mVR5HDk3uL2rYq2rcsrBhv7CyTZNKXucZO8nZMZ8K8YU8e4trzBihtHRW1OF6mqgADVhQx7E712qiW3CvGFfq7Kx80NI8r6kNRowGjSDTg7lercCt2As0Kwy5foNp1krV+w59JcTSeBSihdNBgopbIuwABV32oEfoS6wq9M5cJl00yGRWtgTW1/hABNAHxexvsNg1wk6ydChgwYMKAYMGDAAYhzMpWqANmtzXg/Q4mxWzx2X/AJv7DgRjIvi3/gX+c/4MHxb/AMC/zn/Bihn+JJF8xsnso7n+wfnih/8AEibEo4U2A2xG3f719MLPV0oupMaOlqSVpD4Zt/4F/nP+DB8W/wDCv8x/w4XScViEJn1WgHcefFV73tRxjJPWU4cuApjJIVStDbtvuS1EXvh8o1YqUnsdDObk/hT+Y/4cHxcn8K/zH/DjH8C9bJLIIZlEbMaQg2rE/h9wf6j9PNrinqgKzxQRs8q9xp227mgdRrt2H3wZQqwxldGnObf+Fa/5j/hx8Obkr5Vv/mP+HGDm9aT0oWAB/wASlWJP2HdRXveHfCfVEU8giCurkXTAVYG4sH+wYyM4N0jZQmlbNE2be9lX+Y/4cfBnX/gX+c/4MLX4gtEr2FdR7UfPv2968YrRcUo9TAre5A3F9hsf88Rl4rRjJRbNWlqNXQ7Gdf8AgX+c/wCDAc69/Itf85/w4pZrOxxqGdgASAPNk9gANz+WFsvqJFYjQ+32B+9E/wDWsXlKEeWJFTlwh+uefyg/Jv8ALE0Oa1MVqiBf63/dhRkuJxS7RuCauvOGGQ+dtvwrv+bY3Zq0G6dMYYMGDCjBgwYMABgwYMABjA8d4xzJZvhzyzGjBjoBLsDQLbdSgKw0E73uBQxvsYX1XBGs8jO8sjFNelCLi0VVfxE2SqbA29++KaY+nWW6sd5DiCT5dXjXQvbSOwOx6dhY3HgexAIICyXucN8rlhHl40WQyqB0vd2CSRRH4QDQ3OwG5wol7nGSq9hBnwrxhF6hyEiZl5I02ZfmlkARi1HSLoBjpCLdnfwqjD3hXjCH1Tm2OYKzlBGqnRTWRr2BYDcal1Ek0AAfYszrl7WPpXkqdD30VkmigIdZFYtvrNlqAAavBIG977dyKxoMIvRuZlfLrzdPT0jSbI07FWrypFePttZe4TU8zEYYMGDCAGDBgwAGKmfb5B7tX/2sf7MW8KfUTkIlNoJYgNV0SrAbedz2wGMz2TdJOY8iByZWCFl1bCukX9Df5+awwzLIy6Co012KkAD6bbHEWQhEMQisPR3ZloC960sSWat6/wAhj5LLl1GpGS133YG/pv2+47fbbHDNY1ly/azqU7ey4KeTiXVJCVBh6ZAhF7AjUercjsdvfDaTLwMFV4oyi7oCg0gEeLFWfp9MQnK6phPqYMq6Si11d9yfIN/Tt322sRSopYSMik9luu/nvv8Aeh5xfoOMavj+iT1lKV/f+xbxHhmWK6uSoZOuMomhl0b2KHg/Stx74ynpriIHNs3IxB3G5Fe/c7/9Rjc5aZQXZSGTVRa7I+58qL/Lb74gkiy6l5ESMs2zvtW5HzHsd6NfT7Y3oXHkI61S4M/LMmvmAddVqo3X9+KfB5ieIK0VWVIa/I0+BYs/L58Y0Mgy6kMhjLDwSpB39uwP1FePti+uTg53OKKs3bUdjuKB70bG1/ce+E0dDe7La+pjGmuSbLyKqqooUKP37b/W7x5nlUhlNVRv/wBsRZxxY2oN53BNea8jsN/f6bwwTDmABSwq+52I812/zrDPwze3oc/+VBcrcozSf7QiyUBHHSeOo14s02nFp5kag2gn2NHf6Xj5xLgUEp13IL8Rt3+tEGv6sZ9+IaVIBbe6LMSwHtd9/rXfC/4epOTotDXgopH31Hm+XJDIm0idRr2BFA+/4h9icbjgWbE1Sx3pKqdwR/Ft9fvhFwjheWZUk5Z1kButix+++x380PtvjTcPHXd7Mvj/AIT/AP1imjoz0ryf/BPW1Y6jVLgZYMGDFSYYMGDAAYMGDAAY55xjhsizz6EbS+w1yD95qssIrIBkOrYb/JubOOh45z6lnaSeZMxo2QxxgNYHMJ6Dp3BIVCSTe47XWKafrfBTSvL6XRoOB5Ux5RAyurGywc2butX0DVqo72xve8U5e5ww4Xm5JcskkuksRsVINih3rYMDYIoduw7BfL3OMneTsmM+FeMKPUeeiacpAsZmVW5jMgawBp0gEG++ljXa1BsEBvwrxhT6vygWUSSTFFZSEWNBqBVbLFiwBUNpYg7kAL2vDrnkaFZK1Y79JZqCSAHLqqjuwUbaiBuNzYPg2e1dwQHWFXpnJmKBQXVwepSqaRpbcD3Ne53/AEw1xOfmYoYMGDCgGDBgwAGFnG4w3LVt1LGx/wChsM8LuMHZANjq2Pt0tjVyZLgzfH3hiCB3KEkkbM10KvvdUR+uFPIR05nPTlkldWlu48Ud7xoszw4SCpAj121Lf/Xtj7/RihQlLo76dAr9O2KKLXDVGR8RKKpX+ClwcQunLimLhKD9/rp79h32+g9sXpV1sVjYg2pYaTdHzqPih9fvgyvDY470ALffSoF170N8fEyKglukEm7Ci772T74SWlkt6ElPJkWVhS5AzHU4UspBGk+Pm/Ff9n0x5zWVijSi5XzdWSfJNDfuB9MSnhKIQdXV37k/TcFtzj1NAjDdgT9a/wBDGR0Vj6e3JsNRwe3ArXIRsC3O21abI81e9nDPJLHoMcT/ACDSfcXf6eartiIZRK06kr22/vwZbJRpelwL9j/ecMtFL7fktq+KlqLdvbjgi4nHy4VSMM2myQAT+Fquuw1VQP8AZhTwadzLFqDAMrCSgQFFbE/w7jGgGXsby0BuaYgfnRFn748Llx/4pr2Dn+vq3xaLxWKORtt2z5Hllibms/SBX9lUO97H3JA7YsZbisZVKIIVAG2sg0O+1j/PEEuRVhp1WPb7fbFeHgMa6q7MKO5JI/M7flhFpQSpFOpJ7sspKso0iQXZbuCSLNGjuBuPA7fnhhwhCkgQb9Bsn72T9NyNsKMvwJEbWCbrY2e35k4c8IjAkO9kIK/Mm/8AoMZKEVugUm3Q5wYMGJFQwYMGAAwYMGAAxgPUXEImlmOXWElY25pdNQeiOk7E8vpa6AJIFE43+MF6ry6xTPJLPpDqXULH8ix1Zk6hrS3a1Fs2v/hGKaXO3I0Mb+rgfZCeB8upywCx79PsT1G6JBJ1ars3d2bwsl7nDfLZJoYEidgxUEWFrazQryQtC/NXhRL3OFlzsKM+FeMIOO5aUZyRo1nlJSyKpa+akYD8KgqBYtmHksxf8K8YR+qs4zz8qZeXEoJQlhTEkICbvez07be5JIV9t7KaWWax5HPoWErltzIeo/7xdO47so9m79hve12TosJPSOflmy6tKhUgAAn8QA7nc9QOx9yL2ug7wup5mTDBgwYQAwYMGAAxVlkhfSWZG6yq2QbcagVHuwpgR32Pti1jIcT4TM80oCnlxH4qHuA0xKFVDA3s0cpYVuJ1+owAaJYcuTywIy2/Tte2m9u+wZf5h7jExycd3oX+UYyjZPMAQzoZkbkZmZ10KW1yyQyLC/S3ygFKXc6NjtiTiWYzLtIiHMAvzUCrFSKvKcxsJCl62IU3qpSdJANYAo0/wUf8Cb/8Ix5GQi2/dpt/wjFHNZmT4TXBzGal3dCJAuoB35ZQEuqamC6eogCt8LsjJmndFEk4ReaxMkSq0lNEYlJMYUKys42AatiQwNAUaE5KO70Lf2GPHKhDCOo9RBYLtZAIBIHcgEjf6j3wt9KTTvGzZgtqsCmQqQas1qijsb9tJAr5m8IjlsyGilR8wWhyuYBLRi3kDwlYzqj6lOk1p3ajTYAo2gyydtC/oMRqYg/KGjWF1aBWrSTWrT3qxV/TCrh2YzDZuQOWWIA6VKHSV6NLBjGAG72NZO5GkVeKaBhmsy1u6/ERAjQH0AwCioCkrTsCT43JoWcAGmMC/wAI/QY8/Cpt0Lt22GMtmc5nuWDTgq6xSFUonRG5eaMCORtDy6E+RqUEir1BtxWWVMqpDuZAF1GOI6nIG4ChHMer6qa7fXAAwXIxgk6Bv7jHluGRfwKPsBjN57N57VmeXrUrHcSmMtZ0LXaMKW1Ek1KbojSO4tTTzoyprnfTMFsRC5EYIbLrFywFLN4W6+YEG9tmUh3NkI2ABUCvYD+7EGSkywleKJ4+aoGuNXBdRsRqQG1+YHt5GEPxeb05hneRSrDSiws3422QjLnYoACRze4Nr5bw5dpMysjlwsUS6UK11yagxdwNLkBQNKmgSSRuhBYUhxgwYMYaGDBgwAGDBgwAGOdcVysozGaCDMSCuptJ2B7tGVHUQGUKoN9LUABjouOeep828s0iSq0ehSIQGAJLE6WU71IeXswAqyBffFIVvfBTSyz+nkecAiK5OO9dm9nFFa2IUeEJBYfRuwGwqS9zhnkM88+XSSRNLML+jAgEMBZoG+1nsdyKOFkvc4yfmZMZ8K8YUeqeQZzoRJJSjCUOzaQAlVp1KCxDVd9IPjVeG/CvGEvqnh5SfmhooQykK4VmckdRDKqElSwBY2ABddTXh43e3I0Mb+rg0PpXkcgfD9ibcFixDkAkEtufG/kURd3hxhJ6R4eYcuFZYxZscs2Cn4bahqNea/rJw4mlCizic/MxT3gxnc56ho0uIYvUTXviPViVWjKjUYMVMjn1kG3fFvDp2Taa2YYMGDGmBgwp4pxcJar3Hcjc/YD3whj9QEgvT0DXzb7/AExN6qTotHRk1ZtMGKnDs3zFvzsfuD2OLeHTtWSkmnTDBgxSz3EVj+p9v9dsDaXIJNukXcVsnklj1lbt21sWYkk0F8nYBVUUPb3s4zMvq0lyiKzEd9Clq8b19cT5H1TbaHRlPsylSa71ff8AyOE6sS78LqpXRqMGIstmFcWpxLihztUGDBivnJ9C3jG6NSt0WMGE+Q4mzyBa23/qw4xkZKStGyg4umGDBgwwpHmHIViO4BIwtzmYL5cMO9ix+f8Ao4ngzRDtHJ79J9wfH+vrhZzAqSxM2+oV+TC6/IXiM5f7Lwhv/AyfOaIUbayAN/ev8sX1OEStr5MakEAb/n3/ADAB/XD7DwdiakUgxgfUzwCWZokSRijGbVIwGpdIpDrURt07yi9JUjvYxvsc/wDUfD+XPKxaCFXW12brC9xLpQ6Etzcl7dFDY46NK725Fhjf1cGjySwjLqMsbj3qybsklr1bg2TscKpe5wy4ZkGgyyRuqKwHVo7GtlJ2FtoCg7VY22rC2XucLLlijPhXjGc9S5grm2V3MtITyggtFNElQSbAjBJIG9gbkhV0fCvGFXqPikjzchRLEFVjrGpeYRSimBXYM2wB37mukltt74KaWWax5GPoSQtlgTLzaYrsNlI7hTZBXsRWwutuw++p80R0jFr0vxNp4FZkZSABbLWvb5hsO/keD5Iomp6nyxO+I+Ivc3SrPcyXFc60EBn0avAHm9JP/wCuEfAfUk2YaC2idZRuFUpynDKDGS7HWQHUggC7oXjWAq8bQyrqQ/WmBHYg77j6j74r8J4Llcq/Njj6u42Ci/4jVliPHYea7Vx7HU87GXC5Wjk0nbfG1Q2AcYrhsbSS6vc42iCgBi+kQ1+UesVeI5jQhI7+MWsUuLR2mKS4dEYJOSsw3ESwdH3q+/183+WPbw1HMf4jti/KupNNWAbP5Y8JC0jKtbDsB5Pv+WOM9Aeemh017KAf68O8VeHZTlpXk7n74tY64Ko0zg1JKUm0eJnpSfYYx2YlLEt3ONhOlqR7jGNzUbLqXswuvv4xLXvYv4atzmnFfVXEljT4ENl4UUAhQjSSP+KVuknc9lHgD8rPAfVPEXjVM1Hzg8yMkjsFljtgG6QN0IvbarPiq8yOQSG2INEH3xd4GjPMmkbKQxPsB/qsL1NqPWl4OCed+50bguYKyAeDjT4y/BoC0gPgb41GKaN4njeIrIMUOM/7s4v4X8ZPRik/Kyen5kZeGco4YeDjaZeYOoZexxhpBZ2w54JndApvlPf6H3xz6U6dHVraeStGkwYMGOo4ihxjLhkLfiUEg/TyMZaWbfezvdn+/G2lTUCp7EV+uMlLFQKMOpdj/r2xz6y3s6/Dy2om4HNUqmqBsfr/AJ408kgUWxAH1NYyWgUK7+Kw3y/DWenkJH0uzX1J7YNKTqkg1opu2xujAiwQR7jHNuPSn4jMo8nNpKJ0D9yrXZIYn92oMd7UTuQSGOOjQQhBpXtjD+ouLSySSrHzoeUjaaBBc2QHAJUNujUptSDZ8gden65EdO8/oGvAZmfKRs0nMu9yNxWzLZJ1U4beztW574qS9zhrlOIc+BZDG0d+CCNqBBWwCRRHjvY8YVS9zgnyyQz4V4wo9XZaHnam5kzMhDRawFjCqaawhdWJNqLrV1VYw34V4wh9R8MZMy8qJHGGU/vZZRocnqKUz2pJULstAWbNBRSN3tyNDG/q4NP6YhjWBeVI7qSW6ypKk91IUALR7gDvfnDKeEMKOEnozhxhg0tEY2J7F9RIGyk0zKpragT2HbsHWacqjsoUsFJAZtK2BtqajpHuaNYlqVkzPUQZz0+SbXEEXp5r3x7b1GVRZCFZqKEbqFcTRxEPTOFVC5LMCwAUkEjFPiHqCVQMynLkWKHNs5W9LiCWIEIoY9ZAIstQN+9Yj0olFrSNPkOHrGNu+LuFfCczI02bV3RljlCoqpRUGKN6Y6jq3f2Hn6ANMOlRNtt2wx4lQMCD5wp9QvKGygh06zORbXpH7iY2wFFgKvTYvbcd8VMv6ikkeBUReqKKVxfiXVYVth06D4JY0KXdhph4fhzqxUgm+1ecOuG5ERj/AIj3P9gxn8n6nmkZ1QQE6MtItOSFGaaRNLEXqZOXqsAarApfmx5zvqOeJJmVEblLmZXstZXLFOlBvRcPtvS7Gj2xOOmouys9WUlRr8GEC8dJzQhBiC80xadRMhqHm8yttKg0tU1hlaxdYf4oSDFHP8NWTfsffF7Cb1FnJY2yoidUDz6JC6aho5UrV8w09Srvf92MaT2Zqk07Ql4l6PEpt1BPuCQfzrvi3wz0uIxpUBF81ufzJ3OPa+oXLuq8kkq2hA/UpSUR09kAs2rZOnqBXVvYhPqJwZJQ8ckQy8LqgjKnVNJIhcksSEGmyNOwH0Nz6MS78VqOONmlyuWVBS4mxT4TPI8QaVQr2wNdjpYgNVnTYAOkklbomxi5ipzt2GFvGYWZQFF4ZYW8az7RCMrpouA5O+lffSCCRdCxemwSCLrJK1Q0ZYuxGfT87/i5Y++5/qNYY8P9NhPnkZ/p4xRn9Q5hNTMkWhee2xYtoy0wjI9rZWDXdLVU12DM8ceR3TRpjSUKSTpYGLMRL2J6lYMWsCgukknWAEWlFDvWmzV4MJPR7kwPqJJ+KzQ39hm5gB9gKGHeKEgwn4vwt5XDKQNqO/3+mG7fTvjJQeoply0Ls8Lv8M08jUUDFAlxgBm0tbi23rbpN7LKKkqY0ZOLtDnhXDGiYsxB2rDXGfzfqRY9QOguOceWG6iIV1bD3IKePxD3xVzvEp0ZZbhcJBLLIUJ06UaNgi77sUJ6zttdb0NjFRVIJScnbNVjB+qYIVnkepZ2KlmCuv7lkC6RHSE8yrIVjQtuwbG7Bxz3jfCGSefSiRpIKHMlH74HdlTVJasxc9wFBA76rxbS5dBCr+rg0+Uy8ceXjSJzIgB0sSDtZ26QAAOwAAoCvGFMvc4vcGyTQ5VFdOW/dwX1WR06ibNEqoNAkC6s98UZe5ws+WKM+FeMZ71RmnGZbnshjVW0hNRKaq+agK6AXbc0Bew76HhXjCjj3E0bMlMuEWZEYSSctS5A2ChirdIY7g1fixeG23sppZZrHkbeiZpWyw5rIdJ0gKSSukDpawO3jvtW57l+RjG5X1Rl48kGhCRsQQFVAEDkA6qFWtkGvm3qrupeDeo9Ejw5qQsdOtWIFgBSSDpUWOkkUD5BrpGCcG5PYXFtORpZcoNGmMIhClUtAVW/GkEWuwsAi8R8PyAjTSxDkliTpAHWxYqB4TsAN9gLJO5yTerXMnPD/wCziQJy6Xtpogmvn1m71aewvucXeM+pg7Rw5WQqzAOzVuVKagBqBo9SEkiqNDe6XBm9OVpfc1SxKCSAASACQO4HYfYWce8ZTJ+sohluZK1yJStQ2LUer6DpawaO2w3W4eB+oXWURZmXXzFVlOkDS1kHsB0ElQO5HnbcD02jFB039jYFQasdtx9PG35E48CFdjpFi62G1969rxic56tZnaaGSoI2QFSBv1dWrpJBKkVvt5rcYv8AGPVKkRR5dysktG6FhQTqUAgjVSkXVD37WYPv+TenK0vv+jTiBPCr79h5N/8AXf74+8lbJ0iz3Nd7ob/kB+g9sZfhXq1BC/Pa5IiVYgDq6iB7AECrJCjyNsVOE+pnEsZnk1xzraAKBpJIII6QdOlgCDbdj4JwdNmYPf2NM3DbmSQsulN0VUog6GTqa+pQHaloVfc4YYxHFfVTM8hy8mlIAC1gdR1GyeknTpUjaj327YucV9WoYoxCxWSagpIB09Wk+4J2aiLG1nbudNm4Pb3NXjy6AiiAR33HtuP68ZbhHqlVWVMw5LxWboWykihsAA3Uo3ABsb7NVDK+q2WRZpZLgkLgKFGwvpK7AkhQb3Oregdhgwff8h05W19v0bV8shvUim+9qN7FG/fYAY9clbvSLrTdDsfH22G30xkOO+o2eR48rLoMSsXOkG2FBe4PQCGsbE7Vt3mzvrKP4YPG1SyWiWLCvS9R/iXrUgCyb3ApqFptmODST+5qoowoCqAABQAFAD2AHbHrGS4N6mCNLDmZCWW3VqF6QmoqQoFnpcggV4u+9JfVb8wT6/8AZzIU5dL201V1WvWLvVp8b7YFBm9OVtfY3WPDxK1agDRsWLo+49jjK8Y9SB3WHKyFWrWzACyCuwXUD5ZSbA9h2IH2L1nEMoJXNyAaTtSl6+b3C2Dt83irqzpyMcWkmagwqdio7Edh2buPz8++PjZdDqJVbYaW2G49j7jc7fXGU4J6jKSmHNSaiyKytQ22Oq9KjpJG2xrzVjFWf1Yxdp0eoEdUKEDcdms18xLCuoAULrcYFBsZ6ck2vsbhUAugBZs17++PWMpxf1OrGKLLyFXemJoXposVFg01VZqq2uyMHDvV8a5dmnbVJEdDkCtbWwsdgPlN7DsaFEWYMXB1Zq8RnLpt0rsdQ2Gzfxffc74x/BPUriWNcxJqEygrQA0sT46QdJ1KKNkbeLOIs/6rZneSCSoYtOoEDq6iWLdJIBSqAII7msGD7+aN6csse+LNryVvVpGr3oXtsN/sT+uPiZdAKCqBuKAHnv8ArjNcV9VI0cawOVklqiQOkaiCPILdLgEWNruqvzwn1WixyjMOWeImyAOoagAPADAMoJNDe770YMzB1kasDHN/UcztNOuYKN0mNNOohQ5PS9AUNk1GzuwsiwA54BxueWdSW5kciSOFAA0gOmkqSF7BqIJ3u/GJOPZSVpC2XiijaRCjFliJlbalk2JaMKDYvf6VgTjHaTr9jxyhLjtoscGzMkmVR5WVmPlTvtsVawKdW1KRXjfe8UZe5w3lZUSONYeWvYBdGldidgrdtj2GFEvc4xtN2iQz4We2K/F+B/ESl2nZU00FUUVYdiG1VWqmrTZKgEkbYrJmSBQxUzGXR2LsDqNWdR8dsbnT2BDP+hn+FGX+IF69Wrl9On/w9OvVp8/N9Pl6ceuD8D+HmMizMyFaKMtkk+SxPbVqYADYswutsKPhEoCjVse97v3O/vgXJRiiFog2De47dv0H9uN6jCydvSjFSTmmM2q+ZoNd9VlA/wA+qm1AgDSoAA2xf4vwpcw6SPOREE0lVFEkkdSurAKSQvg9qBFnCWLhsS7KtCgKvbYAe3kDf3O/eiJIclEpsIPp9Pt/rzg6kjbYzy3CGGUky4zNmQllcJsFaiRQfUQ1sSQw+Y1WDh/A+RPHKJzW+tSvzsy70SxCLYDaaNaaBom1iZOMEkAgkBTv+EGwD7i/f2rttj78KnT36TYF+aYD71qb9Td4OowtlrM+mNZlZswS7MSp0kAK2xVwHGvpCgEaa0iq3xd4lwgzCBXnJWNdMnTRk2osCrAIxGodjWo1R3xW+LbB8W2DqMLJ+HcHaKKeIZljzPkbRuleT1WzEVZBXtYAJJxX4f6c5UkMi5g2tFxoNNW1IC55alaWjq+VT82+PvxbYPi2wdRhbDPenObJLI+YJLG4xo2T6NTVIunUtdOzMfm3xPneEPJDBEcyRy/nbRu+1WOrZh41Fh5IJAOIPi2wfFtg6jC2WOFcG5HPCTnTItINNlDuAxLE6yBQGwsKLs74pZf0voMTjMnWrAsdJIIHYKGc6TWoEktetr8VL8W2D4tsHUZlkvEuBc6Z5WnYAgaFC0UZRtuGpl1EtprcnckAY+ycHc5WPLjMUUYHVy9ioJITTrul6atj8ou8Q/Ftg+LbB1GbbLHCOCDLyuyTMYymkIwtruwS5J1US1bD5iCSAMLz6VNBvijzdV69Bqr1fIX+fX1arrciq2xY+LbB8W2DqSC2WOMcFGYlDtMwj0adCimB76lcMANwpIKm9IF1tjyODv8ACtl/iBbOW1cvYKe6aderSd/xea7bYh+LbB8W2DqMwm4XwPkTrKk7FaOpCLLFhv1FtlLddVYJIBAJGKWZ9LF9bnMnmF9StoNAHuGUP1H5SCCukotACwZ/i2wfFtg6jNtlni3B+e0WuduWq6XXTRf3YMpGgsNjsaF6dNk48Zbg7pl5oBmTbm1fR8o2sEat9W9kFfmJGk74h+LbB8W2DqMz0o9ZD09ypopUnPTfMBX5ie+nqqNflGmj8i1vZMef9M81pnfMElySg0mlB2KuA/WunpAGnuT8xvHr4tsHxbYOozbd2WOIcIaVMujZg1GKkOjeSxWoEMNLVqq9XzXVgHBw3g7QpmETMGpBUZ02YyBQYksdbVpHi9I8m8V/i2wfFtg6jM9KPvC+HR5ORZWmJ/dMr7ELYaLSVBYlKArubuziv6hkmD1Csu525WlVY6kfqsGulGQmxYdvNEGYkZqIbSQCOwNg1tRH0GKgyjA2JGHnYAD9Bt4GOTxXh4+ISyfH6KQ1HF2PDOumCIleYN2VRVdDXsO25xRl7nFXLwshBDbAliAqiyQRuQL83iwzWbxaEVCKivQRu3Z//9k=">
            <a:extLst>
              <a:ext uri="{FF2B5EF4-FFF2-40B4-BE49-F238E27FC236}">
                <a16:creationId xmlns:a16="http://schemas.microsoft.com/office/drawing/2014/main" id="{85E4CC83-43B2-4B1D-9C09-001E59B30D07}"/>
              </a:ext>
            </a:extLst>
          </p:cNvPr>
          <p:cNvSpPr>
            <a:spLocks noChangeAspect="1" noChangeArrowheads="1"/>
          </p:cNvSpPr>
          <p:nvPr/>
        </p:nvSpPr>
        <p:spPr bwMode="auto">
          <a:xfrm>
            <a:off x="0" y="-860425"/>
            <a:ext cx="25431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endParaRPr lang="en-GB" altLang="en-US" sz="1800">
              <a:latin typeface="Arial" panose="020B0604020202020204" pitchFamily="34" charset="0"/>
            </a:endParaRPr>
          </a:p>
        </p:txBody>
      </p:sp>
      <p:sp>
        <p:nvSpPr>
          <p:cNvPr id="16389" name="AutoShape 9" descr="data:image/jpeg;base64,/9j/4AAQSkZJRgABAQAAAQABAAD/2wCEAAkGBxQSEhQUEhQWFhUXFxYXGBgYFxYcGhgYHBUWGBgfGRkZHSggGBwlHBcXITEhJSkrLi4uFx8zODMsNygtLisBCgoKDg0OGxAQGywlICQsLCwsLCwsLCwsLCwsLCwsLCwsLCwsLCwsLCwsLCwsLCwsLCwsLCwsLCwsLCwsLCwsLP/AABEIALUBFwMBEQACEQEDEQH/xAAbAAACAgMBAAAAAAAAAAAAAAAABgQFAQMHAv/EAEEQAAIBAgQDBQYDBgUEAgMAAAECAwARBBIhMQUGQRMiUWFxBzKBkaHRFEKxIzNSYoLBcpLh8PFDorLCFSRTY3P/xAAaAQEAAwEBAQAAAAAAAAAAAAAAAwQFAgEG/8QANhEAAgIBAwMDAgQFBAIDAQAAAAECAxEEITEFEkETIlEyYSNxgZEUUqGx8BUzQsEG4SRi0Rb/2gAMAwEAAhEDEQA/AO40AUAUAUAUAXoAoAoAoAoAoAoAoAoAoAoAvQBQBQBQBQBQBQBQBQBQBQBQBQBQBQBQBQBQBQBQBQGL0BpxGKRBd2Ar2MZS4RxKyMVuU+I5lVfdUt66Vbjo5+SlPXxjwslbLzdINo1+ZqeOgT5ZWl1OXiJ5j52OzQ3P8ra/K1JdOxxI5XVmvqiWPD+ccNIQCxjY9HFh/m2+tV7NFbDfBZp6rp7HjOGMCSAi4IIPhVR7cmimmso9UPQoAoAoDF6AC1eNpLIK/F8YjTS+Y+C/esvU9Y09L7c5f2LNelsnvgrpeYz+VB8T9qy7P/IXn2xLUen/ACzUOZX/AIF+ZrmP/kUvMTv/AE2OPqJEXMq/nVh5jWrdXXoP64tEM+nT/wCLyWuEx8cnuMD5dflWvRq6r1mDKdlM63iSJOarK3IwvQGaAKAKAwTQETiPEooFzSuEHn/YbmvUiWmiy6XbWsipjPaFCP3cbv5nuj6617g2aegXy+uSRVye0eW+kMY9WP2r3tRc/wD56CW82bcN7SWOjQAkm3cf+xG9O1EE+gJLMZ/uXnDOe8LKQGYxMejiw/zDSnYzNv6VqKl3cr7DPHKGAIIIOxG1cGe008M9XoeBegM0AUBg0BB4ljMgsou36VLXDuILrewooMK873NyL94k/QfarrshWsIoKudr3LSDgMQN2Bb12+VVJambLcdHBE0cOiH/AE0/yr9qic5vyTKmtbYA8Oi//En+VftXvqT+Tz+Hq/lRS8W5Ow8tyoMbHqu3xU6VYq11lfO6KOo6VTbxs/sKuIXGcMIIYNFm0GpU6eH5NPPer0Xp9VzszMcdVoXs8xHngHG48VHmQ2Ye8vVT9vOsy+iVMsM3dNqYXxyuS1FQlozQBQGuVwoJOw1riyari5MJZeBb4nxBnOUXVdrdT6/avjeodQuvs7ILC428mpRRCC7pG/B8EuP2mhvsPCrek6H3QzcyO3WYeIG5kiQ5I4hI436gepO1WnDS1P06a+9/c4U7JbzlhHmRZhr+HiI8Ba9d9mois+hD8gpV5x6jM4doZv2bRhGGpQix9RbepKf4bUr05R7X5WMfseTV1XvjLK+SJjOXStmhY3HQnX4H71Uv6NKD79M2vsWKuoJrttR54Zx5lfs5/G2bax8/Lzr3R9UnCfpahHuo0MJR9Sr9hmU19D3efBlPJ7roBQBQC7zLx/sFKoM0hF7b5QTYEgam52HWuki9odH68vc8RELAYHEcQmLMSwBGdidhfoPGwOgr0+nu1Gn0FXbDl8DrgeR8Mhu6l/Inuj0HX415k+fu6xqJ7J4LqLg2HUWEEQH+BftXmSi9Vc39b/dkXicOFhVWeKIXdFHcW+ZmsLaUWWd1zvteFJ8Z5K/jPI2GnzFQYnOuZNid9VOhr3uaLGm6rdTs919xPxEGO4UcyvmhzC25RtOq/kv5HfxqVYkjTjZpdasNYkPvLPMceMjuvdce+hOqn+486ilDtMTV6SzTyw+C8FclUzQGK8BD4pjhChc+gHiegqSuHfLBFdaq45ZXcPDTEO23U+J6WqxZiv2oqUp2+6RdIoG2lVG2+S8koo0zY2NPedR6kV0q5y4Rw7a48yIw45B1kUanc+Z/5qR6ezjBH/GUpZb2NsXE4mICyKxNzoQdBb7iuHVOPKZ1HUVS4aZvgnVxdTcXIv5jf1rhprZksZKazExicOsisjqGUixB617GTTytjyUIzWGc941w+Th8wnhIyHuqouCxN9GABBAArVrtWoj2z5MC6iWis9SHD8DrwDjCYqESLvsy9VbqDWbfVKqWGbWnvVsU0WlRlgwTXgKPinECz9kgvuD5m2wr5vqfUZu1aepfmXqaEo98idw7B5VGb3tz5enhWj07RKipd+8nuQXWd0tuDPEZyoCr77mw8vE/CpNddKMVXB+6WxzTBNuT4RU/jip7OBb2NibXLHrWFbrLKZ+hpll+X8l1URku+xhPjcUBfKR/RXctd1JLMoYPY06ZvGTxG/4qM/lnj1BGl/8ASpq5rW09z9tkfjk9nH+FnjmLLTguP7ZO9o6nK48DWtodT60Pd9S2ZT1NPpT24fB44vwlZQSoAe25G/kfvUWu0ELoOSXuOtNqpVvfgqeB8UMbiGT3blQxN7N4X8Kz9BrHVNUWMu6vTKyHqwGyvozICh4yBxria4eJpG2A0HiegFEifT0u61QXkR+BxzY+cSyAiNTct0JBOUL4EXOoNd5N7VuvQ1uuO7f+M6Fh4FQWVQB4AAVzk+dlKUnlsMS+VGb+FSfkL0Qrh3TUflit7O+KyYiOTtWLFWuCfBhe3oDevWavV9JDTziorlEL2oTlfwoG3aZvitrfrXsSXosFL1M/yjyu1cmGzXi8MsilHUMrCxB2IotjqEnF5TOZcycIfh8y4iAgL7qBbqxY3srAAhwB5DQVNF9ywbun1EdVD0rOR65V44uMhWQaMO66/wALfbqKjnHDMjVad0Wdr/Quq4K55NeAVeK47tsT2KKWCKbkMQA5uLaaXsLa+NX6q+yv1H+hkX3Ky5VL9S/DrDGCxAAGvr971TadkjRzGqG5oKPMLklE8PzEefhUicYfdnDU7FlPCI8mEgUsrKMwXMCxvmFunxrpTsbWCKVdSTT5KdexMUaZU7R75mIHcW5ux87bVYfqd7ks4Kf4Xp9jx/6K3iX4awGVVLnNcXvHGNBax1dgL26Zqlr9aW+f/ZU1D06xxvzjwSYe6R+DnkjU+4jftO0PXLGdVT+bT5Vw3n/djn+hNXhf7Emv6/0JeF5vKMYsUgWTZWUjI506nRbX110qGej7o98HlFmrqOJdlqw/nwxkxuEWaMo3VSMw3W4tdTVaE3CWUaE61bDD3yIfJ18NinjZiqszJZ9LsPcKn8xPeB0G+m1aes/ErU0Y+gbqudbOlVkm8ROJYoRozHoNPM9Kq6q6NVUpMkpqdk1FFdwaEk5yttPG+tz/AL+NZfTK3OfqyRZ1Mkvai6NbiKRBhgLSPIencQeA6n4n9Kqeh3XSsl8YRL3pQUF+ot4VmgkbxDG48Rf++lfIOyzR6xvzk1rFC2pY+BvU3Ar7iEu6CkzFa5F3iQ/DYhZQP2b6Nbp4/f4GsDUw/g9Wror2vk06Wr6HW+VwSJAIsUjr7kwynwzbg/GrbiqtXGyPE+fzIo/iaeUZcw4/IvK1zP8AAtc08PHdkW+4BC7Dre3j51g9V0kcq1eDU0F7XsZccGxPaRqSQSNGt4jx8K1NFb6tWSlqIdljRPY1bIRC5q4h2+JGGjXPkVi9mIAdhYLp1tprsSKlijY0FfpVerL9Bv4Ng+yiRLWIUX2367AX1rhszNRY7LHInCuSIicWb9hN/wDzf/xNekunf40fzX9xX9l+Hy4d3/jfT0VQP1vXrNfr9vdeo/CPPtSwpOHSUf8AScE+jafrauockfRrFG2UP5k8DjBIGVSNiAR8RUb5MmaxJpmyhwROJYFZkZG6ggEbrcWup6HzrqLw8klVrrmpI5zydfB46RGYqjO0R7TTMRcxlT+Zvevt72l6lku5ZNrWtailTXP+ZOohqgMI1zvlUnwBPyr2KyzmUu2LYi8uYFHxCzhmPaFprEWyg3tcgWJudr6fWtK65qr08GHptPGWo9RS5GAxtNKZHBMUdxGn8bD3nP6D51Si1CHbHlmg4Stn6j+mPC+fuGN4obDLp/vZlIqWujO7PLdS+3ESnxkblO0b3SbDXx8BVuEoRl2ooWQsa75FUsBd1QWuxAF9BerE5qMclRRc5JLya8fwKUSiHul2XMNdDv4jypDVxlDv8Iiv0Nin6fL8FO7ywllOYC+VxcgEj8pZdfhfrU/4NmP6FRevS8Pgk4LFpMpjmsATfuxrm02CszBY1AJ063PjUFlcq33w/qW6r42LsnsW/KvGnw8wgmDMHIETsxsF6AalSD4jqbXqtqqa7I+pX+qNHRaiddnpS/Q08/jsMWJt86ICNbgK3esSLai3mDrXuj99Tj8HmvbrvU/k6WjXANZL5N2PCKbmMBykZJF7te1x3d/Pr0rG6qlYlU3jO/7F/RtwzNeCXwSALEtutz9ftVrp1fZSiDUS7rGWFXyALUBScdjyssgAPTXbxF6+Z63FVWwvUc4L2kfcnBs9YXE4hlzZUt0BuCat6XUa22MbO1Yfg4urpjLtye+1XExOhBDbFTup6f8ANWPVhrKZQfK5R52yosjLx8lMJi2CVj70Uij5N9jWepSlok3zGWP2LrilqmvEkNwr6KPBkNEPi8GeJ18QfH+1VtXWp0yRLRPssTKXk6a5kXwy/LUff6VmdGsb74fBf6jXjtl8jJM1gT4An6VvIy0ss5lwDhyTYyPEBmPau8+U6WCltyBZu9bqLab1NLZG7dfKGndbXjB1C1QGEBoeMXOeuJGHDMF9+Q9mtt9d/oD869Rp9Ko9TUKT4ju/0LHl7Adhh4o+qqL+p1P1Jr1lXV3O6+dnyzfxPBLPE8T+66lT8a8Tw8kdNjrmprwVHJWOLwdk/wC8w7GF/wCn3T6EW+teyWNyzrq8Wd64lv8AuMdclIxQ8OW+0dexxSzA3zoFI10Cm7WJGXUH1G9T17rBu9OffVKD8HTcM11U+IB+lQvkxJbNo0cWRjDIEALFGADEgE26kaiva2u9Z4Ib8+nLtE72fzoWK6CQKQQNrDKLrbx6j49a0NfFqOfBjdLsg7GvOC2m42Z5jh8Nrlv2knRddh4+F6gjp1VD1J8eC5ZqXZZ6Ff6suIOHKq+LW94+lQyucnnwWlQlDHkgDDGXDmMe8hI18QdPmKkU/TsUnwyJwdlbivAryB4ZASpDKwIBGhI/WtJyrlDnkxlGdc91x/0XPCxI8jYvEDIqIQuhHjc2Px+dU7e2MfRrec8l2lylJ6i3bHBN5bwgeBnlUft3eQqw/KT3bj0A+dQX2dskk+NizpKoyg3NfU8iPzZwSOCSTI4UARsiXubsWBA66WBvWrpL52JJrJia3TQom3B/oV8UeLxmQN2roraPkLZf6gLn0vXc/SqTSxv9xV610k3lpfYbueYhIozOqsIwQCWXKxzFSQBrezADxtes/SWOPCNTW1xkll74HDhigQxgEkZF1O57o3v1qjN5k2alaxFIo+ZmIlQsBkItce9vrb6fOvnury7bIuf0/wBTW0S7oNLkvuHkGJLbZR+la2klGVMXHgoWpqbySbVZIzFeAj4qFZAVbb1qtqK6r4uuZ3Cc4PKPcUeUAeAtUtUI1xUI+DmT7nkqMJpi5iNggzeulZVW2ssa4xuXZ76eCfOSqC//AEx/+2YEehf7CqyWNKv/ALS/7LWf/kb+I/8AQ4LX0SWEY+cmrFGytfTQ6/Co7PoZ1D6kUXL8IWd7G/d1sSdb2JOn0rK6dCMbpOPlF/Vzk64plxxdWMMoQAuUcKGJAJym1yNQK248lGtrvWeDn3s3xKGYq1hKFZSFtlNsveUga3sb62O4qaxbGx1CE/RUl9LOm1AYhg0PGJeOX8XxJI948MMzeGfQ/qQPga6N2p/wugdn/Key/IdAK5MMwaAUsb/9XHpMv7nEWil192Ufu2Pr7tSco0YP1tM4S5juvuvI2A1GZr+DND0RvaHh1k0Z1UqhIzFgFa5ytoDm2YW8bVNWafT5yinsNnAtMPDYk/s01O57o3v1qKXJQu/3H+ZJxEYZWU7EEG29jXi2aZDKPcmhC5WhEWKaN4sjFnyt3h3CLAW1FrrfXxrU1MnOtSyYGjj2ahwa+2S2wHB58KydmEdVDLe9mZCcwDC1swPUHXXSq0rYWr3F6NFlE12Yx/Uvv/klHvgofMf3FQek3wXVclyRpSM3aQumY+8pIs32NdrOO2a2IZbPug/0BuKMBrh5CfIoR8716qV4kjyWofmOX+hWY3EiSxxbpHECCIg12cjbPbp/KKkhBx2rWX8le25Sw7WlFePJX8U52NmGFiJAGrspsv8ASNvjapo6DDXqNFW/rHtaojx5KCLgGIxkmdpEJdO0Dkkgi+W3dGhHgNqtvVU0x7UnsU4aK/UT7m1v5HXlnl78OO+iq46xyylW82VtAfnWZqNQ7Hs/3SN3SaX0l7ufs2L3NjB8ZZ83ZqqhFIJWSe5sANiLEA6irGn2q/zgoat91/8AnJ0NNhWc+TbjwUXNOHuEcLmsdfSsLrFeFGzGcGloZ7uJY8FcGJcosBcW10186vdOmpULCwVdQmrGT6vEJg14wLLYTLiSrkkM1wb73uf9K+Qvpa6j2WPaRqKxPT5j42LQMzXSLuquhc669QvifM1vxslP8OnhbZKPao+6XJq4jF2ULKnvOQtzuWbS5Pp+lNRXGmlxjy9juqTssy/BFxMI7fDQLtGC5+AsPrVWyCVtVC/47snhJ+lO1+dhhFbZnkLjMloXte9rC29ztVTWz7KZE2ninbHJV8qoBmtqbDMT/H1F+tv7mqPSkt2i1rm3jP8AiL7EJmUg7EEG1bKKCeGcw5YiGHx5R4crdo2Ru8O6Ra1hcWNr6kbmp5PKN7U5t0qlnwdSvUBgFfx3ia4aF5W6DQeLdB869SJ9NRK+xQj5KjkPCkQGZx+0mZnY+Iucvwt+tGXOq2J2quP0xWEM968MzJg0PBFi4S7TcRwzDuSgSxk3sHJNiD0IYD5VJk1pXwVdU1ytn+Rbcm8wfiEaOUZcRD3JFPUjTMPIkGvJwxuV9ZpvSfdF5i90Ml64KJzfnVw+NUPmEaqLKQcsk+pRbbNpvt61Ygtja0icaH/mx0TDe6t9DYafCq75Md8mwivPB4KHHYGw+JEseiSAhgNAX1Nz8x8q0NO1ZDsZjaqEqrVOPD5GjBTZ0VvED521qlOGG0a1U1KOUepcOrWuNv8AfxrxSa4EoKXJExHCY2VhlF2/Md7+tdq6afJFLTVtcFRiOVxuDexJt4jSw/UfKrK1ksYeCo+nwbyboeV4lsbA6MHBFwykki3gRprXEtXN7HsOn1PHctyVwrgiQBLe8qlCRoGW5tmHUjxqKd0pck9GkhUkSsHw6OJnZBlzm5A2v4gdL9a4lOUsZJa6o1tteT1xPGpDGXc2Av8AE2J/tSMHOSSF1qqg2xB5Swz4rFtPIpaJc1u06EkOtgeoFjpoK1NVONdXYuTG0SnZd3vg6UKyDfIvEMMJEK/LyPSq+qp9WtwaO6p+nLuKjgWNObs3JuARr1IP2rC6XrpRt9Gx/Yu6un298Rir6YzwoBf41G7TLkB2FiPU9a+W6vp77NXD01+TNDTThGt9xb4PDiNAo6D/AJr6HS1elWolKybnJs8YyNbq7HRLt8bWv8Na8uhFfiS4Qrbx2rlldy/GXaTEMPfNl8kG1Uumwc3K+XMuPyLeql2RjSvHP5l4TWsURZ5nx18scZJa+tvl+tYHVNVJ/h18mpoaYrM7OC24Jg+yiVSAGt3vWtPQU+lSovnyUtVb6lrkuPBYGrhAc951R8JiExMQsklxIAbAuB3SfPQG/wDJ51LF7G50xR1Fbplz4G/gGPE8Ecl7kr3v8Q0b6g1w9jL1dDpulF+HsLXMEBxvEI8KTaKBBNIOrFjYD5frXawlkuaS3+Fod6+p7IcwAo6AAfAAVHyZfuk/zNOD4jFLfs5Fe2+Ug2od2UWVrMo4JLNQ4KqLmLCu+RZ4y17WzDevcMsS0t8Y9zixW5hcYfi+EkjNjMMki+IJy3Pnr/2VJFd0S9RH1NHKMvHA58RxywoXcgAX38bE1FFZZmVVyskoxOdcpYWTGY1ppFZoVLEdodixzKApJ8jppoKmk+1YNvWShRSoR5fJ1ECoDAPVD0jY/CiRCp9R5Eag11CfayOyHfHBTYKVoWs+g1v4eoFW5xVkcxKVTdLwy9ilDC4II8qptNcmgmnwbBXOEehavQFqAxQ8NWKxKxozuwVVBJJ2Ar2MXJ4RzOajHulsc441jJeIMqqrhMx7NQO862Hea+n9raVrVQhp49ze5gW22ayeEth+4Nw1YIlRQL6FiOrWAJ+m1ZltjnLuZuUVKuCiiwqMmMWoCj41gTfOg/xW8baGvmetaOUV61S3zuXtNan7JknhXEQygMe8NDfrVzpfUa7alCT9y5I9Rp3CWVwWV62clQwDTB69gZq8bwOeCixchxTdnH+7Bu7eNtgKx7LZa2z06/oXL+fsX4QWnh3z+rwi8ijCqABYAWArXhBQiorhFGUnJ9z5KvjXFuzsiauf+0eJrO13UPR/DhvL+xZ0+mc/dLgreX+GlnMj3IvoT1N9CPKqXTtJJ2epPctavUrt7IjTX0JlgaAg8W4es8bRtsdjpoRqCL9Qa9RJRa6Z96OdcJxknD8WRPcIxIew0PgwA/t4109z6rUUV6/Sp08r9/yG6fhqzTxYzDSjOoCtbVZI76g21BG4pnCwfOxm6oOi2P8A6Zv5p4K+LjRFl7MBrtoTmFvI1zFnWg1UdNNzlHu+CAnJ6wtA+GYq8bDOST+0X817dfpXpPLqk7Izjasp8fYlc5JLJGkEOjTPkZv4UALMfpb40RX0LrjN2TW0VnH3KB/ZglhbEOPVF+lrWrvvNCXXJvmCGPH8HgE64yZjeKMKMxGVbZu9tq3ePWuVLwjLqunKDph/yYj8f4lLxFlREcR5z2aqDmkUqbsb6AaHy1sdbVKkoo2NPVXpI90nudD5e4UMNEqADNYFyBbM2UAm3TbaoZSyzE1Nztsci1rkhCgCgIePwYkHn0Nd12ODIbalMoJHkwzaaA6+IP8ArV5dlyKDc6WWWE5hjOj9w/MfOq89LOPBYr1sJbPYsUxiHUOp/qFQOEl4LKtg/KIGJ5kwyXBkFxuACT9BUsNNZPhFezXUV8yKjF89wgHIjsemlgfsKsx6db5KMutVcQTbF/iLYzGShCoI3yD3EBAILNezGxuP0qxX6NEc+Sla9Rq5rK2HvgvCUw6AC7NYAu3vEAWA8h5VmW298sm/RQq4r5LICoiwZoAoDyyg7144prDBQ8R4QQS0drb2+1fK63o9kJOyj9jQo1Ka7JnnA8XZe7ILgddL17oeq2w/DuWcHV2li1mBKM6sc8UgUndW2P2NaPqKySnTPD+JFdVuKxOJ4xKZh+2mAW/upcX9TvS5OW+osSj8J8nUMp/hx3PX/wAzBGoCXsOirYfW1eLq2iqj21vZeEgtJfN5ZGxvGndbwiw6k2v8B8RUd/Up21/gL9+SWvSxhLFpo4HwhmJklvYi1ju/+KuOn6G1y9S471Wpil6cBnVQNq+gSSWEZbeT1XoMUPAoCm5j4CmKjIIGcDuv1Hx8PKuky7o9ZPTT7lx8HPpDieGS6Wsxv4q/kTYG/pXp9PH+G6lX7tmv3GvhPPcElhMDE3idV38Rt8a8aMTU9Euqf4fuQxQ8UhcXWVCPJh968wZcqLYPDi8ldi+a8JGSGmUsNCFDMfoK97WWYdO1Ni2jsyoxPtGw6hsiSMRtoBf57AV6oMtw6JqH9TSFvik+Nx0qoVBB17NT+zVSNGdgbE2OhvuNqkWEi7UtNpYN59y8+ToPAOBJho1AJZwqqXa2aw2A8FHQVFKTZg6jUStk2XFq5IDNAFAFAFAaZ4FcWYAjzom48HMoqSwymxfLit7jFfIi4+9W4ayS+oo2aCD4KmblSU7Mh9b/AGNWI66HlFN9Ns8M1x8lyE96VVGvugnT42r19QivpRxHpE2/c0T8JyPh11fNJ/iNh8hUFmvtlstixT0emDy9xjw2GSMBUUKo6AAeVU5ScnlmpCuMFiKPU06oMzEKBuSQBXLaRJGLk8R3FvHc6wJcJeS21tAfQmondFGrV0i+ay9iom5+boijuk6knvX0HT51x66LS6JjmRHT2iyAjPHGQbXylgR89699dHcuhLGe4tcN7QoMxWVHj8GsSCOh0FwD6V0rosp2dGuSzB5/uNHD+IxTrmidXXxUg/PwqRNMzLKp1vE1hnjE8LjfW1j4j/etUL+mae3ftw/lHVd84FXiOX2/K999xWZZ0OTxifl8lqOtXlGiTl+QndRr5/aqv+g25zkmjr60uCTBy3/G5PkAKtVf+PQ2dkv2Ip69v6YllheFxpsoPmdf97VsUaGile2JTsvnN5bJu1XOCIp+N8zYbC/vZQG6INXP9I29TXEpxXJBbqK61uxN4h7U8rFYYAyjTO7218coU6fG9RO/4KU+pLOyIM3tSmDECOEi/vftLEafLrXivOP9Qk3wTMN7VLkZsPdQt3ZHPd32UrtfKLkj3q6VxJHXtvgaeE87YOchVmCudle6knwBOhPkKkjZFluGprnwy6xmEjmXLIiup6EA1ImW67ZVy7oPDFPiPs/ia/YyNHrfKRmX6m4+dddxtUdetj/uxUvvwykl9neIvo8R+Y+mte9yL8ev0tbxZuwns5mv35kQfygsdrHewFO/BDZ12tLEIF1gvZ7hksZC8h/mNh8hXnezOt6xfPjYaMHg44lCxoqKOigCuTMnOU3mTJArw5wZoAoAoAoAoAoDFqAzQBQGDQEHiXEFhTM2utgPFjsPLavJS7SSip2y7V+pzzF4jEY2UIb3OqpqFUb31/WqkpSnLB9VVDT6Knu/r5GTh/JcVlM1y1tQCbX8yN/pUqoijJu6xc21B7F9h+DQJokMY/pFS9kfgzZ6m6Ty5M3NgIzvGn+VftXvajj1rPl/uV3FOV8NOAHiUECwK90geVq5cEyenXX0vMZCPxXk3E4NmnwcrEAEm1xIABtYXD/KonW47o2aepU6lKvUR3/z9i45I55E9ocQQs2ytoBJ5eTeXXpXULMvDKnUOlypXqV7x/sPOapjGyZFBjBmh6eSaA59zxzfIuaHCg6ErJKuuUjLmUeFgwux8dKrW242Rl6zVyS7YFByjyfJij2037pg9iScxba5G5G/Xw3qOunu3ZV02jlZ7pjvwfkzAxi6xrKRoWch9euh0B+FWY1QjwaVWjpiX8fDYRtFGPRF+1d9qLKrivB5k4VCb3ij1BB7i6g6EU7UPTj8Chx72ZYeUE4cmF+g1ZD6qdR8KidK8FSzQwlvDYVYeM47hEqR4gmSK2iEkgrc+45HvdbeYFcpyi9ysrLdO/dujq/BuKxYqJZYWDKfmD1BHQjwqdSTNSFimu6JYV6dhQBQBQBQBQBQBQBQBQBQBQBQBQGuaTKCToALk+VBhvZciBNxKXHTMkYOQEFdhlAuCx01uCdPMVWcnN4R9FHT16OlTm/c+fuO2AwKxKFA2Fr9asRSSMK26VktyYK9IjFAZoeGDXoMFaHoi87cpKVaeDs0ZSXfMLAWsWdSNj3f71BOG2Ua2i10l+FPdGfZ7zYcQTh5gVkUZkzHVk872uw016g38aVzzsznqWi9PFkN0PYqYyzNAKnPvMRwsOSI/t5LhL/lHU+F/AHc1FbNxWxV1V3ZDbkrOR+DPKz4nEIVDe4rHfNZnYgW0JscpFR1V53ZW0lMpZnNcjriobxuq6EqwHkSLD9asfkaLW2EKXAoE7FXgKwYiILFNGdEZ1AXLIvmR3XGuo3GlcJIrrDWVsxh4fxcM3ZyKYpf4G/Nbco2zj012uBXSkSwsysPZloDXRKFqAgcY4THiUySqCLgg2F1YbEX6ivGsojnWprDOTzSTcFxTZbSK5DFEzBeyGhLJYhWJsAb6FT0NQYcGZ++nltwde4bjknjSWM3RwGB8j/ep08mjGXcsolV6dhQBQBQBQBQBQBQBQBQBQBQBQCvz1xYRRrEveklIAQGxyjVjvp4fGo7ZYWDQ6fp3ZPufCJXK+AMaszCxdr737vTzA3NqQj2o5113fNRXguybVJko48IpcZzVhoyVL5j4KCf00qOVqiXaunX2/Sv3PWD5nw0g0lCnwfun60jbFnlvT9TXzHP5ETifO2Gh0zNIfCMA/UkD615K2KJqelai3xj8yFhvaNhSbOssfmVBH/aSfpXiviyazompitsMZ+H8UhnF4pFf0Oo9RuKlUk+DMtosqeJxaJMiBgQRcEWIPUV6RJ43OT818KOE4gk8RdR+9DNqikN3lJtopW4sLnXpaq049s8n0Gl1HraWVcvyOpYHErKiuhDKwuCDcEeRqz4MGcXGXabnYAXOgG5ocNnNUlPEsW7ImaISoofMQCiXzHqLa7W1zjrqIPqkZr/ABrdvB0tanRpnq1ALnMvBO0y4iJAcREVZb6doAb5G8dNidjao5x+CtdVnE1yjfBLDjoQdQQbEHuyRSDp4q6n/ZFerc6Uo2LPk1wcUkw7LFirEMQsc491ydhIP+m5/wAp6W2pnAU3Daf7l+DXZOBoBf5z4GuKwzqc2YAsuU2JKhrKSAbqb7VzKOUQX1KcWLPsmxuRGwztY27VI30kW5yyd21sucEgXvrqBXFb8EGjlhdrOjLUpeM0AUAUAUAUAUAUAUAUAUAUB4r08RzbnKNMTipASwaARxgAXDGRcy7AkakDX6VXsXczf6dbZTV7fOX+w64vHwYGFO2cIgsi36kKTYAbmwJqXKjHcyVXbqbX2LLe4nYvmN8bJkhQmPWyHd7a3axvbyqB29zxE3K+n16Sn1LXv8rx+RaDl7EyB0aRY0FgoRFCtpfprYbV06pcFZa7T1NTjHL+74IUXIbtFd5AsnRRqvoT9q4VDwWJddSn7Y7EQez6YxkmRBJ0XUj/ADf6U/h3g7/16tTSUdvkq8LyTiWieQqFZbgI17tbe39vGufQeCzPrNKsUEtn5FdVmjAnQSIA1hILjvDpf1Gx00riKlFbF2dmnu9knn7D/wAn+0QNaLGEK2yy7K3+L+E+ex8qsQt+T57X9KdfvqWV8Fh7TYElwiTXDCKRZB7xDCxFrqdNx3ulq6s3iV+mTlC1wf8AyWCb7MsX2uAjJ97NKG21PasSdAB1r2p+046pX6epcfsv7FlzhjxBhJpGBICWOW17N3dL6da7lsjKueIMVfZzy9Hh8RMUYuURYyxBGrHMQAQNLBNRe+lRVoqaOrD7jodTGgeJpgoLMbAAknwA1P0ozxvCyLi8zMcloLCQXiEk0SPIumoQnzGh11qPuIfWl/LsU3MUuV1xYwk0c8JzE5VZJFsQwLIxsQpNmI0qOXOStbs1ZjD/ALjhE8WJgBsHikQGxFwVI61OsSRci1ZErsKz4SVImYvBIcsbNq8b2JCM35lNjYnUEWN7ivDlPsl2+BgFdEwGgOQYO2G40IhqrztITZhq6vYG41tdtV0NxfaoV9ZmJ9l519amNMzQBQBQBQBQBQBQBQBQBQBQHhqeDw5RjJxHxOQYgIP2iujJ5lbdodSLqL+R1FVm8SPpKa3PR5r5w8jvzly9+OgWMMEZXDqxBIuAVNwPJjUtkO5GRoNW9LZ3Y+xQYXl+TCyRywEG3ddSbhHIsbkalTcel6j9PD9pqS6hDUVSqt/QbVTE/wAcIFh+R99b/n286m3MV+l8MzlxI/NCf6ZB/wCxr33BOp7PJ5M2KF/2UJ9JGH6pXnuOu2jzJ/sZixU/5sOB6Sqf1Ar1fcjlGC4ln9Cp43zJgolMWJGhNmjyZv5jcLfTzrlzii3Ro9TZidX7nJeJxnF4txhoSO0IMcYFu6ABc7AXte+3eqo05S2PpqZvT0d1kuDp44T+H4ZDh5DZgFD2OhJJd1BG1wWF6stYjg+cV3qapzj5NnsygVMPJkbMvatYjNly2GULm6Da/iDStbHPUZuViz8G72lq/wCCcxiM5WR27TbKpvp0JvbQ73NdT4MfUvFbIfsvxUTwP2Vwcyl1P5WKi4GgGXQ2O9vSvKnlEWjmnEd6kLpVczFPws/aMVUowLAXIvoLDqbkada8kiOxe0XoOPNJGkGMwUnaOpBXKgV7DUoGb45b3Hna9RZ8YK3qp+2yJFXm38IjwzRykjSBpEYZwdlkYjQrsW1BAvXim0sNEa1ShmM0yk4Dx2LCYiY999f2aqezgBIvKVzvlUFtBe+x8a5jLDIqbYxk3uPXG43xOBzIuWXKk0a5lNpEIkUZlNjqoFwba1M91kv2ZlXlcllwLiS4mCOZNnW9vA7MD4EEEfCuk8okrlmKJ5r1HZzHmLCI2PicyWb8QlgC+YrdQyKBoO8cxY9B4amL/kZ84p2nTUqU0D1QBQBQBQBQBQBQBQBQBQBQHg0PEcz5zwPZ44SmHPG66nX3zbbLdja1xYaXNV7FiSPoenT79PKKlhr+x0bDSB0Vh1UH5irCexgzUk2slVxCT8PN2p/dSWWT+Vh7rehGh9BXGe1lumPrQ9NfUt19/k3vw2xMkEmRmsSLZkb4dL36GusEKs27bF/0z0J8SDYxRstt1kN7+hWvMsdlLW0sGmXFYvKcuHjDa5c0unxst6b/AAeqFK5l/QrOKYzFIA02Iw+FUA3AvIWP9QHyFctvyWaa6pPEYSl/Q53jcb2s10Z8ZOzZULqVjB/kiO/xsNL2NQNqT2NyFXbV7vZH48v9TpfJvLf4RC8hz4iTWV//AFB8BU9cMGBrtX68sR2iuEV/tNduwRFLqDIO0db2WIA9pe2vuk6WN68texJ01fiZf+PwWnIqKMKnZj9nduzNgCy5tGIHU63uASbm2tdV/SQa1t3PPPn8yXzVgu2w0qZc5y3VehYaqCLi4v511JZRn3LMGJ3spmCl4zD2cgRQzXbv5Tufylu9+U38elRVfBU0clukjpFTF8rOY8D2+HljBIJAKkWuHUh1tf8AmUV4zmxZiIHBcZiZWjx2KVpo4O0CdnkQqbZXaRGIJ6jTwvVV7y72Zqc2/Ums4GHgnOUMrOZWZMxHZIyN7m2YMFsbk+OmlSxsTfBYq1UZv3fpsNoUHoPlUuEW8RfGD0FAFhoKc7HvBQcOAw+LlgGiTL26DoGBCzAeGpRreLNXPDwRR9ssfIwX0rsmZyrgpD8UMjdp2plPZRuBZcPqWYdFOa9rG9r6a3qGO8jOh7rTqy1MaJmgCgCgCgCgCgCgCgCgCgCgCgFjnvhjSQ9rFpLF3lI97KNWAPyPwqO1ZjsaPTLowuUJ/TLY88k8Z7dGDEZgQQL37pA2+IPzryqzKwzrqWjdE9uBjniDqVYAqRYg7GpWk0ZsZOLytmU0GBmwoKwgSxXJCE2db9A2xHrXGGi3K2u95ns/nx+xk8xBf3sE6f0Zh81vevHYuGerRZ3jOL/U1Hm6Dok5PgIX+1ed8T3+An/NH9xZ4xwB8dJmiwzQgm7TTOcx8lS5IHrauJQ7+C/ptXHSL3SUvsv/ANGXljlGHB94d+Uixka2nko/KKkhDtKGs6hZqJb7L4GCRwoJOgAJPoKkKKTbwjknNGJk4jjliw2ZkBCnVlSwIZj/AMi9xVaT7pYPo9NCGl0zlZy+DrGEw6xqFQBVAsANhVlbI+dnNyk5M2ut6HLWTkvEcY/Csc0Y0gdo3j1IVEzDOFHoCCPTxqrKXZIybJypu+x1eCQMAym4IBB8qsrDWTWTTWUbCK9PTmcvC1gkxS4hp4g7vIksXaZJEcliJQoZbgkjUDQ1XlFmXZWod0ZN/bBWcsxvOkEXaSyKsqjJ2XcSMNqRNa6jL0B8q4gm2Q0Rc4pNvkbuVe3R3j7QuI5GSRJWJZBqY2ja1yrLbut8xa1TRzkv0d62znccqlLYv83YKRljmw4vPh2zqu3aKQRIl/5h9VFcshui8Zjyip47zfCcEZEZg0gKBLHOHJyFemVgR8gTXMpbEVt69PKK/wBk/CJAsmJnXvOQI2YktlAyt72q3236V5WjjRweO5nRRUpeM0AUAUAUAUAUAUAUAUAUAUAUB5db0C2eTnnHOHyYSYSRXEYN1IsMuuq/X5VWnFxeUfR6O6GqrddnI58I4xHOoKsAeqncH0qaE00Ymo01lEsSX6ljXZXMAUAWoMmKHnIMaBfBzvnLmczdphsPcxhWWWVQSM1vcQjcnbxN7CoZyzsjb0OjUMW3fml/3+Raez7l38PH2kiESsTYMBnVTa4JHiRm8bECva44K3UtX608R4HIVKZxmgF7nDghxMJ7OyzIGMbWGtxZlNxsw+RselRWQ7kVtVR6sHjkS+QeYvwjPhsWSi3upc6Rt+ZWP5QdOu96hqs7XiRnaPU+m3XYdRhmDAFSCD1BuPmKtJp8GymmsoGUEG9evcYQqnhM2BdpMGvaQucz4a9iD1MJOgP8psNBUXa4vMSp6UqX3V8fB5THwYiYPBJ2GLUWMcqlDIv8MiGxYA7ML5bnxsXqJv7nXdGTytmW0XHMrKmIQwsxyqSQ0bN0CyC2p6AgE13lkyn/ADHrmTjseDiMkmp2RB7zv0VR1NJSSR5ZYoLLOX4Dg8uPxgkeMxlmV5lCWSMglSGDbsyow8e8DtvCo9zM6FcrbO58HYcJhljUIgyqosAOgqwaqSSwjfQ9CgCgCgCgCgCgCgCgCgCgCgCgCgNGKwiSKVdQynoa8azsdVzlB5ixA41wWbCntYz3RexW91HncGw86rSrcd0fSaTW06mPp2rf7kzhXO9rLiF/rX+6/avY3/JBqOiv6qn+gzYXjuHk9yaP0LAH5HWplZF+TIs0d1b90X+xqx/MmGiNnlW5F9O9/wCN69c0vJ1XotRP6YspcV7QcMpsokbe5C2A36Mb9LbdajdyLkOi6ia3whb43zNisZHaAdmjEoEQ5pXItcNbVdDfTS3WuXNvgu0aLT6d/jPLXzwhl5L5V7BO0mUdozZ8m6xm2UFR/Fbc+ddwrxuZ3UNd6ssQ4W35jgBUpmmaAzQHkig8inzhyeuKs8YRZQdSbjMLHfL1v1sfCoLKlJFHVaONvuWzEPh3MGL4ZJ2LC6r/ANNgQLX3RrXsfHUVBGcq3uZsL7dNLEuB74R7QMJMB2jdi3hJoPg2xHyqzC5M06tdXPnYvjxnD5c3bxFbXuHQ/oa77l8ln1YYzlCjzJzJwyeOzyFmGqPGjZ0boVa2hqOU4lS6/TyW7/Ypo/aB20SYdoFlmY5A0pVY21srMNbMdNPHY14rE0Qx1iksYyRcHwPFcRxWeZmMYIvJa3Z5SCVh6XuLEi/zFeKMpPcQqnZLMuDq+AwKQrlRbC5J8SSbkk9ST1qdJI0owUFhEuvTsKAKAKAKAKAKAKAKAKAKAKAKAKAKAKA8OoOhoFlPKF/iPKEElyoMbeKbfFTpUbqizRo6rfWkm8r4Yu4r2fSfkmQj+ZSP0vULo+DVh1+v/nB/oaI/Z1OT3pYlHkGJ+VhXqofk9n1+vGIwf9C2w3s6gveWR5DudlB+Wv1qRUooWdbuf0rAy8M4NBhxaGNU8wNT6k6n412opGZbqLLXmbyWAFdERmgCgCgCgMGgK7i/BYMSuWeNXHQncejDUVzKCktyKymE17kJnE/ZerfuZ2QC9ldcwHXQ3BqB6coWdNi/pZSv7KsTfSWA+Zzj/wBTXPoMi/02f8xPwHsqa1p8RobXWNfC/VvXwrpUfJLDpyX1MZeF+z/BQkN2faMOshLf9vu/SplXFFqGkrjwhojjCiwAAHQV2WUkuD3Q9CgCgCgCgCgCgCgCgCgCgCgCgCgCgCgCgMGvAFAFegKAK8AWr08M0PQoAoAoAoAoArwBQBXoMUBmgCgCgCgCgCgCgCgCgCgP/9k=">
            <a:extLst>
              <a:ext uri="{FF2B5EF4-FFF2-40B4-BE49-F238E27FC236}">
                <a16:creationId xmlns:a16="http://schemas.microsoft.com/office/drawing/2014/main" id="{FA624B42-09CA-4D77-A3E5-69DB35403502}"/>
              </a:ext>
            </a:extLst>
          </p:cNvPr>
          <p:cNvSpPr>
            <a:spLocks noChangeAspect="1" noChangeArrowheads="1"/>
          </p:cNvSpPr>
          <p:nvPr/>
        </p:nvSpPr>
        <p:spPr bwMode="auto">
          <a:xfrm>
            <a:off x="0" y="-822325"/>
            <a:ext cx="2657475"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endParaRPr lang="en-GB" altLang="en-US" sz="1800">
              <a:latin typeface="Arial" panose="020B0604020202020204" pitchFamily="34" charset="0"/>
            </a:endParaRPr>
          </a:p>
        </p:txBody>
      </p:sp>
      <p:sp>
        <p:nvSpPr>
          <p:cNvPr id="16390" name="AutoShape 11" descr="data:image/jpeg;base64,/9j/4AAQSkZJRgABAQAAAQABAAD/2wCEAAkGBxQSEhQUEhQWFhUXFxYXGBgYFxYcGhgYHBUWGBgfGRkZHSggGBwlHBcXITEhJSkrLi4uFx8zODMsNygtLisBCgoKDg0OGxAQGywlICQsLCwsLCwsLCwsLCwsLCwsLCwsLCwsLCwsLCwsLCwsLCwsLCwsLCwsLCwsLCwsLCwsLP/AABEIALUBFwMBEQACEQEDEQH/xAAbAAACAgMBAAAAAAAAAAAAAAAABgQFAQMHAv/EAEEQAAIBAgQDBQYDBgUEAgMAAAECAwARBBIhMQUGQRMiUWFxBzKBkaHRFEKxIzNSYoLBcpLh8PFDorLCFSRTY3P/xAAaAQEAAwEBAQAAAAAAAAAAAAAAAwQFAgEG/8QANhEAAgIBAwMDAgQFBAIDAQAAAAECAxEEITEFEkETIlEyYSNxgZEUUqGx8BUzQsEG4SRi0Rb/2gAMAwEAAhEDEQA/AO40AUAUAUAUAXoAoAoAoAoAoAoAoAoAoAoAvQBQBQBQBQBQBQBQBQBQBQBQBQBQBQBQBQBQBQBQBQGL0BpxGKRBd2Ar2MZS4RxKyMVuU+I5lVfdUt66Vbjo5+SlPXxjwslbLzdINo1+ZqeOgT5ZWl1OXiJ5j52OzQ3P8ra/K1JdOxxI5XVmvqiWPD+ccNIQCxjY9HFh/m2+tV7NFbDfBZp6rp7HjOGMCSAi4IIPhVR7cmimmso9UPQoAoAoDF6AC1eNpLIK/F8YjTS+Y+C/esvU9Y09L7c5f2LNelsnvgrpeYz+VB8T9qy7P/IXn2xLUen/ACzUOZX/AIF+ZrmP/kUvMTv/AE2OPqJEXMq/nVh5jWrdXXoP64tEM+nT/wCLyWuEx8cnuMD5dflWvRq6r1mDKdlM63iSJOarK3IwvQGaAKAKAwTQETiPEooFzSuEHn/YbmvUiWmiy6XbWsipjPaFCP3cbv5nuj6617g2aegXy+uSRVye0eW+kMY9WP2r3tRc/wD56CW82bcN7SWOjQAkm3cf+xG9O1EE+gJLMZ/uXnDOe8LKQGYxMejiw/zDSnYzNv6VqKl3cr7DPHKGAIIIOxG1cGe008M9XoeBegM0AUBg0BB4ljMgsou36VLXDuILrewooMK873NyL94k/QfarrshWsIoKudr3LSDgMQN2Bb12+VVJambLcdHBE0cOiH/AE0/yr9qic5vyTKmtbYA8Oi//En+VftXvqT+Tz+Hq/lRS8W5Ow8tyoMbHqu3xU6VYq11lfO6KOo6VTbxs/sKuIXGcMIIYNFm0GpU6eH5NPPer0Xp9VzszMcdVoXs8xHngHG48VHmQ2Ye8vVT9vOsy+iVMsM3dNqYXxyuS1FQlozQBQGuVwoJOw1riyari5MJZeBb4nxBnOUXVdrdT6/avjeodQuvs7ILC428mpRRCC7pG/B8EuP2mhvsPCrek6H3QzcyO3WYeIG5kiQ5I4hI436gepO1WnDS1P06a+9/c4U7JbzlhHmRZhr+HiI8Ba9d9mois+hD8gpV5x6jM4doZv2bRhGGpQix9RbepKf4bUr05R7X5WMfseTV1XvjLK+SJjOXStmhY3HQnX4H71Uv6NKD79M2vsWKuoJrttR54Zx5lfs5/G2bax8/Lzr3R9UnCfpahHuo0MJR9Sr9hmU19D3efBlPJ7roBQBQC7zLx/sFKoM0hF7b5QTYEgam52HWuki9odH68vc8RELAYHEcQmLMSwBGdidhfoPGwOgr0+nu1Gn0FXbDl8DrgeR8Mhu6l/Inuj0HX415k+fu6xqJ7J4LqLg2HUWEEQH+BftXmSi9Vc39b/dkXicOFhVWeKIXdFHcW+ZmsLaUWWd1zvteFJ8Z5K/jPI2GnzFQYnOuZNid9VOhr3uaLGm6rdTs919xPxEGO4UcyvmhzC25RtOq/kv5HfxqVYkjTjZpdasNYkPvLPMceMjuvdce+hOqn+486ilDtMTV6SzTyw+C8FclUzQGK8BD4pjhChc+gHiegqSuHfLBFdaq45ZXcPDTEO23U+J6WqxZiv2oqUp2+6RdIoG2lVG2+S8koo0zY2NPedR6kV0q5y4Rw7a48yIw45B1kUanc+Z/5qR6ezjBH/GUpZb2NsXE4mICyKxNzoQdBb7iuHVOPKZ1HUVS4aZvgnVxdTcXIv5jf1rhprZksZKazExicOsisjqGUixB617GTTytjyUIzWGc941w+Th8wnhIyHuqouCxN9GABBAArVrtWoj2z5MC6iWis9SHD8DrwDjCYqESLvsy9VbqDWbfVKqWGbWnvVsU0WlRlgwTXgKPinECz9kgvuD5m2wr5vqfUZu1aepfmXqaEo98idw7B5VGb3tz5enhWj07RKipd+8nuQXWd0tuDPEZyoCr77mw8vE/CpNddKMVXB+6WxzTBNuT4RU/jip7OBb2NibXLHrWFbrLKZ+hpll+X8l1URku+xhPjcUBfKR/RXctd1JLMoYPY06ZvGTxG/4qM/lnj1BGl/8ASpq5rW09z9tkfjk9nH+FnjmLLTguP7ZO9o6nK48DWtodT60Pd9S2ZT1NPpT24fB44vwlZQSoAe25G/kfvUWu0ELoOSXuOtNqpVvfgqeB8UMbiGT3blQxN7N4X8Kz9BrHVNUWMu6vTKyHqwGyvozICh4yBxria4eJpG2A0HiegFEifT0u61QXkR+BxzY+cSyAiNTct0JBOUL4EXOoNd5N7VuvQ1uuO7f+M6Fh4FQWVQB4AAVzk+dlKUnlsMS+VGb+FSfkL0Qrh3TUflit7O+KyYiOTtWLFWuCfBhe3oDevWavV9JDTziorlEL2oTlfwoG3aZvitrfrXsSXosFL1M/yjyu1cmGzXi8MsilHUMrCxB2IotjqEnF5TOZcycIfh8y4iAgL7qBbqxY3srAAhwB5DQVNF9ywbun1EdVD0rOR65V44uMhWQaMO66/wALfbqKjnHDMjVad0Wdr/Quq4K55NeAVeK47tsT2KKWCKbkMQA5uLaaXsLa+NX6q+yv1H+hkX3Ky5VL9S/DrDGCxAAGvr971TadkjRzGqG5oKPMLklE8PzEefhUicYfdnDU7FlPCI8mEgUsrKMwXMCxvmFunxrpTsbWCKVdSTT5KdexMUaZU7R75mIHcW5ux87bVYfqd7ks4Kf4Xp9jx/6K3iX4awGVVLnNcXvHGNBax1dgL26Zqlr9aW+f/ZU1D06xxvzjwSYe6R+DnkjU+4jftO0PXLGdVT+bT5Vw3n/djn+hNXhf7Emv6/0JeF5vKMYsUgWTZWUjI506nRbX110qGej7o98HlFmrqOJdlqw/nwxkxuEWaMo3VSMw3W4tdTVaE3CWUaE61bDD3yIfJ18NinjZiqszJZ9LsPcKn8xPeB0G+m1aes/ErU0Y+gbqudbOlVkm8ROJYoRozHoNPM9Kq6q6NVUpMkpqdk1FFdwaEk5yttPG+tz/AL+NZfTK3OfqyRZ1Mkvai6NbiKRBhgLSPIencQeA6n4n9Kqeh3XSsl8YRL3pQUF+ot4VmgkbxDG48Rf++lfIOyzR6xvzk1rFC2pY+BvU3Ar7iEu6CkzFa5F3iQ/DYhZQP2b6Nbp4/f4GsDUw/g9Wror2vk06Wr6HW+VwSJAIsUjr7kwynwzbg/GrbiqtXGyPE+fzIo/iaeUZcw4/IvK1zP8AAtc08PHdkW+4BC7Dre3j51g9V0kcq1eDU0F7XsZccGxPaRqSQSNGt4jx8K1NFb6tWSlqIdljRPY1bIRC5q4h2+JGGjXPkVi9mIAdhYLp1tprsSKlijY0FfpVerL9Bv4Ng+yiRLWIUX2367AX1rhszNRY7LHInCuSIicWb9hN/wDzf/xNekunf40fzX9xX9l+Hy4d3/jfT0VQP1vXrNfr9vdeo/CPPtSwpOHSUf8AScE+jafrauockfRrFG2UP5k8DjBIGVSNiAR8RUb5MmaxJpmyhwROJYFZkZG6ggEbrcWup6HzrqLw8klVrrmpI5zydfB46RGYqjO0R7TTMRcxlT+Zvevt72l6lku5ZNrWtailTXP+ZOohqgMI1zvlUnwBPyr2KyzmUu2LYi8uYFHxCzhmPaFprEWyg3tcgWJudr6fWtK65qr08GHptPGWo9RS5GAxtNKZHBMUdxGn8bD3nP6D51Si1CHbHlmg4Stn6j+mPC+fuGN4obDLp/vZlIqWujO7PLdS+3ESnxkblO0b3SbDXx8BVuEoRl2ooWQsa75FUsBd1QWuxAF9BerE5qMclRRc5JLya8fwKUSiHul2XMNdDv4jypDVxlDv8Iiv0Nin6fL8FO7ywllOYC+VxcgEj8pZdfhfrU/4NmP6FRevS8Pgk4LFpMpjmsATfuxrm02CszBY1AJ063PjUFlcq33w/qW6r42LsnsW/KvGnw8wgmDMHIETsxsF6AalSD4jqbXqtqqa7I+pX+qNHRaiddnpS/Q08/jsMWJt86ICNbgK3esSLai3mDrXuj99Tj8HmvbrvU/k6WjXANZL5N2PCKbmMBykZJF7te1x3d/Pr0rG6qlYlU3jO/7F/RtwzNeCXwSALEtutz9ftVrp1fZSiDUS7rGWFXyALUBScdjyssgAPTXbxF6+Z63FVWwvUc4L2kfcnBs9YXE4hlzZUt0BuCat6XUa22MbO1Yfg4urpjLtye+1XExOhBDbFTup6f8ANWPVhrKZQfK5R52yosjLx8lMJi2CVj70Uij5N9jWepSlok3zGWP2LrilqmvEkNwr6KPBkNEPi8GeJ18QfH+1VtXWp0yRLRPssTKXk6a5kXwy/LUff6VmdGsb74fBf6jXjtl8jJM1gT4An6VvIy0ss5lwDhyTYyPEBmPau8+U6WCltyBZu9bqLab1NLZG7dfKGndbXjB1C1QGEBoeMXOeuJGHDMF9+Q9mtt9d/oD869Rp9Ko9TUKT4ju/0LHl7Adhh4o+qqL+p1P1Jr1lXV3O6+dnyzfxPBLPE8T+66lT8a8Tw8kdNjrmprwVHJWOLwdk/wC8w7GF/wCn3T6EW+teyWNyzrq8Wd64lv8AuMdclIxQ8OW+0dexxSzA3zoFI10Cm7WJGXUH1G9T17rBu9OffVKD8HTcM11U+IB+lQvkxJbNo0cWRjDIEALFGADEgE26kaiva2u9Z4Ib8+nLtE72fzoWK6CQKQQNrDKLrbx6j49a0NfFqOfBjdLsg7GvOC2m42Z5jh8Nrlv2knRddh4+F6gjp1VD1J8eC5ZqXZZ6Ff6suIOHKq+LW94+lQyucnnwWlQlDHkgDDGXDmMe8hI18QdPmKkU/TsUnwyJwdlbivAryB4ZASpDKwIBGhI/WtJyrlDnkxlGdc91x/0XPCxI8jYvEDIqIQuhHjc2Px+dU7e2MfRrec8l2lylJ6i3bHBN5bwgeBnlUft3eQqw/KT3bj0A+dQX2dskk+NizpKoyg3NfU8iPzZwSOCSTI4UARsiXubsWBA66WBvWrpL52JJrJia3TQom3B/oV8UeLxmQN2roraPkLZf6gLn0vXc/SqTSxv9xV610k3lpfYbueYhIozOqsIwQCWXKxzFSQBrezADxtes/SWOPCNTW1xkll74HDhigQxgEkZF1O57o3v1qjN5k2alaxFIo+ZmIlQsBkItce9vrb6fOvnury7bIuf0/wBTW0S7oNLkvuHkGJLbZR+la2klGVMXHgoWpqbySbVZIzFeAj4qFZAVbb1qtqK6r4uuZ3Cc4PKPcUeUAeAtUtUI1xUI+DmT7nkqMJpi5iNggzeulZVW2ssa4xuXZ76eCfOSqC//AEx/+2YEehf7CqyWNKv/ALS/7LWf/kb+I/8AQ4LX0SWEY+cmrFGytfTQ6/Co7PoZ1D6kUXL8IWd7G/d1sSdb2JOn0rK6dCMbpOPlF/Vzk64plxxdWMMoQAuUcKGJAJym1yNQK248lGtrvWeDn3s3xKGYq1hKFZSFtlNsveUga3sb62O4qaxbGx1CE/RUl9LOm1AYhg0PGJeOX8XxJI948MMzeGfQ/qQPga6N2p/wugdn/Key/IdAK5MMwaAUsb/9XHpMv7nEWil192Ufu2Pr7tSco0YP1tM4S5juvuvI2A1GZr+DND0RvaHh1k0Z1UqhIzFgFa5ytoDm2YW8bVNWafT5yinsNnAtMPDYk/s01O57o3v1qKXJQu/3H+ZJxEYZWU7EEG29jXi2aZDKPcmhC5WhEWKaN4sjFnyt3h3CLAW1FrrfXxrU1MnOtSyYGjj2ahwa+2S2wHB58KydmEdVDLe9mZCcwDC1swPUHXXSq0rYWr3F6NFlE12Yx/Uvv/klHvgofMf3FQek3wXVclyRpSM3aQumY+8pIs32NdrOO2a2IZbPug/0BuKMBrh5CfIoR8716qV4kjyWofmOX+hWY3EiSxxbpHECCIg12cjbPbp/KKkhBx2rWX8le25Sw7WlFePJX8U52NmGFiJAGrspsv8ASNvjapo6DDXqNFW/rHtaojx5KCLgGIxkmdpEJdO0Dkkgi+W3dGhHgNqtvVU0x7UnsU4aK/UT7m1v5HXlnl78OO+iq46xyylW82VtAfnWZqNQ7Hs/3SN3SaX0l7ufs2L3NjB8ZZ83ZqqhFIJWSe5sANiLEA6irGn2q/zgoat91/8AnJ0NNhWc+TbjwUXNOHuEcLmsdfSsLrFeFGzGcGloZ7uJY8FcGJcosBcW10186vdOmpULCwVdQmrGT6vEJg14wLLYTLiSrkkM1wb73uf9K+Qvpa6j2WPaRqKxPT5j42LQMzXSLuquhc669QvifM1vxslP8OnhbZKPao+6XJq4jF2ULKnvOQtzuWbS5Pp+lNRXGmlxjy9juqTssy/BFxMI7fDQLtGC5+AsPrVWyCVtVC/47snhJ+lO1+dhhFbZnkLjMloXte9rC29ztVTWz7KZE2ninbHJV8qoBmtqbDMT/H1F+tv7mqPSkt2i1rm3jP8AiL7EJmUg7EEG1bKKCeGcw5YiGHx5R4crdo2Ru8O6Ra1hcWNr6kbmp5PKN7U5t0qlnwdSvUBgFfx3ia4aF5W6DQeLdB869SJ9NRK+xQj5KjkPCkQGZx+0mZnY+Iucvwt+tGXOq2J2quP0xWEM968MzJg0PBFi4S7TcRwzDuSgSxk3sHJNiD0IYD5VJk1pXwVdU1ytn+Rbcm8wfiEaOUZcRD3JFPUjTMPIkGvJwxuV9ZpvSfdF5i90Ml64KJzfnVw+NUPmEaqLKQcsk+pRbbNpvt61Ygtja0icaH/mx0TDe6t9DYafCq75Md8mwivPB4KHHYGw+JEseiSAhgNAX1Nz8x8q0NO1ZDsZjaqEqrVOPD5GjBTZ0VvED521qlOGG0a1U1KOUepcOrWuNv8AfxrxSa4EoKXJExHCY2VhlF2/Md7+tdq6afJFLTVtcFRiOVxuDexJt4jSw/UfKrK1ksYeCo+nwbyboeV4lsbA6MHBFwykki3gRprXEtXN7HsOn1PHctyVwrgiQBLe8qlCRoGW5tmHUjxqKd0pck9GkhUkSsHw6OJnZBlzm5A2v4gdL9a4lOUsZJa6o1tteT1xPGpDGXc2Av8AE2J/tSMHOSSF1qqg2xB5Swz4rFtPIpaJc1u06EkOtgeoFjpoK1NVONdXYuTG0SnZd3vg6UKyDfIvEMMJEK/LyPSq+qp9WtwaO6p+nLuKjgWNObs3JuARr1IP2rC6XrpRt9Gx/Yu6un298Rir6YzwoBf41G7TLkB2FiPU9a+W6vp77NXD01+TNDTThGt9xb4PDiNAo6D/AJr6HS1elWolKybnJs8YyNbq7HRLt8bWv8Na8uhFfiS4Qrbx2rlldy/GXaTEMPfNl8kG1Uumwc3K+XMuPyLeql2RjSvHP5l4TWsURZ5nx18scZJa+tvl+tYHVNVJ/h18mpoaYrM7OC24Jg+yiVSAGt3vWtPQU+lSovnyUtVb6lrkuPBYGrhAc951R8JiExMQsklxIAbAuB3SfPQG/wDJ51LF7G50xR1Fbplz4G/gGPE8Ecl7kr3v8Q0b6g1w9jL1dDpulF+HsLXMEBxvEI8KTaKBBNIOrFjYD5frXawlkuaS3+Fod6+p7IcwAo6AAfAAVHyZfuk/zNOD4jFLfs5Fe2+Ug2od2UWVrMo4JLNQ4KqLmLCu+RZ4y17WzDevcMsS0t8Y9zixW5hcYfi+EkjNjMMki+IJy3Pnr/2VJFd0S9RH1NHKMvHA58RxywoXcgAX38bE1FFZZmVVyskoxOdcpYWTGY1ppFZoVLEdodixzKApJ8jppoKmk+1YNvWShRSoR5fJ1ECoDAPVD0jY/CiRCp9R5Eag11CfayOyHfHBTYKVoWs+g1v4eoFW5xVkcxKVTdLwy9ilDC4II8qptNcmgmnwbBXOEehavQFqAxQ8NWKxKxozuwVVBJJ2Ar2MXJ4RzOajHulsc441jJeIMqqrhMx7NQO862Hea+n9raVrVQhp49ze5gW22ayeEth+4Nw1YIlRQL6FiOrWAJ+m1ZltjnLuZuUVKuCiiwqMmMWoCj41gTfOg/xW8baGvmetaOUV61S3zuXtNan7JknhXEQygMe8NDfrVzpfUa7alCT9y5I9Rp3CWVwWV62clQwDTB69gZq8bwOeCixchxTdnH+7Bu7eNtgKx7LZa2z06/oXL+fsX4QWnh3z+rwi8ijCqABYAWArXhBQiorhFGUnJ9z5KvjXFuzsiauf+0eJrO13UPR/DhvL+xZ0+mc/dLgreX+GlnMj3IvoT1N9CPKqXTtJJ2epPctavUrt7IjTX0JlgaAg8W4es8bRtsdjpoRqCL9Qa9RJRa6Z96OdcJxknD8WRPcIxIew0PgwA/t4109z6rUUV6/Sp08r9/yG6fhqzTxYzDSjOoCtbVZI76g21BG4pnCwfOxm6oOi2P8A6Zv5p4K+LjRFl7MBrtoTmFvI1zFnWg1UdNNzlHu+CAnJ6wtA+GYq8bDOST+0X817dfpXpPLqk7Izjasp8fYlc5JLJGkEOjTPkZv4UALMfpb40RX0LrjN2TW0VnH3KB/ZglhbEOPVF+lrWrvvNCXXJvmCGPH8HgE64yZjeKMKMxGVbZu9tq3ePWuVLwjLqunKDph/yYj8f4lLxFlREcR5z2aqDmkUqbsb6AaHy1sdbVKkoo2NPVXpI90nudD5e4UMNEqADNYFyBbM2UAm3TbaoZSyzE1Nztsci1rkhCgCgIePwYkHn0Nd12ODIbalMoJHkwzaaA6+IP8ArV5dlyKDc6WWWE5hjOj9w/MfOq89LOPBYr1sJbPYsUxiHUOp/qFQOEl4LKtg/KIGJ5kwyXBkFxuACT9BUsNNZPhFezXUV8yKjF89wgHIjsemlgfsKsx6db5KMutVcQTbF/iLYzGShCoI3yD3EBAILNezGxuP0qxX6NEc+Sla9Rq5rK2HvgvCUw6AC7NYAu3vEAWA8h5VmW298sm/RQq4r5LICoiwZoAoDyyg7144prDBQ8R4QQS0drb2+1fK63o9kJOyj9jQo1Ka7JnnA8XZe7ILgddL17oeq2w/DuWcHV2li1mBKM6sc8UgUndW2P2NaPqKySnTPD+JFdVuKxOJ4xKZh+2mAW/upcX9TvS5OW+osSj8J8nUMp/hx3PX/wAzBGoCXsOirYfW1eLq2iqj21vZeEgtJfN5ZGxvGndbwiw6k2v8B8RUd/Up21/gL9+SWvSxhLFpo4HwhmJklvYi1ju/+KuOn6G1y9S471Wpil6cBnVQNq+gSSWEZbeT1XoMUPAoCm5j4CmKjIIGcDuv1Hx8PKuky7o9ZPTT7lx8HPpDieGS6Wsxv4q/kTYG/pXp9PH+G6lX7tmv3GvhPPcElhMDE3idV38Rt8a8aMTU9Euqf4fuQxQ8UhcXWVCPJh968wZcqLYPDi8ldi+a8JGSGmUsNCFDMfoK97WWYdO1Ni2jsyoxPtGw6hsiSMRtoBf57AV6oMtw6JqH9TSFvik+Nx0qoVBB17NT+zVSNGdgbE2OhvuNqkWEi7UtNpYN59y8+ToPAOBJho1AJZwqqXa2aw2A8FHQVFKTZg6jUStk2XFq5IDNAFAFAFAaZ4FcWYAjzom48HMoqSwymxfLit7jFfIi4+9W4ayS+oo2aCD4KmblSU7Mh9b/AGNWI66HlFN9Ns8M1x8lyE96VVGvugnT42r19QivpRxHpE2/c0T8JyPh11fNJ/iNh8hUFmvtlstixT0emDy9xjw2GSMBUUKo6AAeVU5ScnlmpCuMFiKPU06oMzEKBuSQBXLaRJGLk8R3FvHc6wJcJeS21tAfQmondFGrV0i+ay9iom5+boijuk6knvX0HT51x66LS6JjmRHT2iyAjPHGQbXylgR89699dHcuhLGe4tcN7QoMxWVHj8GsSCOh0FwD6V0rosp2dGuSzB5/uNHD+IxTrmidXXxUg/PwqRNMzLKp1vE1hnjE8LjfW1j4j/etUL+mae3ftw/lHVd84FXiOX2/K999xWZZ0OTxifl8lqOtXlGiTl+QndRr5/aqv+g25zkmjr60uCTBy3/G5PkAKtVf+PQ2dkv2Ip69v6YllheFxpsoPmdf97VsUaGile2JTsvnN5bJu1XOCIp+N8zYbC/vZQG6INXP9I29TXEpxXJBbqK61uxN4h7U8rFYYAyjTO7218coU6fG9RO/4KU+pLOyIM3tSmDECOEi/vftLEafLrXivOP9Qk3wTMN7VLkZsPdQt3ZHPd32UrtfKLkj3q6VxJHXtvgaeE87YOchVmCudle6knwBOhPkKkjZFluGprnwy6xmEjmXLIiup6EA1ImW67ZVy7oPDFPiPs/ia/YyNHrfKRmX6m4+dddxtUdetj/uxUvvwykl9neIvo8R+Y+mte9yL8ev0tbxZuwns5mv35kQfygsdrHewFO/BDZ12tLEIF1gvZ7hksZC8h/mNh8hXnezOt6xfPjYaMHg44lCxoqKOigCuTMnOU3mTJArw5wZoAoAoAoAoAoDFqAzQBQGDQEHiXEFhTM2utgPFjsPLavJS7SSip2y7V+pzzF4jEY2UIb3OqpqFUb31/WqkpSnLB9VVDT6Knu/r5GTh/JcVlM1y1tQCbX8yN/pUqoijJu6xc21B7F9h+DQJokMY/pFS9kfgzZ6m6Ty5M3NgIzvGn+VftXvajj1rPl/uV3FOV8NOAHiUECwK90geVq5cEyenXX0vMZCPxXk3E4NmnwcrEAEm1xIABtYXD/KonW47o2aepU6lKvUR3/z9i45I55E9ocQQs2ytoBJ5eTeXXpXULMvDKnUOlypXqV7x/sPOapjGyZFBjBmh6eSaA59zxzfIuaHCg6ErJKuuUjLmUeFgwux8dKrW242Rl6zVyS7YFByjyfJij2037pg9iScxba5G5G/Xw3qOunu3ZV02jlZ7pjvwfkzAxi6xrKRoWch9euh0B+FWY1QjwaVWjpiX8fDYRtFGPRF+1d9qLKrivB5k4VCb3ij1BB7i6g6EU7UPTj8Chx72ZYeUE4cmF+g1ZD6qdR8KidK8FSzQwlvDYVYeM47hEqR4gmSK2iEkgrc+45HvdbeYFcpyi9ysrLdO/dujq/BuKxYqJZYWDKfmD1BHQjwqdSTNSFimu6JYV6dhQBQBQBQBQBQBQBQBQBQBQBQBQGuaTKCToALk+VBhvZciBNxKXHTMkYOQEFdhlAuCx01uCdPMVWcnN4R9FHT16OlTm/c+fuO2AwKxKFA2Fr9asRSSMK26VktyYK9IjFAZoeGDXoMFaHoi87cpKVaeDs0ZSXfMLAWsWdSNj3f71BOG2Ua2i10l+FPdGfZ7zYcQTh5gVkUZkzHVk872uw016g38aVzzsznqWi9PFkN0PYqYyzNAKnPvMRwsOSI/t5LhL/lHU+F/AHc1FbNxWxV1V3ZDbkrOR+DPKz4nEIVDe4rHfNZnYgW0JscpFR1V53ZW0lMpZnNcjriobxuq6EqwHkSLD9asfkaLW2EKXAoE7FXgKwYiILFNGdEZ1AXLIvmR3XGuo3GlcJIrrDWVsxh4fxcM3ZyKYpf4G/Nbco2zj012uBXSkSwsysPZloDXRKFqAgcY4THiUySqCLgg2F1YbEX6ivGsojnWprDOTzSTcFxTZbSK5DFEzBeyGhLJYhWJsAb6FT0NQYcGZ++nltwde4bjknjSWM3RwGB8j/ep08mjGXcsolV6dhQBQBQBQBQBQBQBQBQBQBQBQCvz1xYRRrEveklIAQGxyjVjvp4fGo7ZYWDQ6fp3ZPufCJXK+AMaszCxdr737vTzA3NqQj2o5113fNRXguybVJko48IpcZzVhoyVL5j4KCf00qOVqiXaunX2/Sv3PWD5nw0g0lCnwfun60jbFnlvT9TXzHP5ETifO2Gh0zNIfCMA/UkD615K2KJqelai3xj8yFhvaNhSbOssfmVBH/aSfpXiviyazompitsMZ+H8UhnF4pFf0Oo9RuKlUk+DMtosqeJxaJMiBgQRcEWIPUV6RJ43OT818KOE4gk8RdR+9DNqikN3lJtopW4sLnXpaq049s8n0Gl1HraWVcvyOpYHErKiuhDKwuCDcEeRqz4MGcXGXabnYAXOgG5ocNnNUlPEsW7ImaISoofMQCiXzHqLa7W1zjrqIPqkZr/ABrdvB0tanRpnq1ALnMvBO0y4iJAcREVZb6doAb5G8dNidjao5x+CtdVnE1yjfBLDjoQdQQbEHuyRSDp4q6n/ZFerc6Uo2LPk1wcUkw7LFirEMQsc491ydhIP+m5/wAp6W2pnAU3Daf7l+DXZOBoBf5z4GuKwzqc2YAsuU2JKhrKSAbqb7VzKOUQX1KcWLPsmxuRGwztY27VI30kW5yyd21sucEgXvrqBXFb8EGjlhdrOjLUpeM0AUAUAUAUAUAUAUAUAUAUB4r08RzbnKNMTipASwaARxgAXDGRcy7AkakDX6VXsXczf6dbZTV7fOX+w64vHwYGFO2cIgsi36kKTYAbmwJqXKjHcyVXbqbX2LLe4nYvmN8bJkhQmPWyHd7a3axvbyqB29zxE3K+n16Sn1LXv8rx+RaDl7EyB0aRY0FgoRFCtpfprYbV06pcFZa7T1NTjHL+74IUXIbtFd5AsnRRqvoT9q4VDwWJddSn7Y7EQez6YxkmRBJ0XUj/ADf6U/h3g7/16tTSUdvkq8LyTiWieQqFZbgI17tbe39vGufQeCzPrNKsUEtn5FdVmjAnQSIA1hILjvDpf1Gx00riKlFbF2dmnu9knn7D/wAn+0QNaLGEK2yy7K3+L+E+ex8qsQt+T57X9KdfvqWV8Fh7TYElwiTXDCKRZB7xDCxFrqdNx3ulq6s3iV+mTlC1wf8AyWCb7MsX2uAjJ97NKG21PasSdAB1r2p+046pX6epcfsv7FlzhjxBhJpGBICWOW17N3dL6da7lsjKueIMVfZzy9Hh8RMUYuURYyxBGrHMQAQNLBNRe+lRVoqaOrD7jodTGgeJpgoLMbAAknwA1P0ozxvCyLi8zMcloLCQXiEk0SPIumoQnzGh11qPuIfWl/LsU3MUuV1xYwk0c8JzE5VZJFsQwLIxsQpNmI0qOXOStbs1ZjD/ALjhE8WJgBsHikQGxFwVI61OsSRci1ZErsKz4SVImYvBIcsbNq8b2JCM35lNjYnUEWN7ivDlPsl2+BgFdEwGgOQYO2G40IhqrztITZhq6vYG41tdtV0NxfaoV9ZmJ9l519amNMzQBQBQBQBQBQBQBQBQBQBQHhqeDw5RjJxHxOQYgIP2iujJ5lbdodSLqL+R1FVm8SPpKa3PR5r5w8jvzly9+OgWMMEZXDqxBIuAVNwPJjUtkO5GRoNW9LZ3Y+xQYXl+TCyRywEG3ddSbhHIsbkalTcel6j9PD9pqS6hDUVSqt/QbVTE/wAcIFh+R99b/n286m3MV+l8MzlxI/NCf6ZB/wCxr33BOp7PJ5M2KF/2UJ9JGH6pXnuOu2jzJ/sZixU/5sOB6Sqf1Ar1fcjlGC4ln9Cp43zJgolMWJGhNmjyZv5jcLfTzrlzii3Ro9TZidX7nJeJxnF4txhoSO0IMcYFu6ABc7AXte+3eqo05S2PpqZvT0d1kuDp44T+H4ZDh5DZgFD2OhJJd1BG1wWF6stYjg+cV3qapzj5NnsygVMPJkbMvatYjNly2GULm6Da/iDStbHPUZuViz8G72lq/wCCcxiM5WR27TbKpvp0JvbQ73NdT4MfUvFbIfsvxUTwP2Vwcyl1P5WKi4GgGXQ2O9vSvKnlEWjmnEd6kLpVczFPws/aMVUowLAXIvoLDqbkada8kiOxe0XoOPNJGkGMwUnaOpBXKgV7DUoGb45b3Hna9RZ8YK3qp+2yJFXm38IjwzRykjSBpEYZwdlkYjQrsW1BAvXim0sNEa1ShmM0yk4Dx2LCYiY999f2aqezgBIvKVzvlUFtBe+x8a5jLDIqbYxk3uPXG43xOBzIuWXKk0a5lNpEIkUZlNjqoFwba1M91kv2ZlXlcllwLiS4mCOZNnW9vA7MD4EEEfCuk8okrlmKJ5r1HZzHmLCI2PicyWb8QlgC+YrdQyKBoO8cxY9B4amL/kZ84p2nTUqU0D1QBQBQBQBQBQBQBQBQBQBQHg0PEcz5zwPZ44SmHPG66nX3zbbLdja1xYaXNV7FiSPoenT79PKKlhr+x0bDSB0Vh1UH5irCexgzUk2slVxCT8PN2p/dSWWT+Vh7rehGh9BXGe1lumPrQ9NfUt19/k3vw2xMkEmRmsSLZkb4dL36GusEKs27bF/0z0J8SDYxRstt1kN7+hWvMsdlLW0sGmXFYvKcuHjDa5c0unxst6b/AAeqFK5l/QrOKYzFIA02Iw+FUA3AvIWP9QHyFctvyWaa6pPEYSl/Q53jcb2s10Z8ZOzZULqVjB/kiO/xsNL2NQNqT2NyFXbV7vZH48v9TpfJvLf4RC8hz4iTWV//AFB8BU9cMGBrtX68sR2iuEV/tNduwRFLqDIO0db2WIA9pe2vuk6WN68texJ01fiZf+PwWnIqKMKnZj9nduzNgCy5tGIHU63uASbm2tdV/SQa1t3PPPn8yXzVgu2w0qZc5y3VehYaqCLi4v511JZRn3LMGJ3spmCl4zD2cgRQzXbv5Tufylu9+U38elRVfBU0clukjpFTF8rOY8D2+HljBIJAKkWuHUh1tf8AmUV4zmxZiIHBcZiZWjx2KVpo4O0CdnkQqbZXaRGIJ6jTwvVV7y72Zqc2/Ums4GHgnOUMrOZWZMxHZIyN7m2YMFsbk+OmlSxsTfBYq1UZv3fpsNoUHoPlUuEW8RfGD0FAFhoKc7HvBQcOAw+LlgGiTL26DoGBCzAeGpRreLNXPDwRR9ssfIwX0rsmZyrgpD8UMjdp2plPZRuBZcPqWYdFOa9rG9r6a3qGO8jOh7rTqy1MaJmgCgCgCgCgCgCgCgCgCgCgCgFjnvhjSQ9rFpLF3lI97KNWAPyPwqO1ZjsaPTLowuUJ/TLY88k8Z7dGDEZgQQL37pA2+IPzryqzKwzrqWjdE9uBjniDqVYAqRYg7GpWk0ZsZOLytmU0GBmwoKwgSxXJCE2db9A2xHrXGGi3K2u95ns/nx+xk8xBf3sE6f0Zh81vevHYuGerRZ3jOL/U1Hm6Dok5PgIX+1ed8T3+An/NH9xZ4xwB8dJmiwzQgm7TTOcx8lS5IHrauJQ7+C/ptXHSL3SUvsv/ANGXljlGHB94d+Uixka2nko/KKkhDtKGs6hZqJb7L4GCRwoJOgAJPoKkKKTbwjknNGJk4jjliw2ZkBCnVlSwIZj/AMi9xVaT7pYPo9NCGl0zlZy+DrGEw6xqFQBVAsANhVlbI+dnNyk5M2ut6HLWTkvEcY/Csc0Y0gdo3j1IVEzDOFHoCCPTxqrKXZIybJypu+x1eCQMAym4IBB8qsrDWTWTTWUbCK9PTmcvC1gkxS4hp4g7vIksXaZJEcliJQoZbgkjUDQ1XlFmXZWod0ZN/bBWcsxvOkEXaSyKsqjJ2XcSMNqRNa6jL0B8q4gm2Q0Rc4pNvkbuVe3R3j7QuI5GSRJWJZBqY2ja1yrLbut8xa1TRzkv0d62znccqlLYv83YKRljmw4vPh2zqu3aKQRIl/5h9VFcshui8Zjyip47zfCcEZEZg0gKBLHOHJyFemVgR8gTXMpbEVt69PKK/wBk/CJAsmJnXvOQI2YktlAyt72q3236V5WjjRweO5nRRUpeM0AUAUAUAUAUAUAUAUAUAUAUB5db0C2eTnnHOHyYSYSRXEYN1IsMuuq/X5VWnFxeUfR6O6GqrddnI58I4xHOoKsAeqncH0qaE00Ymo01lEsSX6ljXZXMAUAWoMmKHnIMaBfBzvnLmczdphsPcxhWWWVQSM1vcQjcnbxN7CoZyzsjb0OjUMW3fml/3+Raez7l38PH2kiESsTYMBnVTa4JHiRm8bECva44K3UtX608R4HIVKZxmgF7nDghxMJ7OyzIGMbWGtxZlNxsw+RselRWQ7kVtVR6sHjkS+QeYvwjPhsWSi3upc6Rt+ZWP5QdOu96hqs7XiRnaPU+m3XYdRhmDAFSCD1BuPmKtJp8GymmsoGUEG9evcYQqnhM2BdpMGvaQucz4a9iD1MJOgP8psNBUXa4vMSp6UqX3V8fB5THwYiYPBJ2GLUWMcqlDIv8MiGxYA7ML5bnxsXqJv7nXdGTytmW0XHMrKmIQwsxyqSQ0bN0CyC2p6AgE13lkyn/ADHrmTjseDiMkmp2RB7zv0VR1NJSSR5ZYoLLOX4Dg8uPxgkeMxlmV5lCWSMglSGDbsyow8e8DtvCo9zM6FcrbO58HYcJhljUIgyqosAOgqwaqSSwjfQ9CgCgCgCgCgCgCgCgCgCgCgCgCgNGKwiSKVdQynoa8azsdVzlB5ixA41wWbCntYz3RexW91HncGw86rSrcd0fSaTW06mPp2rf7kzhXO9rLiF/rX+6/avY3/JBqOiv6qn+gzYXjuHk9yaP0LAH5HWplZF+TIs0d1b90X+xqx/MmGiNnlW5F9O9/wCN69c0vJ1XotRP6YspcV7QcMpsokbe5C2A36Mb9LbdajdyLkOi6ia3whb43zNisZHaAdmjEoEQ5pXItcNbVdDfTS3WuXNvgu0aLT6d/jPLXzwhl5L5V7BO0mUdozZ8m6xm2UFR/Fbc+ddwrxuZ3UNd6ssQ4W35jgBUpmmaAzQHkig8inzhyeuKs8YRZQdSbjMLHfL1v1sfCoLKlJFHVaONvuWzEPh3MGL4ZJ2LC6r/ANNgQLX3RrXsfHUVBGcq3uZsL7dNLEuB74R7QMJMB2jdi3hJoPg2xHyqzC5M06tdXPnYvjxnD5c3bxFbXuHQ/oa77l8ln1YYzlCjzJzJwyeOzyFmGqPGjZ0boVa2hqOU4lS6/TyW7/Ypo/aB20SYdoFlmY5A0pVY21srMNbMdNPHY14rE0Qx1iksYyRcHwPFcRxWeZmMYIvJa3Z5SCVh6XuLEi/zFeKMpPcQqnZLMuDq+AwKQrlRbC5J8SSbkk9ST1qdJI0owUFhEuvTsKAKAKAKAKAKAKAKAKAKAKAKAKAKAKA8OoOhoFlPKF/iPKEElyoMbeKbfFTpUbqizRo6rfWkm8r4Yu4r2fSfkmQj+ZSP0vULo+DVh1+v/nB/oaI/Z1OT3pYlHkGJ+VhXqofk9n1+vGIwf9C2w3s6gveWR5DudlB+Wv1qRUooWdbuf0rAy8M4NBhxaGNU8wNT6k6n412opGZbqLLXmbyWAFdERmgCgCgCgMGgK7i/BYMSuWeNXHQncejDUVzKCktyKymE17kJnE/ZerfuZ2QC9ldcwHXQ3BqB6coWdNi/pZSv7KsTfSWA+Zzj/wBTXPoMi/02f8xPwHsqa1p8RobXWNfC/VvXwrpUfJLDpyX1MZeF+z/BQkN2faMOshLf9vu/SplXFFqGkrjwhojjCiwAAHQV2WUkuD3Q9CgCgCgCgCgCgCgCgCgCgCgCgCgCgCgCgMGvAFAFegKAK8AWr08M0PQoAoAoAoAoArwBQBXoMUBmgCgCgCgCgCgCgCgCgCgP/9k=">
            <a:extLst>
              <a:ext uri="{FF2B5EF4-FFF2-40B4-BE49-F238E27FC236}">
                <a16:creationId xmlns:a16="http://schemas.microsoft.com/office/drawing/2014/main" id="{078DFB3F-4E25-4E2A-8991-8AA9DC22172E}"/>
              </a:ext>
            </a:extLst>
          </p:cNvPr>
          <p:cNvSpPr>
            <a:spLocks noChangeAspect="1" noChangeArrowheads="1"/>
          </p:cNvSpPr>
          <p:nvPr/>
        </p:nvSpPr>
        <p:spPr bwMode="auto">
          <a:xfrm>
            <a:off x="0" y="-822325"/>
            <a:ext cx="2657475"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endParaRPr lang="en-GB" altLang="en-US" sz="1800">
              <a:latin typeface="Arial" panose="020B0604020202020204" pitchFamily="34" charset="0"/>
            </a:endParaRPr>
          </a:p>
        </p:txBody>
      </p:sp>
      <p:sp>
        <p:nvSpPr>
          <p:cNvPr id="16391" name="AutoShape 13" descr="data:image/jpeg;base64,/9j/4AAQSkZJRgABAQAAAQABAAD/2wCEAAkGBhQSERUUExQVFRQWGRgYGBgYFx0ZHhkYGBgdGxkYHBkaHCYgGBwjGh0XHy8gJCcpLSwsGB8xNTAqNSYsLCkBCQoKDgwOGg8PGiwkHSUsKSkpLCoqLCwsLyoqLDQvLSksLC0vLCksLC4pLCwsLSwsLCwpLCwsLCkvNCksLCwsLP/AABEIALoBDgMBIgACEQEDEQH/xAAcAAACAwEBAQEAAAAAAAAAAAAABgQFBwMCCAH/xABKEAACAQIDBQUEBwYDBQcFAAABAhEAAwQSIQUGIjFBE1FhcYEHMpGhFCNCUrHB0WJygpKi8DNDwhay0uHxCFNzo7PD4hUXNEST/8QAGwEAAQUBAQAAAAAAAAAAAAAAAAECAwQFBgf/xAA4EQABBAADBAkDAgQHAAAAAAABAAIDEQQSIQUxQVETYXGBkaHB0fAiMrFC4QYUUtIVIzNTkrLx/9oADAMBAAIRAxEAPwDcaKKKEIooooQiiio+M2hbtDNccKPH8hzNCUAk0FIrxevqgLMQoHMkwPiaRcf7Tu0ZreBtNfcaFhGVZ72JCr6knT3aQd/9sYwLbW6/1rlmPZs0KgGizCwZOpAXp6pqdymEQH3nuGp9gtI3h9qOFw0qpzuOg/Tn6mB40vX95L19w/awrWw4AkAA+APMCD161nGwdyb2K4syqk6mQdfIdfT1p1wmGCPatTMW2tz3wSk0yQUAVo4BrJHOaBwJHNOR3TB54i+fJlH+g15/2VA93EYkfxr/AMFWGAx+a0jHmyKT5kAmu/b1NlHJZpxEv9R8Sqa/s69aQMmMv6MgIfKwylgCYAHIEn0qT9Jx1vlds3R3OhT5qWqRjUz23X7ysB5kECjDYrtEVhqWUHTxE0uUck3pX8TfaAfyuab43bf+PhXA+9aPaD+UcXyq32PvLh8UWFm4GZQCyxBEyNQfEEeEVDt4J21gAeP6Ur4K4uG2ugBBF1WtMwjUsQ6zHUMQvpTXNoWlYWyEtrWjVdWvyq1WkUUUUiiRRRRQhFFeHugcyBXA7SSYkk9wVj+ApaKFKoqP9OXuf+Rv0r8t7StMYFxZ7pAPwOtGUpLCk0UUUiVFFFFCEUUUUIRRRRQhFFFFCEUUUvbwb94XCCHuBnPJF4iTyA08dKE5rS7cmGq7am8FjDgm5cAPdzOgnl0011rJt7fahi7ihbGWxnLRyZoEAZspORiSdCeQ1GumeXkdrme9dL3MrySxaJVhIAEL1lRHlTSSpQxgIDjfZ7rTN5PboNVwiT+22nwnU/AedZvt/ePEYq2DecktcaeYkBVgeIknnPyqquXIOnx6/E16uuRbtkE5sztM6zwjn/DTM4OiXpDlIGgrh2q03c3luYQ8BIX7SgDijpqNBp4xJr1tveS5iMly5BY5xA0AXh0jr1+NVOEwz3GgamCfOBJjvMdOtTk2W9xbfICGMsYAlz05nQcgDS7gmMBddcvULzhNvXbYIS66DnCkgT4gc6dNh48t9HdjLENJ8Z/WlW3sQE6nQ9wj4ydPnV1hCLbWkHJNBVaV7dACuh2NhJWvLpGkAg71qGxsxtAAEhS6+QDkD5RV5hdmkgFmgHoOdJK7z/Rgbfa21DktlcTzAkghlIB8Z1mpNn2iMFAD4Zo8x/7hq62QUsabBS5yG1v5hPVjBoNYk+OvL5Uo7Dt3Fxd23bZEgEEspbRLhUQAQJiOdR7PtIcadnZPk7D8jVdht6smKe+bU5weFX+9l6lB1Un+KlErOaZ/h2KN02+8H1Wh3cIHEOzODzEwPgsUhe0HBjDm1dsqqdmVcBRAlW8PHLVovtLs/atXl8sjf6xVTvZvZhsTYyr2gbWAyHwI1BI5gdaDIwgjMNxSwYLFxSseYnUCOB5rS7m1bS2hde4iWyAwZmCiCJGp8KpL3tHwCzGIViPuhm/AQfjWD7Ux7Xci3btxuzUIoj3VXQASYiAOlcrGNS37tkN43CT/AEzlPwpY2OeAQ0/O1Qzx9E9zCdxI8Fp28ntkCgjDqf3nhR6DU/OlGz7VcezSGzCeQSR5SQaXcRtR2+zbXwVFX5KAPlUdsRc+8fTT8Ksfy8h3ADtPsq+dg3m057a9q+PuJlW0yaalAQT8OVKWG33vK3G7jXWCZ+BIn41xs491Ojt6nMPgas1xVq6MuItqf2o/tl9DUUjJ4xYAcB/Tv8E9nRP40etX2zfaVf0yX2bwJ1/lP/OmXC+0LtwEv2rTToXIII8eH8qynaO7OXjw75155ZGYeX3h8/OvzZ21ih+sP5keg50+GdrxdeVFNkgc0rckwGJtKLmHukodRlOZf5W0+VWGB36AOW+oQ9WHTxKnp4g+gpS3S37SyqoWzI3IlgoBPM9dO+mTfDYf1TXytvh1biYADq0j9PGpC0HR/cVECeCcrV0MAykEHUEagivdYzsTfN8I3AM1sniQXMy+JAIlT4g1p2wd68Pix9W8N1RtGHp18xNV3syqUOtXFFFFRpyKKKKEIooooQsu9q28ty3ibOHVruR0YstpwjEgiNSD3jlB8ehyraLKbgbK+ZcgtozhoOYvxTBYmZmOZ1px9pwN7aVwdLaKo0J1YDTQfs0r4XZFwvwLmPDyGcwAvIKCQZB5x+dJYAtWMkjvpYCdBu6xajYjaJhi9tCSTw5vdGYQBMyOEDp86gW0Zg0LqVIEfvAfmdetOOE3HuNqyquhH1jdMxbRElgempHKvG2dmrhGtW1XtHuyB/lqDmUAHLLMJM+8OVBa4tujXh+UNEYkAfI0GtwOY7uqwO8hJuF2TcdgGBRSdSeg7wOZq/TdwIilyVABAZ2W2Cc5M8Y4tDyHzpg2ZfXIwSy7sOZtrkkfsvmzR5tOtUW3ti8K3basGdwjIWZ+YMEFuKZEVVBJdvr584K30cUbdBm7TXkP7kw7H3RQqtxbiKCJBtqSYPc7QRr51aYvYlq3YukAswtuQzmTIQ6wIHyqXsLBm1hrNttGVFDeDESw+JNddpj6m7/4b/7hrYbg4w23CzXHX9lzTtr4kyZY3ZW3+kAaXz3nvKz9HA1rn23GPOuXbQAfCuC3eIGuVYNbXsTG/UrHee59ch+9aQ/Nh+leLOw77qrLZcq4lTpxDMFBAJmCzKJ5Gajb43YXDN3oy/ylf1r9ffS2bUG2/anD2sOxzAoRZuW2RgsSDlQgiSJIIjWtUOflGULz7aLMmJe3rXbG7Dv2gTcsugXmSNBqF19WUfxCvZ3cxI//AF7o1VfcI1aMo75MjTxqNj9+s63lVWHaYz6WoJEAako0c5bIdNOGrS17QsMrlhbvycWMXqLTQWy9oiseIDQwRBOgbSaaXzAfaqVBQbWw8Syhls3ipywQjEHMAV18Qyx+8K4YvZt+2rM1u8ioQrEqwCsYIUkiATmXQ/eHfVj/APca0bwum24+swVxguWJw4cXQOLk2bh8tYqPt/faxiMK1sI6uXtuo7O2VXLZtW2RWzZra/VkjKNQQDSB8pIDm6J7Xlv2khNG4G6tnaFi4SSt1GHENRDLoCp58QfkQak7c9l18FVtJbY5WJKsZbKRzzQF5iAPHupK3G3ouYR1u2zIBKuk6OoM5T466HofUH6LwGPTEWVuWmJS4sqRoROnoQZHgRV6MPYwO4a+R9k/GPD5je8hrvFoJ87XzTicAyMVZSCOYPSua4YkwBJ7udahvPiRgT2V3Di85lrd91D5kJnLEqQQTB19NRSnjN97mXLaQWDObOhOblBA7p61fZLI4aN77We5jGn7vJI+PvlGGnPn59al4DaaaZuRMHwqHvDdZiHYksWYknmSxkk+s1Ws8KPEn8FqhbmuNb1Y0I6loxW5hMrCXsuMwAPQ9UP5fga/dq7vWsYna2iFuHk3IP4OOh6TzHWan+zLEJjMBdw9462nU2mPMZ9GUH0BjzNV+Osvs7EQZNp+Y746juYCP7g1Wnwxn/zINJR4O/f4eYlZL0X0v1YfL9kmnNZc27qQQdVPMH7ynofEaEc5Fbj7Pd8LuJw/Y9kt9baBSe0CsyGRBRtJAEHiA1HfoqbW2Fbx1kEEZ4m3c/0t3rPTmD6yg4W/ewOJBIKXbTAxJWf4lIOVlkSCJB51Hg8c3EAsdo8bx8+BE0BYbG5Me+W77YS+Qq3ERuK2G94A81JBIJXlIJkQetRN2NumzfVrjPk5MVOqj7wHJo+6eYkaGCHLae8jbR2fN3DXDlb6u+pBgxyYwATMqdBIMx0CD/8ASbhYhFZoE8PF1gyV8avWeKrkBbON+nwLW1xv1mGugG1irfEI6ZxzIgjUSR+1zp7w+IW4qujBkYAqykEEHkQRoRWG7k7TS9bfZuL0Rz9Ux/y7p5L4TqR6jqI87D3lxOwsU2HvBnwpbiTnln/Mtz5yV5GZ0JpCOIQ08Ct4oqNs7aNu/aS7acPbcSrDkR+R6EHUEEGpNMT0UUUUIWE7QxGfad5XAYHFOvFJ4Q8AQTHId1ORwZRBGULlDQOECRIUACMx7v1E5/tTGC3tK+5BOXFXjA6xcblUzFb/ALn3bXQAZ3J0HIQoGmg69KhwmIZHmLjRvla19rbPnxQjbCwkZRuIAvrsp2SwsgswCxbOpgnM0OI0I0DEEToAZM6Vm19m27otsFJe2RcB7mkEoNOUAr48PKKR7++OJPJ1QfsIPxaar7m07tw8d24/hnMfCYqV+Pi3anyVWD+GsXo76Gcd5J8hXVvThs7eNzmWzaUDLxRmLLxa5QAJOg4i0eBjXphNuB89zEMoyTkDFQ5KhiQBPEwWOX3qVtk4S65KWbbNcMQs5J16nSQDGk93dTjd3Au2NnYl8QUN1kJULqAZDGT4xlETzFU4ZgHB1d3qrOPw5FwZt9aj8Kvv78CPq7Dn99gvyGaqrF744hwVC2kBBB0LGCI5kx8qrLmKA0qNexA185qA7SxMnGuxa0H8O4CLXo77ST+yAZgDU8gK5Y36mDcDLpOojTlp66V62Vbu4m6lu0qh2kjMwWIUsZJGmgPWoW+2zb1km3fMuoVhlbMMrRAmSDz6d1EcQzZXHXlxU8u2Wa9DqaO8aaaq4badi/YRLiFlklTxAzPMEL6VFbZeCj3Lvo7/AJpVZuztuwlns75ywTBCljrB0gcPLnrTJd31wSjhYt/AfzArUELQKBXOS7RfK7NIxpPYqd9m4PoLo/iP/DUd8DhJjNdmCYzDkBJ5p3TVtc3wwbiJZOuqEg+BjWPUVU7S2taxGItC2AIS6pgaaoYiQD36EfGgxCvuKjGNH+03wPuoypg25XLg82X81ry2Hwv/AHr/AMyf8NLZNXmyt0bmIth7bW5M8LMFOncOtR5D/UfL2UrMSHGhCw/8v7lbbOvWVAS20nUySCSTA6aAcv7Na37Hd4Id8Ix0YG5b8CPfUeYho8G76yHZu6WJw7k3LThSAMw5e8D8NKZN3tonD4qzd1GS4pP7pMP/AElq08IwPgfGTrdjwCzNoySGdkhZlAAGgNbzztbhvru2MbhWQAdovFbPc4HKe5hofOelfO19SDBEEGCDzBB1FfVFYX7WNg9hjC6iEvjtB+/MOPjDfx0mEk1LFBO3TMs/xmHDrB7/AMqrL2zW4QusTryEk/8ASrtxXkVK7Chzi7MmDEFrcuVWW6eKOGUqD7xBbxImPhJ+dTNu7V7bRuY5HyqlttFe7jTVmOFjT9KgfM9zaKtt1dtG0+Rv8Ntf3T97y7/j0NNW8O7KY63Gi30HA/8ApbvU/I694OcohnQGfCnjdDbvaDsm0uIOH9pRzH7w+Y8teW2/gHMd/O4Y05v3V+a8j481q7OxGZvQybjuPp7Kl3O3kubNvvYxNubLnJftMJ0IgkToRBnuYec0w7VsYRL/AG2zLueLZzWkZs6oGElc+jAGOBo8D0q421uxax9sAkJeUQlyOX7Ld6z8OY6yg4bCXNn4wdtb41zKy5oDpcRlBVoIImGB6wQYI0XZ2NZjY81U4aOCfPEYjXBddqX3xjpdW8rBRkBMKYnMQ8AazyBBq2uWr+MRbdzLdKaKS6ZwnXiMF4JMA8tddap9t7C+sGIwouqt3S5bA1Vz9pSOB1Y81mZPLXTubIt5Se1BAGaLrgT15mV1nQzWqAqh7VdblbZu7LvhGJfCXSM6jXs3JgOn3ukqOIjpKidut3AwBBBBEgjqDyNYRsbEo4cgMxVWBW4xuBgwOkEkDrqOvnTR7KtrMH7E3H7MLAVjmGbNoVkcAgNoCAdNOtQvGXVStNrUaKKKYlXzZte8GxmIJMBsRe6cpuN5/hUFHDLMKDJ5gnrHfHpFfm2brtcvsAYW9cWR43HgeoDfOo1u0xyqpILE8v3jVOKMXu1srd2hipA1oY6hTd3eva3Jdh2ioAAQezzax0gSPUgCvF4EopN64WJUFCsKuvMNnJJ8MoHjUb6M+pk93r/Zr9NohZJYlm7+g9OfjPpVggNA0WYZZHONuO48epPvsfv5MXcJ1PZEcx99fnE0547eH6XYxCmCvZ3IX7Mqp5EjiIIBnoRWdbisO3uQXTgILAhjqQNNF8evWo+N2nirNu6FAZVJDPBZgrgxLT/cfGqTqpIi1uXNy9SqQmv24sgnTr1H4czX4RFezs8shuxwpwkzyLeEa/GqDavVd7M/Kzy8Vz2FtcYS/bvxnKgkrMSChUidY591ct895PprNd7Ps+BUyzOikazA7+7pXLCYAsyjIzFgIgc1ETHfyNQxg8ylZjSJPmDWl0TDL0n6gK7r9157C7XL2/gpeopwwm46Mkm8M2kAQflzrjitw7uaEDEd5VvyFXshVWwlWrLdz/8AKteLR8QRUnDbt3Be7O5auD+EjTvkiI560zYHc0LdVxwlXDgQSSB9nnInyNK5mVuYkdnFSQxyTOyxtJ6608Vn5FadudYHYWwe6fiK77N3OsW2koHMz9YZ/p1/3RU7A2wpEeJ+LH9apyyCtF0+y9myQy5pa3GvEKx7ED3eE/skj8DVZtjClgSSTAOpOvI/aiSPOrJXrhtAfVv+6fwNQskLXAtK28RAyWNzXi7BVhh/bHi1UA2bJgASc8mBz96q/ebfy5j7IS5h7YKmQ6kyveACDz/KlN5ylpBgxpr8/WuQxFXQ4tNhcg3DRuFEDz917uWNdSR86/EwhJ0rrYvkGR/fxqdZuahmM9DPcdDVgY6UcVGdkQv1ArsJ9bVXbWYmrrC7MWBCT4u3+lY/Gqi9o/r+f605bO2vctWwLbZfEKub+aM3zpMfiTbcpoEWrWwtnMIk6Rgc5rsuvVx3FRbmDdBzKdYC5JHpBYeZNKzu1u7mQwVaQfGmvHY57kl3Z2IiWYsfKT0pVxZhz41Ds6QOmyHUEEaq5/EWFy4MSgAFpB08PyVpmwtp9vbF1f416z19B85BqybEbP2iowt27Z7Yf4ZR1zq3KB38tV1mPARlWy9oOge0j5e1iCeWdSIB/ZYDI3g3hVhcwBxN/CthLa2lYkKh07G9a1uoY5EEBh1II8azmbJ/lMU57HUOA5tPPs3d18VzoxXTxixZ49q0bc7dl8NiXtXjIibbD3bkHXnqGGhy8x4gTSl7Qc9rEXLZVDrnDZQGytqDKx1keh8qYNi7XxBt5wovWVbI9rNLW2HVGOoWZy5piIkRNdN6cL9NsZsORdKkl1bS4CehB6xA6aARMVqGR0f+toN18O/kqwaD9izfY14i8IJEgjpr1gyPn0q43c2mLV9rZLAMSAeRBnhJ8QwX51Q4NTbxCqQQQ0FW0InSCDyrvvGcl9WHUKfxHx0qV7Q5iQGnLe93duduih4FyDIH7LZT6jSR+0KuazbYmPPZDEJAXgvTy1ZTbvo3cAyF/h3VouGvh1DDqKz4H5szeLTXqPIhTOHFfNVgzcvmJ+vvafxtr5610tOVC8uHlwgxPmNK6bNwT/WnI3FcukQJ0nQ6UvX3P0sySMnAAdNABn075JMeHlURDy85TS6Nk0DYWZ2hxNDWtysrlrMxOYiTJAUH/UKLmHUqo5xMmInwjNXs0VUOJfoOSvu2Xhy4u11vzX4BlM2yyEjUqzAnXzr0uOvAEdteAMyO0bUEQZ11kaV+UMSQB0BJA8TE/gPhTOkLjqrEeEhiYGhoNc6tRbi8u6ubmq0beZr2VUDJMQBxHxB5z1Apgt7BxTmVw95hGn1bDQCBzFSPge2ilg2hDOSAarnp3heLGBLNa7K5xIGDABicvfyHh5VAfA9mxGYONdRz8ZHTWr1NzMeeWGvDSPdjT5V6tbk44HXDXR45Zjx0qy2Vw/SscbMwrCXNlHGhYTtsHaCWsOsL2awPuqPxoubzW4LZwQJHvLzHMDi1P60sWNm45Vyt2y9yG2Cf5QhgeJivz6DiEH1q38haT9WTqeLkiz1n4VsnaDa+kHvXPN2MQ8NkkbV60b9K81Iu483CXbiZjoNSAOgHJY9a5PfaYAAHidP5VAHzrobw0AVzIkaZZGv3yO41FbFObotLa4yJAZ1GkE9CZ0BrHcJHmyu3jxmBwzAxr9BwA9vdSbGaefwAHz1PzqP9ICASQNOtcr2KvKP8pSrFWWZbmOQnz1pg3Yt5wLYVD2jIpJUMQIHIsDHM+tIIyaBKR21IiHSRAmhx6yO9UybVH3l/v1r22J7UZFiW4Rr1Og8tavt+t3Es38tq2CoRCZgalmHIATyHSqK9aVbqsqhdCeEAcjpoOdNkjyCwU7BbQ/myRlrv5pIaVJUyCCQR4gwfnXS21X+H2KuIx+JDhkAulwh0lbl082nhADKZ8au/9hbGYgl1iNEcEEHxIbXwERPxk6YZgw7z89FzzZWsFn58tKWCtF2VRzYhRPeTA+dX+L2E9lXzFDkbI2UtwsZgHMo5weXh31cWd1sJYZXOYMCCpa4RxDiHKB0nuqXiMet65dt3TnS5lIDYgMuaQcqWxDW4I5SZqCZs+dvRi28fH2ViPaLWmwNPys8xPMHvj+/iKusPtFcoEie7mah7UweW66DkrmPKQR8jT5u+QmDw5UAEi6DGhJF1hOnM/pVh56QtaeGnnfqrgxBwUZnYLDyP+teiXMNhb13/AA7N5/3bTEfEDSqHbOFZLmV1ZGEgqwgg+IratmbRspZIug52JI4Z6D4cqy7f24v0nOghSFgEeEHT0qxh2NjmY4c68dFn4jaUmOw8sLwAMpOnNuvolYCr3Yu18j5zmbkbiqYZwoIF62TyvIsg/fWZ61R9qO6K/VvwQRoRqCNCCORkV0E8AmaOBG4/OHP3pcVFKYndXFazuelrDlbi3c9jEJJ1zAy3D0BBXWZ6yKj7VJXHE2S1tlzBSRoRzyuPtoT66yNaUN39mnFBhYvnD3BxumXNbcz74X7DTEx36QNAz7Q2Fj7oRhesM2QKzHOp4dOgPQKfMmsCXFRRl0WINHiDx9CtVsbnAPj1HCle2bGH2gga7aGdCUbXjtusEgOsGOTDoQQY6VT7e9mtu64IvuABEFFbqTzBXv7q77sbKvYMXBcuKzuQeAaQBp7wk8z0Hr0tjimGpYn0X/hNchNjThnOjw0n03p1DvC0mw5wHPGq5bO2Pbw+G+joWynmxOpJEEyOR5RHdTBubiWIuWyGARoUsRJ72gcg3Cw/eNUuHcFhnOpPM/ZnrHIdPSuuG2j2bkhgkqJJIEkE9/hl+FGzMTKyUlxzZjr8706aIFtDglTbHs4xeH/wkGISdCkKwHihOp5cifSs5xWzWF3ElkKvZucanQpJABPqRX1VWeb+eyFMfda9ZvnD3LgUXeHOtzLopIzAhgABMwYGnWuzLyRRWcDSzS9tPXiKMTrxIjfMqT865NjEPO1bPlnX/dcD5U07M/7OOW4pu45jbBllt28hPhmLkL5wadcb7IcA44EuWT327jfg+YfKpw6B33sHgFIMRMz7Hkd5WPtetf8AduP3bo/BrZ/GpOzNn28RcCK10TzBReXWGD6Hxy044j2H3QD2eMVj0D2SNPFluH8KoF2Le2ZiSl82yzWiVNsluZIBOZQRqD8KJcPgy0uYNe9St2lixoXadydN2tlWrNu2uEsrZV1uMXEZilo5SWYqTxNAEknnyjSyOHPMXG8SGLa9Zg113XCDCBw05rdu2IMjgnNHj2jXZ8vCsi3X2qFvbQvLcCXWvSg6njc8vtL3jXTn0muqi0HH7Uuo2VXYHumOvz6V4Xa2J+8f56gbYxasbd5PdYBvQ8h+A9KmMRA8/lSpp0VZtLA3bt3tluPauRBZG96OUjkT0mvdvDY2NcSxWRMpb/HL3dauSp7PQHKRMyOkkAj4V5tWpVT3g/L+xSEA70BxG5eBZVgoezbdlEB2gvzmcwAIM66RSzvJsZkcX7ecOsQGJcaQeEkzMCSDM68qbIy613xNlXTviCPA66jx8aSgnBxWR4vbL3AoLHN2mYrECSfeAGk6ketWD4llAA0GUfhXbeDd8Wr+cSJMjlEjnzU+dflu0twLLZOEcUE9OoAJqu9zWOFrcwWGlnw8uQXeWu46qTtTbqXlVbeHt2QGUlgzMzawAWbp+lfuNu8aDpDfjUUbKQHS+ragwEcTHiwAq6OEFu2z3FIYjKgaASx5QAeXUk0yVzXjQrS2Xh5sOakaQSRXzvSNcxdxL1wo7KeESrESMi6Ej00ph3Px917j9pcdgFEBmJEzzg+AIpXxClXedOI/Dp8oqTgnhGYXSpAJyhSZKzAzK868uWk1Z/ToufLR0pa80NfJNO8uMzMF55ZnwLcvkPnVZsWPpCFmAAJMkwNAY1PjFRvpAYZpDAnQ94GgOuvLvr8w14Z9IMDvI/CkccrE/DwdNKI28fH281abaRTiTlYMGCGR36qfwrVdwAq4Ts3C5le5oYnKzZhz6Gaxy60sCEgaAmSeZ7zyPhV/jsZcOVbijMFU5g3vKyhlzaEEwRMRzNUw/K7OulkwJnw4wwNZTxq/I9f4Wi71YcMydmF5EGCo6+Y/sVle/lmCuomNYIPXwPnUmLyKjA2wr5svCCeAwZkeIpf2urkXMzA9R39PDXT++lSie3DtB81TZsh0Ac+8wpw06wR+dFSg1+1DW7XVMRXVtkBXnpYVbbI2g1p5ViuYFSQY0P6GD6Vou6e9najs7kC6Pg4HMjx7x6jwyu3cBqXYxeVwVJBBmQYg1m7R2dFj48p0dwPI+3NWMNiX4d3VxC2W/eM8+Yrg7iOetUexN5VxCcQh194Dr3MPA93Q+lWKYtM2vLzrzKXBSQymOUfUF1ccjZGB7dxXW5jYqpxuEvYy6tm17wVrngApVfmW+RqVjNrWVdWYEWxGbXU6/wBin/dpLLg37KZQ6qoPWBqfgxI81Nbuy8KQ8SncPyq2JkAbl4lXlFFFdCs1FFFFCEVku/lgYnGXXty4sIiuQZC5SxZSFBYasNYjQ66GtYutCkjmAa+bdibxi0lo32NyxnHaZdLqMwnMt1YZOLUqCMwkazQhPu7e0jgcF2eJYFBlKOgkLKlmlgdZMEEgfnWb4fYWGMlMVeDkkggIup56ST861PA9lilBVrOIWTmPZ5Lq94zKQx1ieHUfJZ3h9n+F0NmziOZnsXU5f4Lx18gelKEKvw20ctu3YcksB2YYmQxzEo3rwjwM0z7M+stgg6jQ+EcvlSNtDdS6LSdi112DCLb2ezYcWnETkYyOQM6047L2dmljnRjqVnKQTqQRzGs99OTSFZ9kYgtXh9o2bfC7oCOheD8JkVxbZdvK05zc+yGuEKdepClhp4VywWyrZg3bSd5VTcuHyzdqJPjlPlSIpe129YP+cp/mPw019KsrG0E7PVlAHcdT5jn8qucNu7YKg28PbUEaSp+c6ipSbHtLztWj45QI9Mv50IpI21rtu9ZIC3X1kMtp3APQHJJ6H+zSzgbgLDMAQsZlgroPs94007+/WtjbZiZYUop/8JYpS29uNdcl7dxXOvuhZjuiAfmahkjD6vgVqbOxxwjjyII7OsKLgt3k+mWFuWstq9xC2TJAKkhSQZkGOtOe09zcIli6UsIGFt4OpIIUwdT0NIuH2xet4nDHFIQtkqGuji0Bgs4GqcJ1Oo06Vp+N2jZayx7W3ldDBzrBBXoZg1FEz6TnABVibHSvMWWQmhRongePdS+WNvXWW+6gnnPLXU6RpNc8OdOHnz9dKdLmyLdwywEnWfQdQNRp399ere5iN7k8vsk//Ola62hTTQOZNISNCTw60r2EuErDlV0JiNdT4TGlXFqwqrMuW6liDMfwjpTDa3BuxKrcEfsQI6DjZT399dLu5F1EzF0VT1af9OYfOoZS879y08AcJFTv1fOWm5K17D8aMeoMeENE/wB91Mu0TraPfYsfK2o/KqjaOHS2VAZbmUHMy5hBLA/aGvP5Vb2Ct8ouYp2dqGJXMMtoFidCJMaRHQVA85W6labJWtcXkECzvB3Hq38NF1xDThrPg94f+mfzpe2sshqZ3uYY2Vt9tdGV3aTZn3goiBc6ZZnxqo29srJbFxHW5beQrrIhgNVZTqrRBjqORqIyAkV1cCpYZW5S02LzVYI3knikXGYG5ZbLdtvbbudSh+DAVyr6ywpTEYe2zKrpcRGhgCCGUHUHTrS/tX2UbOvyThxbY9bJNv8ApXh+K10wxXMLy0wVovm5Xrql2tc2p7AF1OGxTDuW6gb+tIj+U0pbR9kG0bJkWlvKOtpwf6Wyt8AambiAVGYUsWcUytKkgjqDFWtveq91Kt5j9CKr32LiFudm2HvhyYCG08k+AyyfSnHd32PYy+QbwGGtnmX1ePC2p0/iK+RpuI6CXWQAlJEJYz9BICXtn3L2OxAtLxMSFVQIGY6k8yYA1JPIA19I7I2cuHsW7K8rahZ74Gp9TJ9art19y8NgFiynGRDXG1dvM9B4AAVe1RJFZWigrmpNlFFFFNQiiiihC54m0WRlDFSQQGHMEiJHiOdfJGCwN09pZaAVchpH2rbEQfw+FfXdfNXtQvHC7WxC5cgZxdUgRIuW1zMO+XDT4g0IXHZ47Jix4XyMMyjQuBwEiR1AE8xPpVxtbfLG4bDYd2ZLpvI7EsM3ZsjjQE8RBUxqaUrG2RciYB8eR/T8PKp20MV2lq3bKx2YYTJ1DHN6HpPURQn6UVaYDfm3jUaziSLGcAF1UMDrBDBp0jqIIjQ027B2alqyqi8t4DXOuVhB0GgJyCIHMcqx6/s0AcPP8e6akYXbrWr+ayOyygAAMXg5Ar6tzzGTB01jup18kxbaMLPJx5Fiv+9w/OouLwrrzEeLLAPkyyPnVDsPehbltQXy3QDmRgArQeanoY1IHc2gAq8w+11B0LW26wT+A0PwoSKMmPuW9QHHijZh8tfnU3Db93B9vOO5lk/PX+qvdzHB2C9mtx20UqOzY/xKY/mBGlV218PcskdvZUW2IAftBcgnkrMEBUkwASpEmJEilQr+xv7bb30A8jHyP61MXeOywkNHmazfGKpJFvMZ740PlqRUDC4m5ZYu6hgoc5G1DFULBSNDBOXzBPfRSFqV7b9i4Mpm7H3UZyPJlGnxpUvbStWrhi3ceyTLI1qCs9Vk8++AJ89az7G+0rHXFyi8bafctgW1A6CEAEVS39tXrhl7jsfE00i04Eg2FteM2nbtW1GE7NmcZlXs1uEg8Uy/IRrxcoqDgtu4rELwXrvPKUtrlKkcwRbA5eEyOU6UkJvi1jEWs0HDvDHSCouoC2UjWAWmP2atN3PaBdwl+9asi2633VgzGQsSpYAGHkZeo9yoXxg7tFpYXHviJztDr5gE32kEps/2WxV1uJLrjvcxP/8AQg1d4rdm+Ljv262UzHKe1ccM8IyjKohYETSNh/aFj7ym4cQuVZYpbSDpqFMgkTy5idY5GO1/GXMVhMxuD6RZkvy1sudGkkngcx3w/gKpyYdgcHOF8NetXX7Vmk4AV1X+3km/EYLD3bVxL+KF8qufMF4lVDxDNrmUzyJOsRUHZe7eERfpC3b3Y5HDBzbysjKVbUJmAjlxc4pR2PhSLGNYtmPYqmksfrbyDrEzl5VB29vTd7P6HEW7XCAVKsQsZQ4+8sEaaE691SxxMdmYRpu8lRdiZd+Yi+Wg8BQTo/s6kA28YSpAKlrIaQRIMq68xX5b3ExF2xcw1u/az9otzMUZVyqrLEBmOYlufcK8+zbeAXcO2HY8dkZk8bc8Q8cp18mp73Q4jdfxVfhP/Km5GnK0jW9fAm+/9k52PxGX7yrzZ2F7K1bt/cRV/lUD8qkUUVeWYTaKKKKEiKKKKEIooooQiiiihCKKKKEIrL/bL7Mr20jZvYXIbtsFGVjlzITKwx0lSW0P3vDXUKKEL5p309j2J2fYTEWyb1sIpvhdTafKM5EDit5phokDn30o4La+gVuJe49PI9Pwr7EIrG/aV7D1uZsTs4BLmpfD8lfxt9Eb9nkekdRCzFCp4laVnUHRh+o8R8BVHexJz/VgAkyABrXN7r2yyOrI6yrKwIII5gg6gg1J2WZuSOegHSJ6z00oSqRdYwO1WI6cwf18qtcB7QCqLbuILgBMFiSwHcGnp4/pUva+7zrbHaDRwCDEFZnKSp1EwefcRS8m5191z2st0dQjcSnuKtBnymlCQhaF7P8AfZb2OS0yi2pV+zJaTnI0UsQOYBHnTt7QMWv0W4pYlXtsAje8WiAJ/ey+tfPAwly0/Gr22B5MpUz6ir+9vji7gAJLlRwtDNGnMAsVB59KEWnFttrbPECWmAeUwOp9KqcVtVboZzAZrq28oMgAsNZPQgfOla/exVwQwYjnqkflX5h9m4iQwWSCCBHUEEchS6pFa7J9mePxCW2S0uV0V1LXEEqwkGAxI+FR97Ny72zuyF9kLXQ5AUkxkIGp6zIpwwO/72bNqwqYlTbtrbyBEUnKIntGLT05J09K8Xt5cXcIZhbw4Wct69la4gaJyOVGTkPcUcqTVONJdxu6d9xh0yQ4sW7jZmAyBmcKGB1BKBTETEUbubIsDaFnDXndu1YWy1uAUdiApAIIOuhn709IJtremyisll3u3WJL3m+0x0mTqY6dKv8A2CbrtiMccWwPZYYGCftXnBAHjClmPccvfQUWv3frcRNlYm32WIbs8QrC2LhGhTKHt3CAAytmUgxprI0BrhsjbPY38zKdJFy23NrbCLi9zArJBnuPidr333Aw+1ERb5dTbLFHRgCuYCdCCCDC8x06VlG2fYZjrBL4W+MQIAgns7kDkBJymIH2lOmkVC6PMTe4qZsoDarXn7pot7tJ2F1ELMt02irLrKgM6NyEcwT3ERJpc2p7P79xy7OHYgakZSYAH2ZHTuqk3W9qF7DOLWJE21BUplCuhA0AGnWSQe81rOxt8MNiVBS4DpqCMpHgV1pkTHMu95/89E+w5Zts3Z1/Z94XyjHIDoBmBnQ6hhl9R6GtI9ne+WGv2mGdLVxrjEWnuLniFggaSOfwq0uWLR+ys+hPwE/iKgYnduxcMmyhPRnHfz1OvxY07KM2Y70hFik6zRSAu7b2tbF+5b7ltsQvqpOT+k17wG1tp2S3a9lfUAkSvZuY8V0PolS2ojGeCfKKU9k+0G27ZL9trDd5OZPVgBl8yAPGmmzfVwGVgynkQQQfUUqYQQvdFFFCRFFFFCEUUUUIRRRRQhFFFFCEUUUUIST7QfZZh9pqX/wsSBw3lHOOS3B9tfmOh6HEbu4mL2XfsvilSGuMqFXzBigBzaDhBzSJg8J0FfUlIftn2SbuzWuqJbDOt7T7olLn9DM38NCEv7SwuHxOGa48C6toqrZo5kFVPQ8YWJ61kd3FmzczqWBI5qxU6fI+RBHhV5gt50dOycnI0DQgGZBBHjMGlnbWJB1EHXr4/hSJUyWt+sy8Z4hpJUifPKSD6KtSLe+Cxw5S3dnYaeqj8azg3/Sv1cQRyJHkYpxJrRAq9VpNzeQkSXVf4Hf5lyPlSztXeq9mhbxy9MoVT65f+tLl5weRJ75r9wmDuXWyW0e455Kilj8ACaja0g2XE+Ce97SKDQFZHe7FRHbP6mT6EiRVZiMa7mXYse8kk/E07bB9ie08SQWsjDoftXjl/oEvPmBUzb/sG2jYb6lUxKdGRgp9Ucj5Fqeo1n2AwL3rqW0EvcdUUd7MQoHxNfYm6u7VrAYW3h7I4UGrHm7H3nbxJ+AgcgKzL2Uexq5hry4zHZRcTW1ZBDZW5Z3I0kawomDBmRFbJQhFFFFCFGxOzrVwMLltHDABgyhpA5AyNRS3iPZVs1sxGGFtjrmtM9sqf2crQvkBHhTbRQhZ3d9nmMw+uBxuYdLeJXN/5ij8UqDid4cZh3BxmBu5ANbltu0Ud5zKDA8CBWpVxxuDW7be24lLisjDvVhBHwJpKTw8hKOE29bvKGtOQPujRvUEdoPwrjiMdbHPU93vH5GPn6VK2N7MsPhbbpauX4czxvmAA5LkgLHjE+NdcDuWVPG6gTpkkk+re78/OkpOzqixGKL6BAoPKRPwERPiBPjUzYW7OJRw9t3tAkFs/wBoTqMmpMjTiinHBbKtWvcQA/eOrH+I61LpaTC60UUUUqaiiiihCKKKKEIooooQiiiihCKKKKEIrlisMtxGtuAyOpVgeqsII9QTXWihC+St99zcRsu+1u4rGySexvRwuvMQ32XA5rzB8INLaK95giKzuxhVUFiT3ADU19p4rCJdUpcRXRtCrqGB8wdDUTZWw8Phx9RYs2Z59nbVJ88oE0IWX7B9gOGuYGx9K7W1iypa4bbjmzEhSrBllVIUxGoOterX/ZtwmbixWIK9wCA/HKfwrX6KEJH2T7F9l2IP0ftWHW8xf+mQn9NOGC2dasrltW0tr91FCD4KAKkUUIRRRRQhFFFFCEUUUUIRRRRQhFFFFCEUUUUIRRRRQhFFFFCEUUUUIX//2Q==">
            <a:extLst>
              <a:ext uri="{FF2B5EF4-FFF2-40B4-BE49-F238E27FC236}">
                <a16:creationId xmlns:a16="http://schemas.microsoft.com/office/drawing/2014/main" id="{F63BE974-CF55-406F-BB42-7D7AB95F5C28}"/>
              </a:ext>
            </a:extLst>
          </p:cNvPr>
          <p:cNvSpPr>
            <a:spLocks noChangeAspect="1" noChangeArrowheads="1"/>
          </p:cNvSpPr>
          <p:nvPr/>
        </p:nvSpPr>
        <p:spPr bwMode="auto">
          <a:xfrm>
            <a:off x="0" y="-1571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endParaRPr lang="en-GB" altLang="en-US" sz="1800">
              <a:latin typeface="Arial" panose="020B0604020202020204" pitchFamily="34" charset="0"/>
            </a:endParaRPr>
          </a:p>
        </p:txBody>
      </p:sp>
      <p:sp>
        <p:nvSpPr>
          <p:cNvPr id="10248" name="Content Placeholder 2">
            <a:extLst>
              <a:ext uri="{FF2B5EF4-FFF2-40B4-BE49-F238E27FC236}">
                <a16:creationId xmlns:a16="http://schemas.microsoft.com/office/drawing/2014/main" id="{D075B075-50F8-446F-B714-77AEAFD193DA}"/>
              </a:ext>
            </a:extLst>
          </p:cNvPr>
          <p:cNvSpPr>
            <a:spLocks noGrp="1"/>
          </p:cNvSpPr>
          <p:nvPr>
            <p:ph idx="1"/>
          </p:nvPr>
        </p:nvSpPr>
        <p:spPr>
          <a:xfrm>
            <a:off x="298450" y="1939925"/>
            <a:ext cx="8229600" cy="3887787"/>
          </a:xfrm>
        </p:spPr>
        <p:txBody>
          <a:bodyPr/>
          <a:lstStyle/>
          <a:p>
            <a:pPr eaLnBrk="1" hangingPunct="1">
              <a:buFont typeface="Arial" panose="020B0604020202020204" pitchFamily="34" charset="0"/>
              <a:buChar char="•"/>
              <a:defRPr/>
            </a:pPr>
            <a:r>
              <a:rPr lang="en-GB" altLang="en-US" sz="2800">
                <a:solidFill>
                  <a:srgbClr val="FFFF00"/>
                </a:solidFill>
              </a:rPr>
              <a:t>Your child can bring a healthy snack for the morning.  Please write their name on. </a:t>
            </a:r>
          </a:p>
          <a:p>
            <a:pPr eaLnBrk="1" hangingPunct="1">
              <a:buFont typeface="Arial" panose="020B0604020202020204" pitchFamily="34" charset="0"/>
              <a:buChar char="•"/>
              <a:defRPr/>
            </a:pPr>
            <a:r>
              <a:rPr lang="en-GB" altLang="en-US" sz="2800">
                <a:solidFill>
                  <a:srgbClr val="FFFF00"/>
                </a:solidFill>
              </a:rPr>
              <a:t>Please cut grapes.</a:t>
            </a:r>
          </a:p>
          <a:p>
            <a:pPr eaLnBrk="1" hangingPunct="1">
              <a:buFont typeface="Arial" panose="020B0604020202020204" pitchFamily="34" charset="0"/>
              <a:buChar char="•"/>
              <a:defRPr/>
            </a:pPr>
            <a:r>
              <a:rPr lang="en-GB" altLang="en-US" sz="2800">
                <a:solidFill>
                  <a:srgbClr val="FFFF00"/>
                </a:solidFill>
              </a:rPr>
              <a:t>No snacks which contain nuts.</a:t>
            </a:r>
          </a:p>
          <a:p>
            <a:pPr eaLnBrk="1" hangingPunct="1">
              <a:buFont typeface="Arial" panose="020B0604020202020204" pitchFamily="34" charset="0"/>
              <a:buChar char="•"/>
              <a:defRPr/>
            </a:pPr>
            <a:r>
              <a:rPr lang="en-GB" altLang="en-US" sz="2800">
                <a:solidFill>
                  <a:srgbClr val="FFFF00"/>
                </a:solidFill>
              </a:rPr>
              <a:t>Children do not need to bring their snacks in a lunch bag as we have no space to store them, and they only need </a:t>
            </a:r>
            <a:r>
              <a:rPr lang="en-GB" altLang="en-US" sz="2800" u="sng">
                <a:solidFill>
                  <a:srgbClr val="FFFF00"/>
                </a:solidFill>
              </a:rPr>
              <a:t>one</a:t>
            </a:r>
            <a:r>
              <a:rPr lang="en-GB" altLang="en-US" sz="2800">
                <a:solidFill>
                  <a:srgbClr val="FFFF00"/>
                </a:solidFill>
              </a:rPr>
              <a:t> snack.</a:t>
            </a:r>
            <a:endParaRPr lang="en-GB" sz="2800">
              <a:solidFill>
                <a:srgbClr val="FFFF00"/>
              </a:solidFill>
            </a:endParaRPr>
          </a:p>
          <a:p>
            <a:pPr eaLnBrk="1" hangingPunct="1">
              <a:buFont typeface="Arial" panose="020B0604020202020204" pitchFamily="34" charset="0"/>
              <a:buChar char="•"/>
              <a:defRPr/>
            </a:pPr>
            <a:r>
              <a:rPr lang="en-GB" sz="2800">
                <a:solidFill>
                  <a:srgbClr val="FFFF00"/>
                </a:solidFill>
              </a:rPr>
              <a:t>Water bottles will be sent home every night to wash.  Bring these back every day with just water in them, no juice.</a:t>
            </a:r>
          </a:p>
          <a:p>
            <a:pPr eaLnBrk="1" hangingPunct="1">
              <a:defRPr/>
            </a:pPr>
            <a:endParaRPr lang="en-GB" sz="3200"/>
          </a:p>
          <a:p>
            <a:pPr eaLnBrk="1" hangingPunct="1">
              <a:defRPr/>
            </a:pPr>
            <a:endParaRPr lang="en-GB" sz="3200"/>
          </a:p>
          <a:p>
            <a:pPr eaLnBrk="1" hangingPunct="1">
              <a:defRPr/>
            </a:pPr>
            <a:endParaRPr lang="en-GB" altLang="en-US" sz="3000">
              <a:solidFill>
                <a:srgbClr val="FFFF00"/>
              </a:solidFill>
            </a:endParaRPr>
          </a:p>
          <a:p>
            <a:pPr eaLnBrk="1" hangingPunct="1">
              <a:buFont typeface="Wingdings 2" panose="05020102010507070707" pitchFamily="18" charset="2"/>
              <a:buNone/>
              <a:defRPr/>
            </a:pPr>
            <a:endParaRPr lang="en-GB" altLang="en-US" sz="2800"/>
          </a:p>
          <a:p>
            <a:pPr eaLnBrk="1" hangingPunct="1">
              <a:defRPr/>
            </a:pPr>
            <a:endParaRPr lang="en-GB" altLang="en-US"/>
          </a:p>
        </p:txBody>
      </p:sp>
      <p:pic>
        <p:nvPicPr>
          <p:cNvPr id="16393" name="Picture 6" descr="Image result for fruit">
            <a:hlinkClick r:id="rId2"/>
            <a:extLst>
              <a:ext uri="{FF2B5EF4-FFF2-40B4-BE49-F238E27FC236}">
                <a16:creationId xmlns:a16="http://schemas.microsoft.com/office/drawing/2014/main" id="{E75E33A3-D147-4B90-AEC4-A7B6F63B90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260350"/>
            <a:ext cx="2520950"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8" descr="Image result for cheese and crackers">
            <a:hlinkClick r:id="rId4"/>
            <a:extLst>
              <a:ext uri="{FF2B5EF4-FFF2-40B4-BE49-F238E27FC236}">
                <a16:creationId xmlns:a16="http://schemas.microsoft.com/office/drawing/2014/main" id="{28B77F9B-3600-4FBA-9198-AAD0B95F9F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5337" t="6091" r="10152" b="3799"/>
          <a:stretch>
            <a:fillRect/>
          </a:stretch>
        </p:blipFill>
        <p:spPr bwMode="auto">
          <a:xfrm>
            <a:off x="615950" y="400050"/>
            <a:ext cx="1909763"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5" name="AutoShape 10" descr="Image result for carrots and celery sticks">
            <a:hlinkClick r:id="rId6"/>
            <a:extLst>
              <a:ext uri="{FF2B5EF4-FFF2-40B4-BE49-F238E27FC236}">
                <a16:creationId xmlns:a16="http://schemas.microsoft.com/office/drawing/2014/main" id="{33923DFD-C537-4DD4-8007-EE6CB21D46F4}"/>
              </a:ext>
            </a:extLst>
          </p:cNvPr>
          <p:cNvSpPr>
            <a:spLocks noChangeAspect="1" noChangeArrowheads="1"/>
          </p:cNvSpPr>
          <p:nvPr/>
        </p:nvSpPr>
        <p:spPr bwMode="auto">
          <a:xfrm>
            <a:off x="53975" y="-868363"/>
            <a:ext cx="1238250" cy="1809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endParaRPr lang="en-GB" altLang="en-US" sz="1800">
              <a:latin typeface="Arial" panose="020B0604020202020204" pitchFamily="34" charset="0"/>
            </a:endParaRPr>
          </a:p>
        </p:txBody>
      </p:sp>
      <p:pic>
        <p:nvPicPr>
          <p:cNvPr id="16396" name="Picture 12" descr="Image result for carrots and celery sticks">
            <a:hlinkClick r:id="rId7"/>
            <a:extLst>
              <a:ext uri="{FF2B5EF4-FFF2-40B4-BE49-F238E27FC236}">
                <a16:creationId xmlns:a16="http://schemas.microsoft.com/office/drawing/2014/main" id="{61508A66-6ADD-411E-B453-C30F527CA32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7350" t="10449" r="8009" b="11279"/>
          <a:stretch>
            <a:fillRect/>
          </a:stretch>
        </p:blipFill>
        <p:spPr bwMode="auto">
          <a:xfrm>
            <a:off x="6923047" y="2789279"/>
            <a:ext cx="1970128" cy="960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D5A61CE8-C8EC-4DA3-9F24-910BE09C7E16}"/>
              </a:ext>
            </a:extLst>
          </p:cNvPr>
          <p:cNvSpPr>
            <a:spLocks noGrp="1"/>
          </p:cNvSpPr>
          <p:nvPr>
            <p:ph type="title"/>
          </p:nvPr>
        </p:nvSpPr>
        <p:spPr/>
        <p:txBody>
          <a:bodyPr/>
          <a:lstStyle/>
          <a:p>
            <a:pPr algn="ctr" eaLnBrk="1" hangingPunct="1"/>
            <a:r>
              <a:rPr lang="en-GB" altLang="en-US" sz="8000">
                <a:solidFill>
                  <a:srgbClr val="FFFF00"/>
                </a:solidFill>
              </a:rPr>
              <a:t>Rewards</a:t>
            </a:r>
          </a:p>
        </p:txBody>
      </p:sp>
      <p:sp>
        <p:nvSpPr>
          <p:cNvPr id="17411" name="Content Placeholder 2">
            <a:extLst>
              <a:ext uri="{FF2B5EF4-FFF2-40B4-BE49-F238E27FC236}">
                <a16:creationId xmlns:a16="http://schemas.microsoft.com/office/drawing/2014/main" id="{403EDC14-5683-41DF-BA57-44823AE93CBC}"/>
              </a:ext>
            </a:extLst>
          </p:cNvPr>
          <p:cNvSpPr>
            <a:spLocks noGrp="1"/>
          </p:cNvSpPr>
          <p:nvPr>
            <p:ph idx="1"/>
          </p:nvPr>
        </p:nvSpPr>
        <p:spPr/>
        <p:txBody>
          <a:bodyPr/>
          <a:lstStyle/>
          <a:p>
            <a:pPr eaLnBrk="1" hangingPunct="1">
              <a:lnSpc>
                <a:spcPct val="90000"/>
              </a:lnSpc>
            </a:pPr>
            <a:r>
              <a:rPr lang="en-GB" altLang="en-US" sz="3400">
                <a:solidFill>
                  <a:srgbClr val="FFFF00"/>
                </a:solidFill>
              </a:rPr>
              <a:t>Raffle tickets</a:t>
            </a:r>
          </a:p>
          <a:p>
            <a:pPr eaLnBrk="1" hangingPunct="1">
              <a:lnSpc>
                <a:spcPct val="90000"/>
              </a:lnSpc>
            </a:pPr>
            <a:r>
              <a:rPr lang="en-GB" altLang="en-US" sz="3400">
                <a:solidFill>
                  <a:srgbClr val="FFFF00"/>
                </a:solidFill>
              </a:rPr>
              <a:t>Monster Points &amp; House Point Certificates.  </a:t>
            </a:r>
          </a:p>
          <a:p>
            <a:pPr eaLnBrk="1" hangingPunct="1">
              <a:lnSpc>
                <a:spcPct val="90000"/>
              </a:lnSpc>
            </a:pPr>
            <a:r>
              <a:rPr lang="en-GB" altLang="en-US" sz="3400">
                <a:solidFill>
                  <a:srgbClr val="FFFF00"/>
                </a:solidFill>
              </a:rPr>
              <a:t>Golden book certificates </a:t>
            </a:r>
          </a:p>
          <a:p>
            <a:pPr eaLnBrk="1" hangingPunct="1">
              <a:lnSpc>
                <a:spcPct val="90000"/>
              </a:lnSpc>
            </a:pPr>
            <a:r>
              <a:rPr lang="en-GB" altLang="en-US" sz="3400">
                <a:solidFill>
                  <a:srgbClr val="FFFF00"/>
                </a:solidFill>
              </a:rPr>
              <a:t>Jar of Joy – the children get an afternoon of joy when they fill their pasta jar.</a:t>
            </a:r>
          </a:p>
          <a:p>
            <a:pPr eaLnBrk="1" hangingPunct="1">
              <a:lnSpc>
                <a:spcPct val="90000"/>
              </a:lnSpc>
            </a:pPr>
            <a:r>
              <a:rPr lang="en-GB" altLang="en-US" sz="3400">
                <a:solidFill>
                  <a:srgbClr val="FFFF00"/>
                </a:solidFill>
              </a:rPr>
              <a:t>Stickers </a:t>
            </a:r>
          </a:p>
          <a:p>
            <a:pPr eaLnBrk="1" hangingPunct="1">
              <a:lnSpc>
                <a:spcPct val="90000"/>
              </a:lnSpc>
            </a:pPr>
            <a:r>
              <a:rPr lang="en-GB" altLang="en-US" sz="3400">
                <a:solidFill>
                  <a:srgbClr val="FFFF00"/>
                </a:solidFill>
              </a:rPr>
              <a:t>Recognition board</a:t>
            </a:r>
            <a:endParaRPr lang="en-GB" altLang="en-US" sz="3400"/>
          </a:p>
          <a:p>
            <a:pPr eaLnBrk="1" hangingPunct="1"/>
            <a:endParaRPr lang="en-GB" altLang="en-US"/>
          </a:p>
        </p:txBody>
      </p:sp>
      <p:pic>
        <p:nvPicPr>
          <p:cNvPr id="17412" name="il_fi" descr="http://transparentwithmyself.files.wordpress.com/2012/03/happy-face1.png">
            <a:extLst>
              <a:ext uri="{FF2B5EF4-FFF2-40B4-BE49-F238E27FC236}">
                <a16:creationId xmlns:a16="http://schemas.microsoft.com/office/drawing/2014/main" id="{23F51A5C-01C7-4088-801E-315B7CB399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8334" y="1291167"/>
            <a:ext cx="1408397" cy="147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1FFE3926-4341-4CC6-BF1A-9F379A9F6572}"/>
              </a:ext>
            </a:extLst>
          </p:cNvPr>
          <p:cNvSpPr>
            <a:spLocks noGrp="1"/>
          </p:cNvSpPr>
          <p:nvPr>
            <p:ph type="title"/>
          </p:nvPr>
        </p:nvSpPr>
        <p:spPr/>
        <p:txBody>
          <a:bodyPr/>
          <a:lstStyle/>
          <a:p>
            <a:pPr algn="ctr" eaLnBrk="1" hangingPunct="1"/>
            <a:r>
              <a:rPr lang="en-GB" altLang="en-US" sz="7700">
                <a:solidFill>
                  <a:srgbClr val="FFFF00"/>
                </a:solidFill>
              </a:rPr>
              <a:t>Managing Behaviour</a:t>
            </a:r>
          </a:p>
        </p:txBody>
      </p:sp>
      <p:sp>
        <p:nvSpPr>
          <p:cNvPr id="18435" name="Content Placeholder 2">
            <a:extLst>
              <a:ext uri="{FF2B5EF4-FFF2-40B4-BE49-F238E27FC236}">
                <a16:creationId xmlns:a16="http://schemas.microsoft.com/office/drawing/2014/main" id="{DC63CC92-CB64-4A7F-A5B6-8CD5D494A4C9}"/>
              </a:ext>
            </a:extLst>
          </p:cNvPr>
          <p:cNvSpPr>
            <a:spLocks noGrp="1"/>
          </p:cNvSpPr>
          <p:nvPr>
            <p:ph idx="1"/>
          </p:nvPr>
        </p:nvSpPr>
        <p:spPr/>
        <p:txBody>
          <a:bodyPr/>
          <a:lstStyle/>
          <a:p>
            <a:pPr marL="0" indent="0" eaLnBrk="1" hangingPunct="1">
              <a:buNone/>
            </a:pPr>
            <a:r>
              <a:rPr lang="en-GB" altLang="en-US" sz="2700">
                <a:solidFill>
                  <a:srgbClr val="FFFF00"/>
                </a:solidFill>
              </a:rPr>
              <a:t>In the classroom we will manage behaviour through:</a:t>
            </a:r>
          </a:p>
          <a:p>
            <a:pPr eaLnBrk="1" hangingPunct="1"/>
            <a:r>
              <a:rPr lang="en-GB" altLang="en-US" sz="2700">
                <a:solidFill>
                  <a:srgbClr val="FFFF00"/>
                </a:solidFill>
              </a:rPr>
              <a:t>Using monster points and raffle tickets.</a:t>
            </a:r>
          </a:p>
          <a:p>
            <a:pPr eaLnBrk="1" hangingPunct="1"/>
            <a:r>
              <a:rPr lang="en-GB" altLang="en-US" sz="2700">
                <a:solidFill>
                  <a:srgbClr val="FFFF00"/>
                </a:solidFill>
              </a:rPr>
              <a:t>Promoting positive behaviour.</a:t>
            </a:r>
          </a:p>
          <a:p>
            <a:pPr eaLnBrk="1" hangingPunct="1"/>
            <a:r>
              <a:rPr lang="en-GB" altLang="en-US" sz="2700">
                <a:solidFill>
                  <a:srgbClr val="FFFF00"/>
                </a:solidFill>
              </a:rPr>
              <a:t>Praising children who go ‘above and beyond’ using our recognition board.</a:t>
            </a:r>
          </a:p>
          <a:p>
            <a:pPr eaLnBrk="1" hangingPunct="1"/>
            <a:r>
              <a:rPr lang="en-GB" altLang="en-US" sz="2700">
                <a:solidFill>
                  <a:srgbClr val="FFFF00"/>
                </a:solidFill>
              </a:rPr>
              <a:t>Having three simple rules – be kind &amp; honest, try your best, &amp; listen to others.</a:t>
            </a:r>
          </a:p>
          <a:p>
            <a:pPr eaLnBrk="1" hangingPunct="1"/>
            <a:r>
              <a:rPr lang="en-GB" altLang="en-US" sz="2700">
                <a:solidFill>
                  <a:srgbClr val="FFFF00"/>
                </a:solidFill>
              </a:rPr>
              <a:t>Having a calm environment where all children feel important and valued. </a:t>
            </a:r>
          </a:p>
          <a:p>
            <a:pPr eaLnBrk="1" hangingPunct="1"/>
            <a:endParaRPr lang="en-GB" altLang="en-US" sz="2700">
              <a:solidFill>
                <a:srgbClr val="FFFF00"/>
              </a:solidFill>
            </a:endParaRPr>
          </a:p>
          <a:p>
            <a:pPr eaLnBrk="1" hangingPunct="1"/>
            <a:endParaRPr lang="en-GB" altLang="en-US" sz="2700">
              <a:solidFill>
                <a:srgbClr val="FFFF00"/>
              </a:solidFill>
            </a:endParaRPr>
          </a:p>
          <a:p>
            <a:pPr eaLnBrk="1" hangingPunct="1"/>
            <a:endParaRPr lang="en-GB" altLang="en-US" sz="2700">
              <a:solidFill>
                <a:srgbClr val="FFFF00"/>
              </a:solidFill>
            </a:endParaRPr>
          </a:p>
        </p:txBody>
      </p:sp>
    </p:spTree>
  </p:cSld>
  <p:clrMapOvr>
    <a:masterClrMapping/>
  </p:clrMapOvr>
  <p:transition>
    <p:dissolv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CAD6D1EE-BBE8-4832-9ED5-EF3A30188C44}"/>
              </a:ext>
            </a:extLst>
          </p:cNvPr>
          <p:cNvSpPr>
            <a:spLocks noGrp="1"/>
          </p:cNvSpPr>
          <p:nvPr>
            <p:ph type="title"/>
          </p:nvPr>
        </p:nvSpPr>
        <p:spPr/>
        <p:txBody>
          <a:bodyPr/>
          <a:lstStyle/>
          <a:p>
            <a:pPr algn="ctr" eaLnBrk="1" hangingPunct="1"/>
            <a:r>
              <a:rPr lang="en-GB" altLang="en-US" sz="8000">
                <a:solidFill>
                  <a:srgbClr val="FFFF00"/>
                </a:solidFill>
              </a:rPr>
              <a:t>PPA Arrangements</a:t>
            </a:r>
          </a:p>
        </p:txBody>
      </p:sp>
      <p:sp>
        <p:nvSpPr>
          <p:cNvPr id="19459" name="Content Placeholder 2">
            <a:extLst>
              <a:ext uri="{FF2B5EF4-FFF2-40B4-BE49-F238E27FC236}">
                <a16:creationId xmlns:a16="http://schemas.microsoft.com/office/drawing/2014/main" id="{C6145288-EBA1-4A04-BF49-2EF571FF07FB}"/>
              </a:ext>
            </a:extLst>
          </p:cNvPr>
          <p:cNvSpPr>
            <a:spLocks noGrp="1"/>
          </p:cNvSpPr>
          <p:nvPr>
            <p:ph idx="1"/>
          </p:nvPr>
        </p:nvSpPr>
        <p:spPr/>
        <p:txBody>
          <a:bodyPr/>
          <a:lstStyle/>
          <a:p>
            <a:pPr marL="0" indent="0" eaLnBrk="1" hangingPunct="1">
              <a:buFont typeface="Wingdings 2" panose="05020102010507070707" pitchFamily="18" charset="2"/>
              <a:buNone/>
              <a:defRPr/>
            </a:pPr>
            <a:r>
              <a:rPr lang="en-GB" altLang="en-US" sz="3600">
                <a:solidFill>
                  <a:srgbClr val="FFFF00"/>
                </a:solidFill>
              </a:rPr>
              <a:t>Every other Wednesday afternoon the class will be taught  Expressive Arts and Design by Mrs Stockburn, supported by</a:t>
            </a:r>
          </a:p>
          <a:p>
            <a:pPr marL="0" indent="0" eaLnBrk="1" hangingPunct="1">
              <a:buFont typeface="Wingdings 2" panose="05020102010507070707" pitchFamily="18" charset="2"/>
              <a:buNone/>
              <a:defRPr/>
            </a:pPr>
            <a:r>
              <a:rPr lang="en-GB" altLang="en-US" sz="3600">
                <a:solidFill>
                  <a:srgbClr val="FFFF00"/>
                </a:solidFill>
              </a:rPr>
              <a:t>Miss Howarth.</a:t>
            </a:r>
          </a:p>
          <a:p>
            <a:pPr eaLnBrk="1" hangingPunct="1">
              <a:defRPr/>
            </a:pPr>
            <a:endParaRPr lang="en-GB" altLang="en-US"/>
          </a:p>
        </p:txBody>
      </p:sp>
      <p:pic>
        <p:nvPicPr>
          <p:cNvPr id="19460" name="il_fi" descr="http://www.watnallpreschool.co.uk/images/clip_image019.jpg">
            <a:extLst>
              <a:ext uri="{FF2B5EF4-FFF2-40B4-BE49-F238E27FC236}">
                <a16:creationId xmlns:a16="http://schemas.microsoft.com/office/drawing/2014/main" id="{50CE4AEB-31FB-4E6E-9F70-048F3A98DB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6008" y="4314740"/>
            <a:ext cx="3455987"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1D0F6D58-E7DB-4010-A83F-E67FB4E0D9D2}"/>
              </a:ext>
            </a:extLst>
          </p:cNvPr>
          <p:cNvSpPr>
            <a:spLocks noGrp="1"/>
          </p:cNvSpPr>
          <p:nvPr>
            <p:ph type="title"/>
          </p:nvPr>
        </p:nvSpPr>
        <p:spPr/>
        <p:txBody>
          <a:bodyPr/>
          <a:lstStyle/>
          <a:p>
            <a:pPr algn="ctr" eaLnBrk="1" hangingPunct="1"/>
            <a:r>
              <a:rPr lang="en-GB" altLang="en-US" sz="8000">
                <a:solidFill>
                  <a:srgbClr val="FFFF00"/>
                </a:solidFill>
              </a:rPr>
              <a:t>E-safety</a:t>
            </a:r>
          </a:p>
        </p:txBody>
      </p:sp>
      <p:sp>
        <p:nvSpPr>
          <p:cNvPr id="20483" name="Content Placeholder 2">
            <a:extLst>
              <a:ext uri="{FF2B5EF4-FFF2-40B4-BE49-F238E27FC236}">
                <a16:creationId xmlns:a16="http://schemas.microsoft.com/office/drawing/2014/main" id="{0D9F3551-E575-4FE5-A126-5D03DFA80C1B}"/>
              </a:ext>
            </a:extLst>
          </p:cNvPr>
          <p:cNvSpPr>
            <a:spLocks noGrp="1"/>
          </p:cNvSpPr>
          <p:nvPr>
            <p:ph idx="1"/>
          </p:nvPr>
        </p:nvSpPr>
        <p:spPr>
          <a:xfrm>
            <a:off x="457200" y="1763712"/>
            <a:ext cx="8229600" cy="4389438"/>
          </a:xfrm>
        </p:spPr>
        <p:txBody>
          <a:bodyPr/>
          <a:lstStyle/>
          <a:p>
            <a:pPr eaLnBrk="1" hangingPunct="1"/>
            <a:endParaRPr lang="en-GB" altLang="en-US" sz="3600">
              <a:solidFill>
                <a:srgbClr val="FFFF00"/>
              </a:solidFill>
            </a:endParaRPr>
          </a:p>
          <a:p>
            <a:pPr eaLnBrk="1" hangingPunct="1"/>
            <a:r>
              <a:rPr lang="en-GB" altLang="en-US" sz="3600">
                <a:solidFill>
                  <a:srgbClr val="FFFF00"/>
                </a:solidFill>
              </a:rPr>
              <a:t>Please be aware of what your child is looking at online and what games they are playing. </a:t>
            </a:r>
          </a:p>
          <a:p>
            <a:pPr eaLnBrk="1" hangingPunct="1"/>
            <a:r>
              <a:rPr lang="en-GB" altLang="en-US" sz="3600">
                <a:solidFill>
                  <a:srgbClr val="FFFF00"/>
                </a:solidFill>
              </a:rPr>
              <a:t>Try to limit the amount of time spent on iPads, computers etc.</a:t>
            </a:r>
          </a:p>
          <a:p>
            <a:pPr eaLnBrk="1" hangingPunct="1"/>
            <a:endParaRPr lang="en-GB" altLang="en-US"/>
          </a:p>
        </p:txBody>
      </p:sp>
    </p:spTree>
  </p:cSld>
  <p:clrMapOvr>
    <a:masterClrMapping/>
  </p:clrMapOvr>
  <p:transition>
    <p:dissolv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CAD6D1EE-BBE8-4832-9ED5-EF3A30188C44}"/>
              </a:ext>
            </a:extLst>
          </p:cNvPr>
          <p:cNvSpPr>
            <a:spLocks noGrp="1"/>
          </p:cNvSpPr>
          <p:nvPr>
            <p:ph type="title"/>
          </p:nvPr>
        </p:nvSpPr>
        <p:spPr/>
        <p:txBody>
          <a:bodyPr/>
          <a:lstStyle/>
          <a:p>
            <a:pPr algn="ctr" eaLnBrk="1" hangingPunct="1"/>
            <a:r>
              <a:rPr lang="en-GB" altLang="en-US" sz="8000">
                <a:solidFill>
                  <a:srgbClr val="FFFF00"/>
                </a:solidFill>
              </a:rPr>
              <a:t>Class Charity</a:t>
            </a:r>
          </a:p>
        </p:txBody>
      </p:sp>
      <p:sp>
        <p:nvSpPr>
          <p:cNvPr id="19459" name="Content Placeholder 2">
            <a:extLst>
              <a:ext uri="{FF2B5EF4-FFF2-40B4-BE49-F238E27FC236}">
                <a16:creationId xmlns:a16="http://schemas.microsoft.com/office/drawing/2014/main" id="{C6145288-EBA1-4A04-BF49-2EF571FF07FB}"/>
              </a:ext>
            </a:extLst>
          </p:cNvPr>
          <p:cNvSpPr>
            <a:spLocks noGrp="1"/>
          </p:cNvSpPr>
          <p:nvPr>
            <p:ph idx="1"/>
          </p:nvPr>
        </p:nvSpPr>
        <p:spPr/>
        <p:txBody>
          <a:bodyPr/>
          <a:lstStyle/>
          <a:p>
            <a:pPr marL="0" indent="0" algn="ctr" eaLnBrk="1" hangingPunct="1">
              <a:buFont typeface="Wingdings 2" panose="05020102010507070707" pitchFamily="18" charset="2"/>
              <a:buNone/>
              <a:defRPr/>
            </a:pPr>
            <a:r>
              <a:rPr lang="en-GB" altLang="en-US" sz="3600">
                <a:solidFill>
                  <a:srgbClr val="FFFF00"/>
                </a:solidFill>
              </a:rPr>
              <a:t>This year we will be supporting the RSPCA. We will hold activities to raise awareness throughout the year.</a:t>
            </a:r>
          </a:p>
          <a:p>
            <a:pPr eaLnBrk="1" hangingPunct="1">
              <a:defRPr/>
            </a:pPr>
            <a:endParaRPr lang="en-GB" altLang="en-US"/>
          </a:p>
        </p:txBody>
      </p:sp>
      <p:pic>
        <p:nvPicPr>
          <p:cNvPr id="2" name="Picture 2">
            <a:extLst>
              <a:ext uri="{FF2B5EF4-FFF2-40B4-BE49-F238E27FC236}">
                <a16:creationId xmlns:a16="http://schemas.microsoft.com/office/drawing/2014/main" id="{CE57AB60-C31C-BCC1-0FF6-2D37BA4C05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7974" y="4029535"/>
            <a:ext cx="4691430" cy="2575822"/>
          </a:xfrm>
          <a:prstGeom prst="rect">
            <a:avLst/>
          </a:prstGeom>
        </p:spPr>
      </p:pic>
    </p:spTree>
    <p:extLst>
      <p:ext uri="{BB962C8B-B14F-4D97-AF65-F5344CB8AC3E}">
        <p14:creationId xmlns:p14="http://schemas.microsoft.com/office/powerpoint/2010/main" val="1972870178"/>
      </p:ext>
    </p:extLst>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54E6E471-4480-490B-B138-0F2FD14DB134}"/>
              </a:ext>
            </a:extLst>
          </p:cNvPr>
          <p:cNvSpPr>
            <a:spLocks noGrp="1"/>
          </p:cNvSpPr>
          <p:nvPr>
            <p:ph type="title"/>
          </p:nvPr>
        </p:nvSpPr>
        <p:spPr>
          <a:xfrm>
            <a:off x="436563" y="244430"/>
            <a:ext cx="8229600" cy="1293811"/>
          </a:xfrm>
        </p:spPr>
        <p:txBody>
          <a:bodyPr/>
          <a:lstStyle/>
          <a:p>
            <a:pPr eaLnBrk="1" hangingPunct="1"/>
            <a:r>
              <a:rPr lang="en-GB" altLang="en-US" sz="2600">
                <a:solidFill>
                  <a:srgbClr val="FFFF00"/>
                </a:solidFill>
              </a:rPr>
              <a:t>Weekly Timetable</a:t>
            </a:r>
            <a:br>
              <a:rPr lang="en-GB" altLang="en-US" sz="2600">
                <a:solidFill>
                  <a:srgbClr val="FFFF00"/>
                </a:solidFill>
              </a:rPr>
            </a:br>
            <a:br>
              <a:rPr lang="en-GB" altLang="en-US" sz="2600">
                <a:solidFill>
                  <a:srgbClr val="FFFF00"/>
                </a:solidFill>
              </a:rPr>
            </a:br>
            <a:r>
              <a:rPr lang="en-GB" altLang="en-US" sz="2600">
                <a:solidFill>
                  <a:srgbClr val="FFFF00"/>
                </a:solidFill>
              </a:rPr>
              <a:t> This is a typical weekly timetable,</a:t>
            </a:r>
            <a:endParaRPr lang="en-GB" altLang="en-US" sz="2600">
              <a:solidFill>
                <a:srgbClr val="FFFF00"/>
              </a:solidFill>
              <a:cs typeface="Calibri"/>
            </a:endParaRPr>
          </a:p>
        </p:txBody>
      </p:sp>
      <p:cxnSp>
        <p:nvCxnSpPr>
          <p:cNvPr id="8" name="Straight Connector 7">
            <a:extLst>
              <a:ext uri="{FF2B5EF4-FFF2-40B4-BE49-F238E27FC236}">
                <a16:creationId xmlns:a16="http://schemas.microsoft.com/office/drawing/2014/main" id="{DFF3819A-0C44-4020-A600-9E80483E28B3}"/>
              </a:ext>
            </a:extLst>
          </p:cNvPr>
          <p:cNvCxnSpPr/>
          <p:nvPr/>
        </p:nvCxnSpPr>
        <p:spPr>
          <a:xfrm>
            <a:off x="539750" y="4292600"/>
            <a:ext cx="8208963" cy="0"/>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 name="Picture 2">
            <a:extLst>
              <a:ext uri="{FF2B5EF4-FFF2-40B4-BE49-F238E27FC236}">
                <a16:creationId xmlns:a16="http://schemas.microsoft.com/office/drawing/2014/main" id="{5330B6C1-EC52-2740-9784-D5AF94A14A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28" y="1733055"/>
            <a:ext cx="7691019" cy="4880515"/>
          </a:xfrm>
          <a:prstGeom prst="rect">
            <a:avLst/>
          </a:prstGeom>
        </p:spPr>
      </p:pic>
    </p:spTree>
  </p:cSld>
  <p:clrMapOvr>
    <a:masterClrMapping/>
  </p:clrMapOvr>
  <p:transition>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CF2B6665-090D-4D6D-916D-25C85DE0348D}"/>
              </a:ext>
            </a:extLst>
          </p:cNvPr>
          <p:cNvSpPr>
            <a:spLocks noGrp="1"/>
          </p:cNvSpPr>
          <p:nvPr>
            <p:ph type="title"/>
          </p:nvPr>
        </p:nvSpPr>
        <p:spPr>
          <a:xfrm>
            <a:off x="468313" y="404813"/>
            <a:ext cx="8229600" cy="1143000"/>
          </a:xfrm>
        </p:spPr>
        <p:txBody>
          <a:bodyPr/>
          <a:lstStyle/>
          <a:p>
            <a:pPr eaLnBrk="1" hangingPunct="1"/>
            <a:r>
              <a:rPr lang="en-GB" altLang="en-US">
                <a:solidFill>
                  <a:srgbClr val="FFFF00"/>
                </a:solidFill>
              </a:rPr>
              <a:t>Emergency Contact Information</a:t>
            </a:r>
          </a:p>
        </p:txBody>
      </p:sp>
      <p:sp>
        <p:nvSpPr>
          <p:cNvPr id="21507" name="Content Placeholder 2">
            <a:extLst>
              <a:ext uri="{FF2B5EF4-FFF2-40B4-BE49-F238E27FC236}">
                <a16:creationId xmlns:a16="http://schemas.microsoft.com/office/drawing/2014/main" id="{5B78CA2E-C6A0-4F1E-A474-8258F50C8B7E}"/>
              </a:ext>
            </a:extLst>
          </p:cNvPr>
          <p:cNvSpPr>
            <a:spLocks noGrp="1"/>
          </p:cNvSpPr>
          <p:nvPr>
            <p:ph idx="1"/>
          </p:nvPr>
        </p:nvSpPr>
        <p:spPr>
          <a:xfrm>
            <a:off x="468313" y="1844675"/>
            <a:ext cx="8229600" cy="4389438"/>
          </a:xfrm>
        </p:spPr>
        <p:txBody>
          <a:bodyPr/>
          <a:lstStyle/>
          <a:p>
            <a:pPr eaLnBrk="1" hangingPunct="1">
              <a:lnSpc>
                <a:spcPct val="90000"/>
              </a:lnSpc>
            </a:pPr>
            <a:endParaRPr lang="en-GB" altLang="en-US" sz="3200">
              <a:solidFill>
                <a:srgbClr val="FFFF00"/>
              </a:solidFill>
            </a:endParaRPr>
          </a:p>
          <a:p>
            <a:pPr eaLnBrk="1" hangingPunct="1">
              <a:lnSpc>
                <a:spcPct val="90000"/>
              </a:lnSpc>
            </a:pPr>
            <a:r>
              <a:rPr lang="en-GB" altLang="en-US" sz="3200">
                <a:solidFill>
                  <a:srgbClr val="FFFF00"/>
                </a:solidFill>
              </a:rPr>
              <a:t>Please let us know of any changes as they arise.</a:t>
            </a:r>
          </a:p>
          <a:p>
            <a:pPr eaLnBrk="1" hangingPunct="1">
              <a:lnSpc>
                <a:spcPct val="90000"/>
              </a:lnSpc>
            </a:pPr>
            <a:endParaRPr lang="en-GB" altLang="en-US" sz="1000">
              <a:solidFill>
                <a:srgbClr val="FFFF00"/>
              </a:solidFill>
            </a:endParaRPr>
          </a:p>
          <a:p>
            <a:pPr eaLnBrk="1" hangingPunct="1">
              <a:lnSpc>
                <a:spcPct val="90000"/>
              </a:lnSpc>
            </a:pPr>
            <a:r>
              <a:rPr lang="en-GB" altLang="en-US" sz="3200">
                <a:solidFill>
                  <a:srgbClr val="FFFF00"/>
                </a:solidFill>
              </a:rPr>
              <a:t>Please let us know if another adult is picking your child up.</a:t>
            </a:r>
          </a:p>
          <a:p>
            <a:pPr eaLnBrk="1" hangingPunct="1"/>
            <a:endParaRPr lang="en-GB" altLang="en-US"/>
          </a:p>
        </p:txBody>
      </p:sp>
      <p:pic>
        <p:nvPicPr>
          <p:cNvPr id="21508" name="il_fi" descr="http://www.stmichaelsn6.com/media/photos/clipart/phone.jpg">
            <a:extLst>
              <a:ext uri="{FF2B5EF4-FFF2-40B4-BE49-F238E27FC236}">
                <a16:creationId xmlns:a16="http://schemas.microsoft.com/office/drawing/2014/main" id="{84B14AA1-F85B-4F94-A369-80B68764CC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625" y="4365625"/>
            <a:ext cx="2519363" cy="211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2AF85002-C836-446B-8CF6-DE4C19C3405B}"/>
              </a:ext>
            </a:extLst>
          </p:cNvPr>
          <p:cNvSpPr>
            <a:spLocks noGrp="1"/>
          </p:cNvSpPr>
          <p:nvPr>
            <p:ph type="title"/>
          </p:nvPr>
        </p:nvSpPr>
        <p:spPr/>
        <p:txBody>
          <a:bodyPr/>
          <a:lstStyle/>
          <a:p>
            <a:pPr algn="ctr" eaLnBrk="1" hangingPunct="1"/>
            <a:r>
              <a:rPr lang="en-GB" altLang="en-US" sz="8000">
                <a:solidFill>
                  <a:srgbClr val="FFFF00"/>
                </a:solidFill>
              </a:rPr>
              <a:t>Key Events</a:t>
            </a:r>
          </a:p>
        </p:txBody>
      </p:sp>
      <p:sp>
        <p:nvSpPr>
          <p:cNvPr id="22531" name="Content Placeholder 2">
            <a:extLst>
              <a:ext uri="{FF2B5EF4-FFF2-40B4-BE49-F238E27FC236}">
                <a16:creationId xmlns:a16="http://schemas.microsoft.com/office/drawing/2014/main" id="{C2F10BE5-DE24-4824-B174-A9B3C4C870E3}"/>
              </a:ext>
            </a:extLst>
          </p:cNvPr>
          <p:cNvSpPr>
            <a:spLocks noGrp="1"/>
          </p:cNvSpPr>
          <p:nvPr>
            <p:ph idx="1"/>
          </p:nvPr>
        </p:nvSpPr>
        <p:spPr>
          <a:xfrm>
            <a:off x="457200" y="2106124"/>
            <a:ext cx="8229600" cy="4389437"/>
          </a:xfrm>
        </p:spPr>
        <p:txBody>
          <a:bodyPr/>
          <a:lstStyle/>
          <a:p>
            <a:pPr eaLnBrk="1" hangingPunct="1">
              <a:defRPr/>
            </a:pPr>
            <a:r>
              <a:rPr lang="en-GB" altLang="en-US" sz="2100">
                <a:solidFill>
                  <a:srgbClr val="FFFF00"/>
                </a:solidFill>
              </a:rPr>
              <a:t>In EYFS we have a parent drop-in each half term.  You will be able to come and spend time with your child in class.</a:t>
            </a:r>
          </a:p>
          <a:p>
            <a:pPr eaLnBrk="1" hangingPunct="1">
              <a:defRPr/>
            </a:pPr>
            <a:r>
              <a:rPr lang="en-GB" altLang="en-US" sz="2100">
                <a:solidFill>
                  <a:srgbClr val="FFFF00"/>
                </a:solidFill>
              </a:rPr>
              <a:t>Family Fun Fridays </a:t>
            </a:r>
          </a:p>
          <a:p>
            <a:pPr eaLnBrk="1" hangingPunct="1">
              <a:defRPr/>
            </a:pPr>
            <a:r>
              <a:rPr lang="en-GB" altLang="en-US" sz="2100">
                <a:solidFill>
                  <a:srgbClr val="FFFF00"/>
                </a:solidFill>
              </a:rPr>
              <a:t>Please check the school website for upcoming events.</a:t>
            </a:r>
          </a:p>
          <a:p>
            <a:pPr marL="0" indent="0" eaLnBrk="1" hangingPunct="1">
              <a:buFont typeface="Wingdings 2" panose="05020102010507070707" pitchFamily="18" charset="2"/>
              <a:buNone/>
              <a:defRPr/>
            </a:pPr>
            <a:r>
              <a:rPr lang="en-GB" altLang="en-US" sz="2100">
                <a:solidFill>
                  <a:srgbClr val="FFFF00"/>
                </a:solidFill>
                <a:hlinkClick r:id="rId2"/>
              </a:rPr>
              <a:t>www.stjohnscliviger.co.uk</a:t>
            </a:r>
            <a:endParaRPr lang="en-GB" altLang="en-US" sz="2100">
              <a:solidFill>
                <a:srgbClr val="FFFF00"/>
              </a:solidFill>
            </a:endParaRPr>
          </a:p>
          <a:p>
            <a:pPr eaLnBrk="1" hangingPunct="1">
              <a:defRPr/>
            </a:pPr>
            <a:r>
              <a:rPr lang="en-GB" altLang="en-US" sz="2100">
                <a:solidFill>
                  <a:srgbClr val="FFFF00"/>
                </a:solidFill>
              </a:rPr>
              <a:t>A weekly school newsletter is available online – please read it so you know what is happening in school.</a:t>
            </a:r>
          </a:p>
          <a:p>
            <a:pPr marL="0" indent="0" eaLnBrk="1" hangingPunct="1">
              <a:buFont typeface="Wingdings 2" panose="05020102010507070707" pitchFamily="18" charset="2"/>
              <a:buNone/>
              <a:defRPr/>
            </a:pPr>
            <a:endParaRPr lang="en-GB" altLang="en-US" sz="2100">
              <a:solidFill>
                <a:srgbClr val="FFFF00"/>
              </a:solidFill>
            </a:endParaRPr>
          </a:p>
        </p:txBody>
      </p:sp>
      <p:pic>
        <p:nvPicPr>
          <p:cNvPr id="22532" name="il_fi" descr="http://www.scotforth-st-pauls.lancs.sch.uk/images/library/pe%20children.jpg">
            <a:extLst>
              <a:ext uri="{FF2B5EF4-FFF2-40B4-BE49-F238E27FC236}">
                <a16:creationId xmlns:a16="http://schemas.microsoft.com/office/drawing/2014/main" id="{BB5FAB85-259B-462D-8011-81081E056B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0833" y="5326351"/>
            <a:ext cx="1657880" cy="1293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C4E1A-C709-894A-B8DA-5D3A4C12AB79}"/>
              </a:ext>
            </a:extLst>
          </p:cNvPr>
          <p:cNvSpPr>
            <a:spLocks noGrp="1"/>
          </p:cNvSpPr>
          <p:nvPr>
            <p:ph type="title"/>
          </p:nvPr>
        </p:nvSpPr>
        <p:spPr>
          <a:xfrm>
            <a:off x="530469" y="5052157"/>
            <a:ext cx="8229600" cy="1143000"/>
          </a:xfrm>
        </p:spPr>
        <p:txBody>
          <a:bodyPr/>
          <a:lstStyle/>
          <a:p>
            <a:r>
              <a:rPr lang="en-GB" sz="4500">
                <a:solidFill>
                  <a:srgbClr val="FFFF00"/>
                </a:solidFill>
              </a:rPr>
              <a:t>Finally, if you ever have any worries or concerns, please come and speak to us.  Email </a:t>
            </a:r>
            <a:r>
              <a:rPr lang="en-GB" sz="4500" err="1">
                <a:solidFill>
                  <a:srgbClr val="FFFF00"/>
                </a:solidFill>
              </a:rPr>
              <a:t>ourschool@cliviger.com</a:t>
            </a:r>
            <a:br>
              <a:rPr lang="en-GB" sz="4500">
                <a:solidFill>
                  <a:srgbClr val="FFFF00"/>
                </a:solidFill>
              </a:rPr>
            </a:br>
            <a:br>
              <a:rPr lang="en-GB" sz="4500">
                <a:solidFill>
                  <a:srgbClr val="FFFF00"/>
                </a:solidFill>
              </a:rPr>
            </a:br>
            <a:r>
              <a:rPr lang="en-GB" sz="4500">
                <a:solidFill>
                  <a:srgbClr val="FFFF00"/>
                </a:solidFill>
              </a:rPr>
              <a:t>Mrs Kenny: Mon- Wed</a:t>
            </a:r>
            <a:br>
              <a:rPr lang="en-GB" sz="4500">
                <a:solidFill>
                  <a:srgbClr val="FFFF00"/>
                </a:solidFill>
              </a:rPr>
            </a:br>
            <a:r>
              <a:rPr lang="en-GB" sz="4500">
                <a:solidFill>
                  <a:srgbClr val="FFFF00"/>
                </a:solidFill>
              </a:rPr>
              <a:t>Mrs Pickup: Thur - Fri</a:t>
            </a:r>
            <a:endParaRPr lang="en-US" sz="4500">
              <a:solidFill>
                <a:srgbClr val="FFFF00"/>
              </a:solidFill>
            </a:endParaRPr>
          </a:p>
        </p:txBody>
      </p:sp>
    </p:spTree>
    <p:extLst>
      <p:ext uri="{BB962C8B-B14F-4D97-AF65-F5344CB8AC3E}">
        <p14:creationId xmlns:p14="http://schemas.microsoft.com/office/powerpoint/2010/main" val="1235789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il_fi" descr="http://www.netns.ie/wp-content/uploads/2013/04/Thank-you-logo.jpg">
            <a:extLst>
              <a:ext uri="{FF2B5EF4-FFF2-40B4-BE49-F238E27FC236}">
                <a16:creationId xmlns:a16="http://schemas.microsoft.com/office/drawing/2014/main" id="{59B6C12C-365E-4BC0-BCE2-515A06E305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125538"/>
            <a:ext cx="6553200" cy="475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67D5AD47-1475-4C85-943D-F2C7C3741688}"/>
              </a:ext>
            </a:extLst>
          </p:cNvPr>
          <p:cNvSpPr>
            <a:spLocks noGrp="1"/>
          </p:cNvSpPr>
          <p:nvPr>
            <p:ph type="title"/>
          </p:nvPr>
        </p:nvSpPr>
        <p:spPr/>
        <p:txBody>
          <a:bodyPr/>
          <a:lstStyle/>
          <a:p>
            <a:pPr algn="ctr" eaLnBrk="1" hangingPunct="1"/>
            <a:r>
              <a:rPr lang="en-GB" altLang="en-US" sz="8000">
                <a:solidFill>
                  <a:srgbClr val="FFFF00"/>
                </a:solidFill>
              </a:rPr>
              <a:t>Class Themes</a:t>
            </a:r>
          </a:p>
        </p:txBody>
      </p:sp>
      <p:sp>
        <p:nvSpPr>
          <p:cNvPr id="5123" name="Content Placeholder 2">
            <a:extLst>
              <a:ext uri="{FF2B5EF4-FFF2-40B4-BE49-F238E27FC236}">
                <a16:creationId xmlns:a16="http://schemas.microsoft.com/office/drawing/2014/main" id="{65BFDE8C-D99C-442F-BED3-E32FF14FBB18}"/>
              </a:ext>
            </a:extLst>
          </p:cNvPr>
          <p:cNvSpPr>
            <a:spLocks noGrp="1"/>
          </p:cNvSpPr>
          <p:nvPr>
            <p:ph idx="1"/>
          </p:nvPr>
        </p:nvSpPr>
        <p:spPr>
          <a:xfrm>
            <a:off x="323850" y="2249488"/>
            <a:ext cx="8229600" cy="4389437"/>
          </a:xfrm>
        </p:spPr>
        <p:txBody>
          <a:bodyPr/>
          <a:lstStyle/>
          <a:p>
            <a:pPr eaLnBrk="1" hangingPunct="1"/>
            <a:r>
              <a:rPr lang="en-GB" altLang="en-US" sz="3600">
                <a:solidFill>
                  <a:srgbClr val="FFFF00"/>
                </a:solidFill>
              </a:rPr>
              <a:t>The Colour Monster</a:t>
            </a:r>
          </a:p>
          <a:p>
            <a:pPr eaLnBrk="1" hangingPunct="1"/>
            <a:r>
              <a:rPr lang="en-GB" altLang="en-US" sz="3600">
                <a:solidFill>
                  <a:srgbClr val="FFFF00"/>
                </a:solidFill>
              </a:rPr>
              <a:t>Nativity</a:t>
            </a:r>
          </a:p>
          <a:p>
            <a:pPr eaLnBrk="1" hangingPunct="1"/>
            <a:r>
              <a:rPr lang="en-GB" altLang="en-US" sz="3600">
                <a:solidFill>
                  <a:srgbClr val="FFFF00"/>
                </a:solidFill>
              </a:rPr>
              <a:t>The Naughty Bus</a:t>
            </a:r>
          </a:p>
          <a:p>
            <a:pPr eaLnBrk="1" hangingPunct="1"/>
            <a:r>
              <a:rPr lang="en-GB" altLang="en-US" sz="3600">
                <a:solidFill>
                  <a:srgbClr val="FFFF00"/>
                </a:solidFill>
              </a:rPr>
              <a:t>Jasper’s Beanstalk</a:t>
            </a:r>
          </a:p>
          <a:p>
            <a:pPr eaLnBrk="1" hangingPunct="1"/>
            <a:r>
              <a:rPr lang="en-GB" altLang="en-US" sz="3600" err="1">
                <a:solidFill>
                  <a:srgbClr val="FFFF00"/>
                </a:solidFill>
              </a:rPr>
              <a:t>Supertato</a:t>
            </a:r>
            <a:endParaRPr lang="en-GB" altLang="en-US" sz="3600">
              <a:solidFill>
                <a:srgbClr val="FFFF00"/>
              </a:solidFill>
            </a:endParaRPr>
          </a:p>
          <a:p>
            <a:pPr eaLnBrk="1" hangingPunct="1"/>
            <a:r>
              <a:rPr lang="en-GB" altLang="en-US" sz="3600">
                <a:solidFill>
                  <a:srgbClr val="FFFF00"/>
                </a:solidFill>
              </a:rPr>
              <a:t>The Gingerbread Man</a:t>
            </a:r>
          </a:p>
        </p:txBody>
      </p:sp>
      <p:sp>
        <p:nvSpPr>
          <p:cNvPr id="5124" name="AutoShape 2" descr="data:image/jpeg;base64,/9j/4AAQSkZJRgABAQAAAQABAAD/2wCEAAkGBxMTEhMSERQWFhUXGB8YGBgYFx4fHRocGRwdICAaGhwaHikgGBslHBwdIjEiJSkrLi4uHR8zODMsNygtLisBCgoKDg0OGhAQGzAkICQwLyw0MCwsLDQ0NCwsLDQsLCwsNDQvLCw0LDQsNCw0LCwsLCwsLCwsLCw0LywsLCwsLP/AABEIAL0BCwMBIgACEQEDEQH/xAAbAAACAwEBAQAAAAAAAAAAAAAABQMEBgcCAf/EAEYQAAICAAQFAgQDBAcFBgcAAAECAxEABBIhBRMiMUEGURQyYXFCgZEHI1KSFaHB0dLh8CQzYnKxCBdTVILxFjV0orLC4v/EABkBAAMBAQEAAAAAAAAAAAAAAAACAwEEBf/EAC0RAAICAQMCBQQCAgMAAAAAAAABAhESAyExE/AEMkFhcSJRofGRsRTBgdHh/9oADAMBAAIRAxEAPwDpeUy4YY8cSMcAUykjVdAKSekWTQHYDFrhXjGd9Qswzji3mPLLcsILVTv07kkBVbsACSB1MTVkm3sNBJyqTpD9sqgQyEjQF16vGmrv7VviHh3LmDGO+kgEFSCLFjYjyDjPB2/o5WOZbTzNH+7GnV276tPL2J9rNBdQAxPwLmNm2QO+XYxWE5YJqjTNv2pkIsGirLam7Zwa/IKMcW73G7SwibkX+8vTWk1qK6wpNUDp3/TEnEFjhCmSxqbSoAJJNE0APoCfyxi2zJMRk1OU5oJmKgEHV8htrEmkMRbagSoJDHDvjokXMwqZHncxWE0BSdgtiz3J1saArYE/KMDg/wC/wNjC1vt6j/L5VXRZE3VlDA+4Iu9/pirw2WKfUIjZUAm1I6XvSwsbg0f0whysjf0fO4zDqquRp5YrzQ1FgFB1Jq7AFSCDbXJwdmOcgXU8JZDpGgHmKvUG2OyMuobggHTsCVxrg+/YXGNN3wOszLCkqwuSHOn8JrrJCgkChZFYmz0SQprk2FhdgSSWNAAD64x2bdtOZ62k0vTTMqjQVqg4YmtTBgLO1j5QRTXjZf8A2I815S62kbJpLdJr52sPbIDsSACWI85g+/g3GNrf57+O/QfZPLrKiyR7q3Y1XY0RR7EEEflivkZYZXZIzbKL+UiwDVqSNxft7j3wl4PIxgzhE0kao1sgi+UE3p2YBWG6t8pFAtYIOK3CXfm5MFmjJACuEB5va2WiOnUrAjcUysQVNjcH38WGMd9+O++70eflhhZUkNEgH5SaBOkEkDYXt+uLGdy6xI0kmyr3NE9zQFDckkgYyXFC/Mza62lI6WdkAEVE9RBJ6NTJsaFBmACje5xV2+HyTmeR1c2qGMdVHVp3Y6mqlFaie60LOMwffxYYx235777p/kYklXXHuLI3BBBBogg4hy8sLymFTbjV+E0ShAYA1RIJo4UcDLk50c14Sq6nQJqK9tW6sDr6XAIokMCCaFK8vMx+GpmQM9LMEU6i12ECtuVZlujuA/zAEHcH38BjG3v8d/Bq+Jyw5euaasM2yk9KVqY0OwsfrizmcsiI0jkBFUszeygWTt9MZvjJcZrMKWeYheoaB+7VrYsBZJRVobAAnsCdRx5nLf0fl3bMsVaQLWgafwggHVRUFHK9wdY0gUtYoMxxVKnyaHh6xzBjHZ0tpYFSCDQNEH6EH88RiWEzci/3l6a0mtWnXpuqvTvhTwDmNmZk1vl35Wox6AxGxFtR9yjKaN0wBHUMJ/iSIw9vo5x/fBR31Ho2bVzNFHZtRO16tsCg/wChsYW99vQ2PERHCAZL6jQAUkmgSdh9BieLKqyCRSChXWG8FSLv7VvhBx0yLmgpd8w4ivRoCnstld/YOTQA3C7mqrIW/o12GZbSshT/AHY032AvVpCbqT4BBGnVYwKDf4FcVine/ffe7/hrxTgmIk1RNqRswsHcdiMfJZIllEBPWaHymra9IJqgTX/T3GE/Ay5ziKGeAtH0roB1KBYY7jpKkdwQrLWxItVmZyFmOp3AlGqYoOkiqDAtYZtL7swIJQEqWFCg2M4QyavbvvvbZ56JIlDSbAkKKBJJPgAfQE/kcesnl1lRZI91YWDVf1HcH6HCLjZkEuWHMkmZowyRmPTqtSBRZtm1bna1A6jVXBkZD8FmnGYkVVfdRH8tk9PzAKetQ16a0nWCLJMGLUcbvfvvvd5w6WGcsIjZADfKRakkBhY3Fg4M5LDFIsbmmaj8pIAZtKkkChbbflhBwgt8VlRqaKxSkIP3oBvUAKpG0uD3q0YjcEVuJO4bNjW0pU6WkZFAQjszgk0pc1vsFFgBawYPv5GwhlV7d/779TX52BIkLybKKHa9yQAAB3JJAwZGFJkEke6kkdiCCpIIIO4IIIwi4s7cvJHnSSBxaRtHRbuQOpjb7oo+Y9JN0WJ8cHZyme/fSRaBqdBHZTsSOlh19LrtRIYGyNNGD7+aFxjjd7jjKTQySGJDbjVtpIvQwVqJFGmIH54OJzQwVzjpsFvlJpVq2NDYCxjMZF21ZTraPUwVZQinmFhuU0kWA9WBsQSaKg4t8Z1fE5pdTSkL1HQP3SmzqqySigoPANMQDuSYvv5+BsI5Ve3/AJ/336mpkyAAsjCyQbnFr085bJxMXL2DRIqq2Kjc6l1AkEGiCK2rFWXucSnadExnwrxhT6lz8jzCEiSJFDFWsqHbZQbsXu1qBfg7HYNuFeMKfVkEPOLaTNIUIdC9KoCmtwLDHVsLoE6qvcsqvfYfS8y2v2HvpXiTzwK0iMpAAthWsUOr7+/ffzilmfX/AAyN3jkzkSujFWUk2GU0Qdu4Ixe9LxRLAOSzMCSzaiCVZtypoAKd+1DvfmzXzPorhzs0j5LLs7EszGJbJJskmtyThJ1k6EKn/eNwr/zsP8x/uw2f1FlRHBKZkEc7BIWvZ2bsF+pxy79h3pjJ5nhxkzGWhlfnuup4wTQVKFkdtzhx+1jJRwxcJihRUReIRBVUUAOrYDxhQOm4MK19SZMy8gZrLmXVp5fOTXq/h06rv6VhpgAMGFU3qTJJIYXzeXWUGjG0yBwfYqWu/phrgAMZX/vH4V/52H9T/djVY4x+w30zk8zw9pMzloZXEzDU8YJoBdrI7YAOmcF9W5LNyGLK5iOVwpYqp30ggE/qR+uHeFHC/TGSyz8zL5aGJ6K6kQKaPcWPGw/TCj0SRl8rNJNxNM5FzWYTs66Y1NWrPqIFHfuAL2AwAa7BiPLTpIqvGyujAMrKQQwPYgjYg++IYOIwvI8KSxtJHWtFcFkvtqUG1v64ALWDCziPqHKQNozGagibvpkmRT+jEHDFHBAIIIIsEdiD5GAD1hTxj1Nk8qazOZiiYiwruAxHuF7n9MNscN/ZtwrKT57iEfF0STP840k3YrvvGG+b6D+HTW2ADsXCuOZbM38NmIpq78uRWI+4BsfnhhjJ5X9nXD4s1FnIIeTLGSQIyQh1KRuvbsx7VjTZzNxxIZJXWNF7s7BVH3J2GACbBijwzjOWzF/DTxTae/LkV6++kmseTxzK6ZW+Ih0wtplPNWo2utMhvoNiqNYAGGDFPhvFYMwpbLzRTKDRMbq4B9iVJo1j5xPi+Xy4BzM8UIY0DJIqAn2Goi8AF3BitkOIRTLrgljlT+KNww/VSRivxLj2Vy5C5jMwQsRYEkqISPcBiLGABjgxFBmEdQ6MrIRYZSCCPcEbEYXZf1NkpH5UebyzyE0EWZC1+2kNd4AG2MF6j4lJLLIn72HlodFEqWLE043AZug6e4onfcgb3GD9TxwrPK6o0zFSzjXQjZNOkIdO0lbgkkLXYasU0/4H0/NxY/yfEGngWR0KE+CKsUCGF+CD+tiz3KqXucNclBFHlo0hcugBpibNkkkGgAtEkaQBp7UKrCqXucZKr2EGfCvGEnqXhrJmDKvKiDKad2J1E9TArZIBYAEgABdTWTQDvhXjGd9T5phmnEzq6Kh0oqkmMEXfYD/dhmbuaHeiq4dXb2sfS8y3r3NL6P4cYYArRqhvbS2q1/CTuRdHwa87XQdnGf8AQ80jZccx1fSdIC306QLU348jvse5FVoThNTzOxGcx/7PP/ytv/qH/wDxTEX/AGgombK5JUOlmzahT7Eo4B29jh9+yT0zPw/InL5kKH5zP0tYohQN/wAjg/af6bnzseUXLhSYsykramrpUG69zvhAMf8AtJ/Z7kcnwWR4ohzoeWRLfWxaRVbUfIIY7du3tjQ+vvUU0HAFzCORNLFCusdwZQupge4OnVRG4JBxpPX3p9s/kMxlEYI0gGkt21IyuAa3AJWiRdXdHthDkPS+bzfDJOH8V5KAIkcLQWSBGBpdtR3awNhQIsbXgA5oq8OPDvhMlw6fNZyRdPOMFaZDVtrO6gE7Abbb1d47f6LyUsGRysOYNypEqvve4Ha/NDb8sY7JZH1HFGuVWTIsiLoXMMHMmkbAlflLAV3U/UnfHR8uGCqHILUNRHYmtyPpeACTHAv2Q+g4c9kmmknzMbCVlqKXSuwXeq77477jD/sj9M5jh+TaDMhQ5lZxpaxRC+fywAM/SXo6PIGUxTTycwKCJn1Vp1Vp22+Y/wBWMb+wnJpNweaGQWkkkiMPcMoB/qOOr45z+z30xxLh8z5cnLHIGV5Aw1c0hhSqOwWiFJsHyATgAr/st4z8Jks7lM03Vw15A31i6mVhfuQ1D204X+iGly3COI8YcD4nM8ycGrr5tG2/TqJau1Vi7+0H9nuazOaeXJSIkWajSLNqSQSI3DB12IJ0qq1t29mNb+bgkLZQ5Ir+5MXJIG3Tp07exrABwn0pnuGjJsZsjmOIZ6bUXJgLdb3QEhPSKrqXfyMdV/ZHwfMZThsUOb2cMzBSbKKxsKfrdn88IeE8E4/kIxlMrJksxAtiOSYOHRe9EKfcmh1171tjofBIZ0gjXNSCSYL+8dVChj9ABQwAXsZf1l6EynEQGmUpMo6J4zUi0bG/ZgD4N1ZqrvGmkWwQCRYqxVj6iwReOaR8B4/krjyebgzcP4PigeYg9rHzbe7eNgO2ACP0jxzOZHiK8H4jL8QJFL5bMH5iBq6Xvc3pbuSQdrIIrPftA4zl5uOcjiHNbKZRFqKNSwklcK1so8EMB/6QPJxrfS/ojNnP/wBKcVmjknVSsUcQOiMbjYkDsCdvqbJxZ9V+kc38avE+FyxpmOXypY5geXKnjddwdhtt8q7ijYBlvSuQ+I41DnOH5J8nk4o2SRmTliY0w+TtVlT2/DZo1VPhfpSLPeoOJLOCYInWRogSFdyKUtR3q3P5n3N9G9Kji7Sl+JHKpFoIWKAN8xI6mZiTsARQNb/bFb0r6bng4nxPNSBeVmShjIaz03djx3wAZvhPD48j6l+Hyi8qGbKanjU9JYE0a8fL/W3ucfP2kcBkj4inFJMmM9lBEI5IRu8dE24QghgAb/mvT82HHq70vnv6Th4nw4wM6wmF45ywA+amGncjq3Fg7Dve1vjK8eSVmyhyUsTBSElDhozpAYAqRqXUC1k31EUABgAPSGZ4amUzOd4UihCpaRBYp4kJClD8hr22PffvjlforjHD2jmzPEMrPn87MxLDkcwbmlVbOkdvyAodgMdR/Z36Mlyi5x840byZyQvIkd8tQdRKi/8AnP5UMJ+GemuM8MDZbhr5WfKly0fxOoPGG3IOggHfyLs2aF1gArehvSOcbgueyr6sscyztBGzE8tWApGJBIVqo7XRJ7nC30pk+GoYuGcWyCZbOLSpKQQs7AimSVfxEgbE0Tt3OnHRkynE/gNJng+OvVzNH7r570UBdaem6vz3xj+Nel+M8SaCHiHwUUEUolLwayzFQRQ1k+Cfbx3rAB1bHP8AjvCik8rDkxI421P/AL1RZYGySlmQ22yil97xvwMc29QTsZ8wk7o9KUWlJEYY9muhoA5eruLYWT4pp+pTS82zo1HCci0OVRHQI4HUAbuukHuaJVVsAkDthfL3OLvBMw8mVR5HDk3uL2rYq2rcsrBhv7CyTZNKXucZO8nZMZ8K8YU8e4trzBihtHRW1OF6mqgADVhQx7E712qiW3CvGFfq7Kx80NI8r6kNRowGjSDTg7lercCt2As0Kwy5foNp1krV+w59JcTSeBSihdNBgopbIuwABV32oEfoS6wq9M5cJl00yGRWtgTW1/hABNAHxexvsNg1wk6ydChgwYMKAYMGDAAYhzMpWqANmtzXg/Q4mxWzx2X/AJv7DgRjIvi3/gX+c/4MHxb/AMC/zn/Bihn+JJF8xsnso7n+wfnih/8AEibEo4U2A2xG3f719MLPV0oupMaOlqSVpD4Zt/4F/nP+DB8W/wDCv8x/w4XScViEJn1WgHcefFV73tRxjJPWU4cuApjJIVStDbtvuS1EXvh8o1YqUnsdDObk/hT+Y/4cHxcn8K/zH/DjH8C9bJLIIZlEbMaQg2rE/h9wf6j9PNrinqgKzxQRs8q9xp227mgdRrt2H3wZQqwxldGnObf+Fa/5j/hx8Obkr5Vv/mP+HGDm9aT0oWAB/wASlWJP2HdRXveHfCfVEU8giCurkXTAVYG4sH+wYyM4N0jZQmlbNE2be9lX+Y/4cfBnX/gX+c/4MLX4gtEr2FdR7UfPv2968YrRcUo9TAre5A3F9hsf88Rl4rRjJRbNWlqNXQ7Gdf8AgX+c/wCDAc69/Itf85/w4pZrOxxqGdgASAPNk9gANz+WFsvqJFYjQ+32B+9E/wDWsXlKEeWJFTlwh+uefyg/Jv8ALE0Oa1MVqiBf63/dhRkuJxS7RuCauvOGGQ+dtvwrv+bY3Zq0G6dMYYMGDCjBgwYMABgwYMABjA8d4xzJZvhzyzGjBjoBLsDQLbdSgKw0E73uBQxvsYX1XBGs8jO8sjFNelCLi0VVfxE2SqbA29++KaY+nWW6sd5DiCT5dXjXQvbSOwOx6dhY3HgexAIICyXucN8rlhHl40WQyqB0vd2CSRRH4QDQ3OwG5wol7nGSq9hBnwrxhF6hyEiZl5I02ZfmlkARi1HSLoBjpCLdnfwqjD3hXjCH1Tm2OYKzlBGqnRTWRr2BYDcal1Ek0AAfYszrl7WPpXkqdD30VkmigIdZFYtvrNlqAAavBIG977dyKxoMIvRuZlfLrzdPT0jSbI07FWrypFePttZe4TU8zEYYMGDCAGDBgwAGKmfb5B7tX/2sf7MW8KfUTkIlNoJYgNV0SrAbedz2wGMz2TdJOY8iByZWCFl1bCukX9Df5+awwzLIy6Co012KkAD6bbHEWQhEMQisPR3ZloC960sSWat6/wAhj5LLl1GpGS133YG/pv2+47fbbHDNY1ly/azqU7ey4KeTiXVJCVBh6ZAhF7AjUercjsdvfDaTLwMFV4oyi7oCg0gEeLFWfp9MQnK6phPqYMq6Si11d9yfIN/Tt322sRSopYSMik9luu/nvv8Aeh5xfoOMavj+iT1lKV/f+xbxHhmWK6uSoZOuMomhl0b2KHg/Stx74ynpriIHNs3IxB3G5Fe/c7/9Rjc5aZQXZSGTVRa7I+58qL/Lb74gkiy6l5ESMs2zvtW5HzHsd6NfT7Y3oXHkI61S4M/LMmvmAddVqo3X9+KfB5ieIK0VWVIa/I0+BYs/L58Y0Mgy6kMhjLDwSpB39uwP1FePti+uTg53OKKs3bUdjuKB70bG1/ce+E0dDe7La+pjGmuSbLyKqqooUKP37b/W7x5nlUhlNVRv/wBsRZxxY2oN53BNea8jsN/f6bwwTDmABSwq+52I812/zrDPwze3oc/+VBcrcozSf7QiyUBHHSeOo14s02nFp5kag2gn2NHf6Xj5xLgUEp13IL8Rt3+tEGv6sZ9+IaVIBbe6LMSwHtd9/rXfC/4epOTotDXgopH31Hm+XJDIm0idRr2BFA+/4h9icbjgWbE1Sx3pKqdwR/Ft9fvhFwjheWZUk5Z1kButix+++x380PtvjTcPHXd7Mvj/AIT/AP1imjoz0ryf/BPW1Y6jVLgZYMGDFSYYMGDAAYMGDAAY55xjhsizz6EbS+w1yD95qssIrIBkOrYb/JubOOh45z6lnaSeZMxo2QxxgNYHMJ6Dp3BIVCSTe47XWKafrfBTSvL6XRoOB5Ux5RAyurGywc2butX0DVqo72xve8U5e5ww4Xm5JcskkuksRsVINih3rYMDYIoduw7BfL3OMneTsmM+FeMKPUeeiacpAsZmVW5jMgawBp0gEG++ljXa1BsEBvwrxhT6vygWUSSTFFZSEWNBqBVbLFiwBUNpYg7kAL2vDrnkaFZK1Y79JZqCSAHLqqjuwUbaiBuNzYPg2e1dwQHWFXpnJmKBQXVwepSqaRpbcD3Ne53/AEw1xOfmYoYMGDCgGDBgwAGFnG4w3LVt1LGx/wChsM8LuMHZANjq2Pt0tjVyZLgzfH3hiCB3KEkkbM10KvvdUR+uFPIR05nPTlkldWlu48Ud7xoszw4SCpAj121Lf/Xtj7/RihQlLo76dAr9O2KKLXDVGR8RKKpX+ClwcQunLimLhKD9/rp79h32+g9sXpV1sVjYg2pYaTdHzqPih9fvgyvDY470ALffSoF170N8fEyKglukEm7Ci772T74SWlkt6ElPJkWVhS5AzHU4UspBGk+Pm/Ff9n0x5zWVijSi5XzdWSfJNDfuB9MSnhKIQdXV37k/TcFtzj1NAjDdgT9a/wBDGR0Vj6e3JsNRwe3ArXIRsC3O21abI81e9nDPJLHoMcT/ACDSfcXf6eartiIZRK06kr22/vwZbJRpelwL9j/ecMtFL7fktq+KlqLdvbjgi4nHy4VSMM2myQAT+Fquuw1VQP8AZhTwadzLFqDAMrCSgQFFbE/w7jGgGXsby0BuaYgfnRFn748Llx/4pr2Dn+vq3xaLxWKORtt2z5Hllibms/SBX9lUO97H3JA7YsZbisZVKIIVAG2sg0O+1j/PEEuRVhp1WPb7fbFeHgMa6q7MKO5JI/M7flhFpQSpFOpJ7sspKso0iQXZbuCSLNGjuBuPA7fnhhwhCkgQb9Bsn72T9NyNsKMvwJEbWCbrY2e35k4c8IjAkO9kIK/Mm/8AoMZKEVugUm3Q5wYMGJFQwYMGAAwYMGAAxgPUXEImlmOXWElY25pdNQeiOk7E8vpa6AJIFE43+MF6ry6xTPJLPpDqXULH8ix1Zk6hrS3a1Fs2v/hGKaXO3I0Mb+rgfZCeB8upywCx79PsT1G6JBJ1ars3d2bwsl7nDfLZJoYEidgxUEWFrazQryQtC/NXhRL3OFlzsKM+FeMIOO5aUZyRo1nlJSyKpa+akYD8KgqBYtmHksxf8K8YR+qs4zz8qZeXEoJQlhTEkICbvez07be5JIV9t7KaWWax5HPoWErltzIeo/7xdO47so9m79hve12TosJPSOflmy6tKhUgAAn8QA7nc9QOx9yL2ug7wup5mTDBgwYQAwYMGAAxVlkhfSWZG6yq2QbcagVHuwpgR32Pti1jIcT4TM80oCnlxH4qHuA0xKFVDA3s0cpYVuJ1+owAaJYcuTywIy2/Tte2m9u+wZf5h7jExycd3oX+UYyjZPMAQzoZkbkZmZ10KW1yyQyLC/S3ygFKXc6NjtiTiWYzLtIiHMAvzUCrFSKvKcxsJCl62IU3qpSdJANYAo0/wUf8Cb/8Ix5GQi2/dpt/wjFHNZmT4TXBzGal3dCJAuoB35ZQEuqamC6eogCt8LsjJmndFEk4ReaxMkSq0lNEYlJMYUKys42AatiQwNAUaE5KO70Lf2GPHKhDCOo9RBYLtZAIBIHcgEjf6j3wt9KTTvGzZgtqsCmQqQas1qijsb9tJAr5m8IjlsyGilR8wWhyuYBLRi3kDwlYzqj6lOk1p3ajTYAo2gyydtC/oMRqYg/KGjWF1aBWrSTWrT3qxV/TCrh2YzDZuQOWWIA6VKHSV6NLBjGAG72NZO5GkVeKaBhmsy1u6/ERAjQH0AwCioCkrTsCT43JoWcAGmMC/wAI/QY8/Cpt0Lt22GMtmc5nuWDTgq6xSFUonRG5eaMCORtDy6E+RqUEir1BtxWWVMqpDuZAF1GOI6nIG4ChHMer6qa7fXAAwXIxgk6Bv7jHluGRfwKPsBjN57N57VmeXrUrHcSmMtZ0LXaMKW1Ek1KbojSO4tTTzoyprnfTMFsRC5EYIbLrFywFLN4W6+YEG9tmUh3NkI2ABUCvYD+7EGSkywleKJ4+aoGuNXBdRsRqQG1+YHt5GEPxeb05hneRSrDSiws3422QjLnYoACRze4Nr5bw5dpMysjlwsUS6UK11yagxdwNLkBQNKmgSSRuhBYUhxgwYMYaGDBgwAGDBgwAGOdcVysozGaCDMSCuptJ2B7tGVHUQGUKoN9LUABjouOeep828s0iSq0ehSIQGAJLE6WU71IeXswAqyBffFIVvfBTSyz+nkecAiK5OO9dm9nFFa2IUeEJBYfRuwGwqS9zhnkM88+XSSRNLML+jAgEMBZoG+1nsdyKOFkvc4yfmZMZ8K8YUeqeQZzoRJJSjCUOzaQAlVp1KCxDVd9IPjVeG/CvGEvqnh5SfmhooQykK4VmckdRDKqElSwBY2ABddTXh43e3I0Mb+rg0PpXkcgfD9ibcFixDkAkEtufG/kURd3hxhJ6R4eYcuFZYxZscs2Cn4bahqNea/rJw4mlCizic/MxT3gxnc56ho0uIYvUTXviPViVWjKjUYMVMjn1kG3fFvDp2Taa2YYMGDGmBgwp4pxcJar3Hcjc/YD3whj9QEgvT0DXzb7/AExN6qTotHRk1ZtMGKnDs3zFvzsfuD2OLeHTtWSkmnTDBgxSz3EVj+p9v9dsDaXIJNukXcVsnklj1lbt21sWYkk0F8nYBVUUPb3s4zMvq0lyiKzEd9Clq8b19cT5H1TbaHRlPsylSa71ff8AyOE6sS78LqpXRqMGIstmFcWpxLihztUGDBivnJ9C3jG6NSt0WMGE+Q4mzyBa23/qw4xkZKStGyg4umGDBgwwpHmHIViO4BIwtzmYL5cMO9ix+f8Ao4ngzRDtHJ79J9wfH+vrhZzAqSxM2+oV+TC6/IXiM5f7Lwhv/AyfOaIUbayAN/ev8sX1OEStr5MakEAb/n3/ADAB/XD7DwdiakUgxgfUzwCWZokSRijGbVIwGpdIpDrURt07yi9JUjvYxvsc/wDUfD+XPKxaCFXW12brC9xLpQ6Etzcl7dFDY46NK725Fhjf1cGjySwjLqMsbj3qybsklr1bg2TscKpe5wy4ZkGgyyRuqKwHVo7GtlJ2FtoCg7VY22rC2XucLLlijPhXjGc9S5grm2V3MtITyggtFNElQSbAjBJIG9gbkhV0fCvGFXqPikjzchRLEFVjrGpeYRSimBXYM2wB37mukltt74KaWWax5GPoSQtlgTLzaYrsNlI7hTZBXsRWwutuw++p80R0jFr0vxNp4FZkZSABbLWvb5hsO/keD5Iomp6nyxO+I+Ivc3SrPcyXFc60EBn0avAHm9JP/wCuEfAfUk2YaC2idZRuFUpynDKDGS7HWQHUggC7oXjWAq8bQyrqQ/WmBHYg77j6j74r8J4Llcq/Njj6u42Ci/4jVliPHYea7Vx7HU87GXC5Wjk0nbfG1Q2AcYrhsbSS6vc42iCgBi+kQ1+UesVeI5jQhI7+MWsUuLR2mKS4dEYJOSsw3ESwdH3q+/183+WPbw1HMf4jti/KupNNWAbP5Y8JC0jKtbDsB5Pv+WOM9Aeemh017KAf68O8VeHZTlpXk7n74tY64Ko0zg1JKUm0eJnpSfYYx2YlLEt3ONhOlqR7jGNzUbLqXswuvv4xLXvYv4atzmnFfVXEljT4ENl4UUAhQjSSP+KVuknc9lHgD8rPAfVPEXjVM1Hzg8yMkjsFljtgG6QN0IvbarPiq8yOQSG2INEH3xd4GjPMmkbKQxPsB/qsL1NqPWl4OCed+50bguYKyAeDjT4y/BoC0gPgb41GKaN4njeIrIMUOM/7s4v4X8ZPRik/Kyen5kZeGco4YeDjaZeYOoZexxhpBZ2w54JndApvlPf6H3xz6U6dHVraeStGkwYMGOo4ihxjLhkLfiUEg/TyMZaWbfezvdn+/G2lTUCp7EV+uMlLFQKMOpdj/r2xz6y3s6/Dy2om4HNUqmqBsfr/AJ408kgUWxAH1NYyWgUK7+Kw3y/DWenkJH0uzX1J7YNKTqkg1opu2xujAiwQR7jHNuPSn4jMo8nNpKJ0D9yrXZIYn92oMd7UTuQSGOOjQQhBpXtjD+ouLSySSrHzoeUjaaBBc2QHAJUNujUptSDZ8gden65EdO8/oGvAZmfKRs0nMu9yNxWzLZJ1U4beztW574qS9zhrlOIc+BZDG0d+CCNqBBWwCRRHjvY8YVS9zgnyyQz4V4wo9XZaHnam5kzMhDRawFjCqaawhdWJNqLrV1VYw34V4wh9R8MZMy8qJHGGU/vZZRocnqKUz2pJULstAWbNBRSN3tyNDG/q4NP6YhjWBeVI7qSW6ypKk91IUALR7gDvfnDKeEMKOEnozhxhg0tEY2J7F9RIGyk0zKpragT2HbsHWacqjsoUsFJAZtK2BtqajpHuaNYlqVkzPUQZz0+SbXEEXp5r3x7b1GVRZCFZqKEbqFcTRxEPTOFVC5LMCwAUkEjFPiHqCVQMynLkWKHNs5W9LiCWIEIoY9ZAIstQN+9Yj0olFrSNPkOHrGNu+LuFfCczI02bV3RljlCoqpRUGKN6Y6jq3f2Hn6ANMOlRNtt2wx4lQMCD5wp9QvKGygh06zORbXpH7iY2wFFgKvTYvbcd8VMv6ikkeBUReqKKVxfiXVYVth06D4JY0KXdhph4fhzqxUgm+1ecOuG5ERj/AIj3P9gxn8n6nmkZ1QQE6MtItOSFGaaRNLEXqZOXqsAarApfmx5zvqOeJJmVEblLmZXstZXLFOlBvRcPtvS7Gj2xOOmouys9WUlRr8GEC8dJzQhBiC80xadRMhqHm8yttKg0tU1hlaxdYf4oSDFHP8NWTfsffF7Cb1FnJY2yoidUDz6JC6aho5UrV8w09Srvf92MaT2Zqk07Ql4l6PEpt1BPuCQfzrvi3wz0uIxpUBF81ufzJ3OPa+oXLuq8kkq2hA/UpSUR09kAs2rZOnqBXVvYhPqJwZJQ8ckQy8LqgjKnVNJIhcksSEGmyNOwH0Nz6MS78VqOONmlyuWVBS4mxT4TPI8QaVQr2wNdjpYgNVnTYAOkklbomxi5ipzt2GFvGYWZQFF4ZYW8az7RCMrpouA5O+lffSCCRdCxemwSCLrJK1Q0ZYuxGfT87/i5Y++5/qNYY8P9NhPnkZ/p4xRn9Q5hNTMkWhee2xYtoy0wjI9rZWDXdLVU12DM8ceR3TRpjSUKSTpYGLMRL2J6lYMWsCgukknWAEWlFDvWmzV4MJPR7kwPqJJ+KzQ39hm5gB9gKGHeKEgwn4vwt5XDKQNqO/3+mG7fTvjJQeoply0Ls8Lv8M08jUUDFAlxgBm0tbi23rbpN7LKKkqY0ZOLtDnhXDGiYsxB2rDXGfzfqRY9QOguOceWG6iIV1bD3IKePxD3xVzvEp0ZZbhcJBLLIUJ06UaNgi77sUJ6zttdb0NjFRVIJScnbNVjB+qYIVnkepZ2KlmCuv7lkC6RHSE8yrIVjQtuwbG7Bxz3jfCGSefSiRpIKHMlH74HdlTVJasxc9wFBA76rxbS5dBCr+rg0+Uy8ceXjSJzIgB0sSDtZ26QAAOwAAoCvGFMvc4vcGyTQ5VFdOW/dwX1WR06ibNEqoNAkC6s98UZe5ws+WKM+FeMZ71RmnGZbnshjVW0hNRKaq+agK6AXbc0Bew76HhXjCjj3E0bMlMuEWZEYSSctS5A2ChirdIY7g1fixeG23sppZZrHkbeiZpWyw5rIdJ0gKSSukDpawO3jvtW57l+RjG5X1Rl48kGhCRsQQFVAEDkA6qFWtkGvm3qrupeDeo9Ejw5qQsdOtWIFgBSSDpUWOkkUD5BrpGCcG5PYXFtORpZcoNGmMIhClUtAVW/GkEWuwsAi8R8PyAjTSxDkliTpAHWxYqB4TsAN9gLJO5yTerXMnPD/wCziQJy6Xtpogmvn1m71aewvucXeM+pg7Rw5WQqzAOzVuVKagBqBo9SEkiqNDe6XBm9OVpfc1SxKCSAASACQO4HYfYWce8ZTJ+sohluZK1yJStQ2LUer6DpawaO2w3W4eB+oXWURZmXXzFVlOkDS1kHsB0ElQO5HnbcD02jFB039jYFQasdtx9PG35E48CFdjpFi62G1969rxic56tZnaaGSoI2QFSBv1dWrpJBKkVvt5rcYv8AGPVKkRR5dysktG6FhQTqUAgjVSkXVD37WYPv+TenK0vv+jTiBPCr79h5N/8AXf74+8lbJ0iz3Nd7ob/kB+g9sZfhXq1BC/Pa5IiVYgDq6iB7AECrJCjyNsVOE+pnEsZnk1xzraAKBpJIII6QdOlgCDbdj4JwdNmYPf2NM3DbmSQsulN0VUog6GTqa+pQHaloVfc4YYxHFfVTM8hy8mlIAC1gdR1GyeknTpUjaj327YucV9WoYoxCxWSagpIB09Wk+4J2aiLG1nbudNm4Pb3NXjy6AiiAR33HtuP68ZbhHqlVWVMw5LxWboWykihsAA3Uo3ABsb7NVDK+q2WRZpZLgkLgKFGwvpK7AkhQb3Oregdhgwff8h05W19v0bV8shvUim+9qN7FG/fYAY9clbvSLrTdDsfH22G30xkOO+o2eR48rLoMSsXOkG2FBe4PQCGsbE7Vt3mzvrKP4YPG1SyWiWLCvS9R/iXrUgCyb3ApqFptmODST+5qoowoCqAABQAFAD2AHbHrGS4N6mCNLDmZCWW3VqF6QmoqQoFnpcggV4u+9JfVb8wT6/8AZzIU5dL201V1WvWLvVp8b7YFBm9OVtfY3WPDxK1agDRsWLo+49jjK8Y9SB3WHKyFWrWzACyCuwXUD5ZSbA9h2IH2L1nEMoJXNyAaTtSl6+b3C2Dt83irqzpyMcWkmagwqdio7Edh2buPz8++PjZdDqJVbYaW2G49j7jc7fXGU4J6jKSmHNSaiyKytQ22Oq9KjpJG2xrzVjFWf1Yxdp0eoEdUKEDcdms18xLCuoAULrcYFBsZ6ck2vsbhUAugBZs17++PWMpxf1OrGKLLyFXemJoXposVFg01VZqq2uyMHDvV8a5dmnbVJEdDkCtbWwsdgPlN7DsaFEWYMXB1Zq8RnLpt0rsdQ2Gzfxffc74x/BPUriWNcxJqEygrQA0sT46QdJ1KKNkbeLOIs/6rZneSCSoYtOoEDq6iWLdJIBSqAII7msGD7+aN6csse+LNryVvVpGr3oXtsN/sT+uPiZdAKCqBuKAHnv8ArjNcV9VI0cawOVklqiQOkaiCPILdLgEWNruqvzwn1WixyjMOWeImyAOoagAPADAMoJNDe770YMzB1kasDHN/UcztNOuYKN0mNNOohQ5PS9AUNk1GzuwsiwA54BxueWdSW5kciSOFAA0gOmkqSF7BqIJ3u/GJOPZSVpC2XiijaRCjFliJlbalk2JaMKDYvf6VgTjHaTr9jxyhLjtoscGzMkmVR5WVmPlTvtsVawKdW1KRXjfe8UZe5w3lZUSONYeWvYBdGldidgrdtj2GFEvc4xtN2iQz4We2K/F+B/ESl2nZU00FUUVYdiG1VWqmrTZKgEkbYrJmSBQxUzGXR2LsDqNWdR8dsbnT2BDP+hn+FGX+IF69Wrl9On/w9OvVp8/N9Pl6ceuD8D+HmMizMyFaKMtkk+SxPbVqYADYswutsKPhEoCjVse97v3O/vgXJRiiFog2De47dv0H9uN6jCydvSjFSTmmM2q+ZoNd9VlA/wA+qm1AgDSoAA2xf4vwpcw6SPOREE0lVFEkkdSurAKSQvg9qBFnCWLhsS7KtCgKvbYAe3kDf3O/eiJIclEpsIPp9Pt/rzg6kjbYzy3CGGUky4zNmQllcJsFaiRQfUQ1sSQw+Y1WDh/A+RPHKJzW+tSvzsy70SxCLYDaaNaaBom1iZOMEkAgkBTv+EGwD7i/f2rttj78KnT36TYF+aYD71qb9Td4OowtlrM+mNZlZswS7MSp0kAK2xVwHGvpCgEaa0iq3xd4lwgzCBXnJWNdMnTRk2osCrAIxGodjWo1R3xW+LbB8W2DqMLJ+HcHaKKeIZljzPkbRuleT1WzEVZBXtYAJJxX4f6c5UkMi5g2tFxoNNW1IC55alaWjq+VT82+PvxbYPi2wdRhbDPenObJLI+YJLG4xo2T6NTVIunUtdOzMfm3xPneEPJDBEcyRy/nbRu+1WOrZh41Fh5IJAOIPi2wfFtg6jC2WOFcG5HPCTnTItINNlDuAxLE6yBQGwsKLs74pZf0voMTjMnWrAsdJIIHYKGc6TWoEktetr8VL8W2D4tsHUZlkvEuBc6Z5WnYAgaFC0UZRtuGpl1EtprcnckAY+ycHc5WPLjMUUYHVy9ioJITTrul6atj8ou8Q/Ftg+LbB1GbbLHCOCDLyuyTMYymkIwtruwS5J1US1bD5iCSAMLz6VNBvijzdV69Bqr1fIX+fX1arrciq2xY+LbB8W2DqSC2WOMcFGYlDtMwj0adCimB76lcMANwpIKm9IF1tjyODv8ACtl/iBbOW1cvYKe6aderSd/xea7bYh+LbB8W2DqMwm4XwPkTrKk7FaOpCLLFhv1FtlLddVYJIBAJGKWZ9LF9bnMnmF9StoNAHuGUP1H5SCCukotACwZ/i2wfFtg6jNtlni3B+e0WuduWq6XXTRf3YMpGgsNjsaF6dNk48Zbg7pl5oBmTbm1fR8o2sEat9W9kFfmJGk74h+LbB8W2DqMz0o9ZD09ypopUnPTfMBX5ie+nqqNflGmj8i1vZMef9M81pnfMElySg0mlB2KuA/WunpAGnuT8xvHr4tsHxbYOozbd2WOIcIaVMujZg1GKkOjeSxWoEMNLVqq9XzXVgHBw3g7QpmETMGpBUZ02YyBQYksdbVpHi9I8m8V/i2wfFtg6jM9KPvC+HR5ORZWmJ/dMr7ELYaLSVBYlKArubuziv6hkmD1Csu525WlVY6kfqsGulGQmxYdvNEGYkZqIbSQCOwNg1tRH0GKgyjA2JGHnYAD9Bt4GOTxXh4+ISyfH6KQ1HF2PDOumCIleYN2VRVdDXsO25xRl7nFXLwshBDbAliAqiyQRuQL83iwzWbxaEVCKivQRu3Z//9k=">
            <a:extLst>
              <a:ext uri="{FF2B5EF4-FFF2-40B4-BE49-F238E27FC236}">
                <a16:creationId xmlns:a16="http://schemas.microsoft.com/office/drawing/2014/main" id="{0FB98AFF-787E-4A98-B381-911C5DC2226C}"/>
              </a:ext>
            </a:extLst>
          </p:cNvPr>
          <p:cNvSpPr>
            <a:spLocks noChangeAspect="1" noChangeArrowheads="1"/>
          </p:cNvSpPr>
          <p:nvPr/>
        </p:nvSpPr>
        <p:spPr bwMode="auto">
          <a:xfrm>
            <a:off x="0" y="-860425"/>
            <a:ext cx="25431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endParaRPr lang="en-GB" altLang="en-US" sz="1800">
              <a:latin typeface="Arial" panose="020B0604020202020204" pitchFamily="34" charset="0"/>
            </a:endParaRPr>
          </a:p>
        </p:txBody>
      </p:sp>
      <p:sp>
        <p:nvSpPr>
          <p:cNvPr id="5125" name="AutoShape 4" descr="data:image/jpeg;base64,/9j/4AAQSkZJRgABAQAAAQABAAD/2wCEAAkGBxMTEhMSERQWFhUXGB8YGBgYFx4fHRocGRwdICAaGhwaHikgGBslHBwdIjEiJSkrLi4uHR8zODMsNygtLisBCgoKDg0OGhAQGzAkICQwLyw0MCwsLDQ0NCwsLDQsLCwsNDQvLCw0LDQsNCw0LCwsLCwsLCwsLCw0LywsLCwsLP/AABEIAL0BCwMBIgACEQEDEQH/xAAbAAACAwEBAQAAAAAAAAAAAAAABQMEBgcCAf/EAEYQAAICAAQFAgQDBAcFBgcAAAECAxEABBIhBRMiMUEGURQyYXFCgZEHI1KSFaHB0dLh8CQzYnKxCBdTVILxFjV0orLC4v/EABkBAAMBAQEAAAAAAAAAAAAAAAACAwEEBf/EAC0RAAICAQMCBQQCAgMAAAAAAAABAhESAyExE/AEMkFhcSJRofGRsRTBgdHh/9oADAMBAAIRAxEAPwDpeUy4YY8cSMcAUykjVdAKSekWTQHYDFrhXjGd9Qswzji3mPLLcsILVTv07kkBVbsACSB1MTVkm3sNBJyqTpD9sqgQyEjQF16vGmrv7VviHh3LmDGO+kgEFSCLFjYjyDjPB2/o5WOZbTzNH+7GnV276tPL2J9rNBdQAxPwLmNm2QO+XYxWE5YJqjTNv2pkIsGirLam7Zwa/IKMcW73G7SwibkX+8vTWk1qK6wpNUDp3/TEnEFjhCmSxqbSoAJJNE0APoCfyxi2zJMRk1OU5oJmKgEHV8htrEmkMRbagSoJDHDvjokXMwqZHncxWE0BSdgtiz3J1saArYE/KMDg/wC/wNjC1vt6j/L5VXRZE3VlDA+4Iu9/pirw2WKfUIjZUAm1I6XvSwsbg0f0whysjf0fO4zDqquRp5YrzQ1FgFB1Jq7AFSCDbXJwdmOcgXU8JZDpGgHmKvUG2OyMuobggHTsCVxrg+/YXGNN3wOszLCkqwuSHOn8JrrJCgkChZFYmz0SQprk2FhdgSSWNAAD64x2bdtOZ62k0vTTMqjQVqg4YmtTBgLO1j5QRTXjZf8A2I815S62kbJpLdJr52sPbIDsSACWI85g+/g3GNrf57+O/QfZPLrKiyR7q3Y1XY0RR7EEEflivkZYZXZIzbKL+UiwDVqSNxft7j3wl4PIxgzhE0kao1sgi+UE3p2YBWG6t8pFAtYIOK3CXfm5MFmjJACuEB5va2WiOnUrAjcUysQVNjcH38WGMd9+O++70eflhhZUkNEgH5SaBOkEkDYXt+uLGdy6xI0kmyr3NE9zQFDckkgYyXFC/Mza62lI6WdkAEVE9RBJ6NTJsaFBmACje5xV2+HyTmeR1c2qGMdVHVp3Y6mqlFaie60LOMwffxYYx235777p/kYklXXHuLI3BBBBogg4hy8sLymFTbjV+E0ShAYA1RIJo4UcDLk50c14Sq6nQJqK9tW6sDr6XAIokMCCaFK8vMx+GpmQM9LMEU6i12ECtuVZlujuA/zAEHcH38BjG3v8d/Bq+Jyw5euaasM2yk9KVqY0OwsfrizmcsiI0jkBFUszeygWTt9MZvjJcZrMKWeYheoaB+7VrYsBZJRVobAAnsCdRx5nLf0fl3bMsVaQLWgafwggHVRUFHK9wdY0gUtYoMxxVKnyaHh6xzBjHZ0tpYFSCDQNEH6EH88RiWEzci/3l6a0mtWnXpuqvTvhTwDmNmZk1vl35Wox6AxGxFtR9yjKaN0wBHUMJ/iSIw9vo5x/fBR31Ho2bVzNFHZtRO16tsCg/wChsYW99vQ2PERHCAZL6jQAUkmgSdh9BieLKqyCRSChXWG8FSLv7VvhBx0yLmgpd8w4ivRoCnstld/YOTQA3C7mqrIW/o12GZbSshT/AHY032AvVpCbqT4BBGnVYwKDf4FcVine/ffe7/hrxTgmIk1RNqRswsHcdiMfJZIllEBPWaHymra9IJqgTX/T3GE/Ay5ziKGeAtH0roB1KBYY7jpKkdwQrLWxItVmZyFmOp3AlGqYoOkiqDAtYZtL7swIJQEqWFCg2M4QyavbvvvbZ56JIlDSbAkKKBJJPgAfQE/kcesnl1lRZI91YWDVf1HcH6HCLjZkEuWHMkmZowyRmPTqtSBRZtm1bna1A6jVXBkZD8FmnGYkVVfdRH8tk9PzAKetQ16a0nWCLJMGLUcbvfvvvd5w6WGcsIjZADfKRakkBhY3Fg4M5LDFIsbmmaj8pIAZtKkkChbbflhBwgt8VlRqaKxSkIP3oBvUAKpG0uD3q0YjcEVuJO4bNjW0pU6WkZFAQjszgk0pc1vsFFgBawYPv5GwhlV7d/779TX52BIkLybKKHa9yQAAB3JJAwZGFJkEke6kkdiCCpIIIO4IIIwi4s7cvJHnSSBxaRtHRbuQOpjb7oo+Y9JN0WJ8cHZyme/fSRaBqdBHZTsSOlh19LrtRIYGyNNGD7+aFxjjd7jjKTQySGJDbjVtpIvQwVqJFGmIH54OJzQwVzjpsFvlJpVq2NDYCxjMZF21ZTraPUwVZQinmFhuU0kWA9WBsQSaKg4t8Z1fE5pdTSkL1HQP3SmzqqySigoPANMQDuSYvv5+BsI5Ve3/AJ/336mpkyAAsjCyQbnFr085bJxMXL2DRIqq2Kjc6l1AkEGiCK2rFWXucSnadExnwrxhT6lz8jzCEiSJFDFWsqHbZQbsXu1qBfg7HYNuFeMKfVkEPOLaTNIUIdC9KoCmtwLDHVsLoE6qvcsqvfYfS8y2v2HvpXiTzwK0iMpAAthWsUOr7+/ffzilmfX/AAyN3jkzkSujFWUk2GU0Qdu4Ixe9LxRLAOSzMCSzaiCVZtypoAKd+1DvfmzXzPorhzs0j5LLs7EszGJbJJskmtyThJ1k6EKn/eNwr/zsP8x/uw2f1FlRHBKZkEc7BIWvZ2bsF+pxy79h3pjJ5nhxkzGWhlfnuup4wTQVKFkdtzhx+1jJRwxcJihRUReIRBVUUAOrYDxhQOm4MK19SZMy8gZrLmXVp5fOTXq/h06rv6VhpgAMGFU3qTJJIYXzeXWUGjG0yBwfYqWu/phrgAMZX/vH4V/52H9T/djVY4x+w30zk8zw9pMzloZXEzDU8YJoBdrI7YAOmcF9W5LNyGLK5iOVwpYqp30ggE/qR+uHeFHC/TGSyz8zL5aGJ6K6kQKaPcWPGw/TCj0SRl8rNJNxNM5FzWYTs66Y1NWrPqIFHfuAL2AwAa7BiPLTpIqvGyujAMrKQQwPYgjYg++IYOIwvI8KSxtJHWtFcFkvtqUG1v64ALWDCziPqHKQNozGagibvpkmRT+jEHDFHBAIIIIsEdiD5GAD1hTxj1Nk8qazOZiiYiwruAxHuF7n9MNscN/ZtwrKT57iEfF0STP840k3YrvvGG+b6D+HTW2ADsXCuOZbM38NmIpq78uRWI+4BsfnhhjJ5X9nXD4s1FnIIeTLGSQIyQh1KRuvbsx7VjTZzNxxIZJXWNF7s7BVH3J2GACbBijwzjOWzF/DTxTae/LkV6++kmseTxzK6ZW+Ih0wtplPNWo2utMhvoNiqNYAGGDFPhvFYMwpbLzRTKDRMbq4B9iVJo1j5xPi+Xy4BzM8UIY0DJIqAn2Goi8AF3BitkOIRTLrgljlT+KNww/VSRivxLj2Vy5C5jMwQsRYEkqISPcBiLGABjgxFBmEdQ6MrIRYZSCCPcEbEYXZf1NkpH5UebyzyE0EWZC1+2kNd4AG2MF6j4lJLLIn72HlodFEqWLE043AZug6e4onfcgb3GD9TxwrPK6o0zFSzjXQjZNOkIdO0lbgkkLXYasU0/4H0/NxY/yfEGngWR0KE+CKsUCGF+CD+tiz3KqXucNclBFHlo0hcugBpibNkkkGgAtEkaQBp7UKrCqXucZKr2EGfCvGEnqXhrJmDKvKiDKad2J1E9TArZIBYAEgABdTWTQDvhXjGd9T5phmnEzq6Kh0oqkmMEXfYD/dhmbuaHeiq4dXb2sfS8y3r3NL6P4cYYArRqhvbS2q1/CTuRdHwa87XQdnGf8AQ80jZccx1fSdIC306QLU348jvse5FVoThNTzOxGcx/7PP/ytv/qH/wDxTEX/AGgombK5JUOlmzahT7Eo4B29jh9+yT0zPw/InL5kKH5zP0tYohQN/wAjg/af6bnzseUXLhSYsykramrpUG69zvhAMf8AtJ/Z7kcnwWR4ohzoeWRLfWxaRVbUfIIY7du3tjQ+vvUU0HAFzCORNLFCusdwZQupge4OnVRG4JBxpPX3p9s/kMxlEYI0gGkt21IyuAa3AJWiRdXdHthDkPS+bzfDJOH8V5KAIkcLQWSBGBpdtR3awNhQIsbXgA5oq8OPDvhMlw6fNZyRdPOMFaZDVtrO6gE7Abbb1d47f6LyUsGRysOYNypEqvve4Ha/NDb8sY7JZH1HFGuVWTIsiLoXMMHMmkbAlflLAV3U/UnfHR8uGCqHILUNRHYmtyPpeACTHAv2Q+g4c9kmmknzMbCVlqKXSuwXeq77477jD/sj9M5jh+TaDMhQ5lZxpaxRC+fywAM/SXo6PIGUxTTycwKCJn1Vp1Vp22+Y/wBWMb+wnJpNweaGQWkkkiMPcMoB/qOOr45z+z30xxLh8z5cnLHIGV5Aw1c0hhSqOwWiFJsHyATgAr/st4z8Jks7lM03Vw15A31i6mVhfuQ1D204X+iGly3COI8YcD4nM8ycGrr5tG2/TqJau1Vi7+0H9nuazOaeXJSIkWajSLNqSQSI3DB12IJ0qq1t29mNb+bgkLZQ5Ir+5MXJIG3Tp07exrABwn0pnuGjJsZsjmOIZ6bUXJgLdb3QEhPSKrqXfyMdV/ZHwfMZThsUOb2cMzBSbKKxsKfrdn88IeE8E4/kIxlMrJksxAtiOSYOHRe9EKfcmh1171tjofBIZ0gjXNSCSYL+8dVChj9ABQwAXsZf1l6EynEQGmUpMo6J4zUi0bG/ZgD4N1ZqrvGmkWwQCRYqxVj6iwReOaR8B4/krjyebgzcP4PigeYg9rHzbe7eNgO2ACP0jxzOZHiK8H4jL8QJFL5bMH5iBq6Xvc3pbuSQdrIIrPftA4zl5uOcjiHNbKZRFqKNSwklcK1so8EMB/6QPJxrfS/ojNnP/wBKcVmjknVSsUcQOiMbjYkDsCdvqbJxZ9V+kc38avE+FyxpmOXypY5geXKnjddwdhtt8q7ijYBlvSuQ+I41DnOH5J8nk4o2SRmTliY0w+TtVlT2/DZo1VPhfpSLPeoOJLOCYInWRogSFdyKUtR3q3P5n3N9G9Kji7Sl+JHKpFoIWKAN8xI6mZiTsARQNb/bFb0r6bng4nxPNSBeVmShjIaz03djx3wAZvhPD48j6l+Hyi8qGbKanjU9JYE0a8fL/W3ucfP2kcBkj4inFJMmM9lBEI5IRu8dE24QghgAb/mvT82HHq70vnv6Th4nw4wM6wmF45ywA+amGncjq3Fg7Dve1vjK8eSVmyhyUsTBSElDhozpAYAqRqXUC1k31EUABgAPSGZ4amUzOd4UihCpaRBYp4kJClD8hr22PffvjlforjHD2jmzPEMrPn87MxLDkcwbmlVbOkdvyAodgMdR/Z36Mlyi5x840byZyQvIkd8tQdRKi/8AnP5UMJ+GemuM8MDZbhr5WfKly0fxOoPGG3IOggHfyLs2aF1gArehvSOcbgueyr6sscyztBGzE8tWApGJBIVqo7XRJ7nC30pk+GoYuGcWyCZbOLSpKQQs7AimSVfxEgbE0Tt3OnHRkynE/gNJng+OvVzNH7r570UBdaem6vz3xj+Nel+M8SaCHiHwUUEUolLwayzFQRQ1k+Cfbx3rAB1bHP8AjvCik8rDkxI421P/AL1RZYGySlmQ22yil97xvwMc29QTsZ8wk7o9KUWlJEYY9muhoA5eruLYWT4pp+pTS82zo1HCci0OVRHQI4HUAbuukHuaJVVsAkDthfL3OLvBMw8mVR5HDk3uL2rYq2rcsrBhv7CyTZNKXucZO8nZMZ8K8YU8e4trzBihtHRW1OF6mqgADVhQx7E712qiW3CvGFfq7Kx80NI8r6kNRowGjSDTg7lercCt2As0Kwy5foNp1krV+w59JcTSeBSihdNBgopbIuwABV32oEfoS6wq9M5cJl00yGRWtgTW1/hABNAHxexvsNg1wk6ydChgwYMKAYMGDAAYhzMpWqANmtzXg/Q4mxWzx2X/AJv7DgRjIvi3/gX+c/4MHxb/AMC/zn/Bihn+JJF8xsnso7n+wfnih/8AEibEo4U2A2xG3f719MLPV0oupMaOlqSVpD4Zt/4F/nP+DB8W/wDCv8x/w4XScViEJn1WgHcefFV73tRxjJPWU4cuApjJIVStDbtvuS1EXvh8o1YqUnsdDObk/hT+Y/4cHxcn8K/zH/DjH8C9bJLIIZlEbMaQg2rE/h9wf6j9PNrinqgKzxQRs8q9xp227mgdRrt2H3wZQqwxldGnObf+Fa/5j/hx8Obkr5Vv/mP+HGDm9aT0oWAB/wASlWJP2HdRXveHfCfVEU8giCurkXTAVYG4sH+wYyM4N0jZQmlbNE2be9lX+Y/4cfBnX/gX+c/4MLX4gtEr2FdR7UfPv2968YrRcUo9TAre5A3F9hsf88Rl4rRjJRbNWlqNXQ7Gdf8AgX+c/wCDAc69/Itf85/w4pZrOxxqGdgASAPNk9gANz+WFsvqJFYjQ+32B+9E/wDWsXlKEeWJFTlwh+uefyg/Jv8ALE0Oa1MVqiBf63/dhRkuJxS7RuCauvOGGQ+dtvwrv+bY3Zq0G6dMYYMGDCjBgwYMABgwYMABjA8d4xzJZvhzyzGjBjoBLsDQLbdSgKw0E73uBQxvsYX1XBGs8jO8sjFNelCLi0VVfxE2SqbA29++KaY+nWW6sd5DiCT5dXjXQvbSOwOx6dhY3HgexAIICyXucN8rlhHl40WQyqB0vd2CSRRH4QDQ3OwG5wol7nGSq9hBnwrxhF6hyEiZl5I02ZfmlkARi1HSLoBjpCLdnfwqjD3hXjCH1Tm2OYKzlBGqnRTWRr2BYDcal1Ek0AAfYszrl7WPpXkqdD30VkmigIdZFYtvrNlqAAavBIG977dyKxoMIvRuZlfLrzdPT0jSbI07FWrypFePttZe4TU8zEYYMGDCAGDBgwAGKmfb5B7tX/2sf7MW8KfUTkIlNoJYgNV0SrAbedz2wGMz2TdJOY8iByZWCFl1bCukX9Df5+awwzLIy6Co012KkAD6bbHEWQhEMQisPR3ZloC960sSWat6/wAhj5LLl1GpGS133YG/pv2+47fbbHDNY1ly/azqU7ey4KeTiXVJCVBh6ZAhF7AjUercjsdvfDaTLwMFV4oyi7oCg0gEeLFWfp9MQnK6phPqYMq6Si11d9yfIN/Tt322sRSopYSMik9luu/nvv8Aeh5xfoOMavj+iT1lKV/f+xbxHhmWK6uSoZOuMomhl0b2KHg/Stx74ynpriIHNs3IxB3G5Fe/c7/9Rjc5aZQXZSGTVRa7I+58qL/Lb74gkiy6l5ESMs2zvtW5HzHsd6NfT7Y3oXHkI61S4M/LMmvmAddVqo3X9+KfB5ieIK0VWVIa/I0+BYs/L58Y0Mgy6kMhjLDwSpB39uwP1FePti+uTg53OKKs3bUdjuKB70bG1/ce+E0dDe7La+pjGmuSbLyKqqooUKP37b/W7x5nlUhlNVRv/wBsRZxxY2oN53BNea8jsN/f6bwwTDmABSwq+52I812/zrDPwze3oc/+VBcrcozSf7QiyUBHHSeOo14s02nFp5kag2gn2NHf6Xj5xLgUEp13IL8Rt3+tEGv6sZ9+IaVIBbe6LMSwHtd9/rXfC/4epOTotDXgopH31Hm+XJDIm0idRr2BFA+/4h9icbjgWbE1Sx3pKqdwR/Ft9fvhFwjheWZUk5Z1kButix+++x380PtvjTcPHXd7Mvj/AIT/AP1imjoz0ryf/BPW1Y6jVLgZYMGDFSYYMGDAAYMGDAAY55xjhsizz6EbS+w1yD95qssIrIBkOrYb/JubOOh45z6lnaSeZMxo2QxxgNYHMJ6Dp3BIVCSTe47XWKafrfBTSvL6XRoOB5Ux5RAyurGywc2butX0DVqo72xve8U5e5ww4Xm5JcskkuksRsVINih3rYMDYIoduw7BfL3OMneTsmM+FeMKPUeeiacpAsZmVW5jMgawBp0gEG++ljXa1BsEBvwrxhT6vygWUSSTFFZSEWNBqBVbLFiwBUNpYg7kAL2vDrnkaFZK1Y79JZqCSAHLqqjuwUbaiBuNzYPg2e1dwQHWFXpnJmKBQXVwepSqaRpbcD3Ne53/AEw1xOfmYoYMGDCgGDBgwAGFnG4w3LVt1LGx/wChsM8LuMHZANjq2Pt0tjVyZLgzfH3hiCB3KEkkbM10KvvdUR+uFPIR05nPTlkldWlu48Ud7xoszw4SCpAj121Lf/Xtj7/RihQlLo76dAr9O2KKLXDVGR8RKKpX+ClwcQunLimLhKD9/rp79h32+g9sXpV1sVjYg2pYaTdHzqPih9fvgyvDY470ALffSoF170N8fEyKglukEm7Ci772T74SWlkt6ElPJkWVhS5AzHU4UspBGk+Pm/Ff9n0x5zWVijSi5XzdWSfJNDfuB9MSnhKIQdXV37k/TcFtzj1NAjDdgT9a/wBDGR0Vj6e3JsNRwe3ArXIRsC3O21abI81e9nDPJLHoMcT/ACDSfcXf6eartiIZRK06kr22/vwZbJRpelwL9j/ecMtFL7fktq+KlqLdvbjgi4nHy4VSMM2myQAT+Fquuw1VQP8AZhTwadzLFqDAMrCSgQFFbE/w7jGgGXsby0BuaYgfnRFn748Llx/4pr2Dn+vq3xaLxWKORtt2z5Hllibms/SBX9lUO97H3JA7YsZbisZVKIIVAG2sg0O+1j/PEEuRVhp1WPb7fbFeHgMa6q7MKO5JI/M7flhFpQSpFOpJ7sspKso0iQXZbuCSLNGjuBuPA7fnhhwhCkgQb9Bsn72T9NyNsKMvwJEbWCbrY2e35k4c8IjAkO9kIK/Mm/8AoMZKEVugUm3Q5wYMGJFQwYMGAAwYMGAAxgPUXEImlmOXWElY25pdNQeiOk7E8vpa6AJIFE43+MF6ry6xTPJLPpDqXULH8ix1Zk6hrS3a1Fs2v/hGKaXO3I0Mb+rgfZCeB8upywCx79PsT1G6JBJ1ars3d2bwsl7nDfLZJoYEidgxUEWFrazQryQtC/NXhRL3OFlzsKM+FeMIOO5aUZyRo1nlJSyKpa+akYD8KgqBYtmHksxf8K8YR+qs4zz8qZeXEoJQlhTEkICbvez07be5JIV9t7KaWWax5HPoWErltzIeo/7xdO47so9m79hve12TosJPSOflmy6tKhUgAAn8QA7nc9QOx9yL2ug7wup5mTDBgwYQAwYMGAAxVlkhfSWZG6yq2QbcagVHuwpgR32Pti1jIcT4TM80oCnlxH4qHuA0xKFVDA3s0cpYVuJ1+owAaJYcuTywIy2/Tte2m9u+wZf5h7jExycd3oX+UYyjZPMAQzoZkbkZmZ10KW1yyQyLC/S3ygFKXc6NjtiTiWYzLtIiHMAvzUCrFSKvKcxsJCl62IU3qpSdJANYAo0/wUf8Cb/8Ix5GQi2/dpt/wjFHNZmT4TXBzGal3dCJAuoB35ZQEuqamC6eogCt8LsjJmndFEk4ReaxMkSq0lNEYlJMYUKys42AatiQwNAUaE5KO70Lf2GPHKhDCOo9RBYLtZAIBIHcgEjf6j3wt9KTTvGzZgtqsCmQqQas1qijsb9tJAr5m8IjlsyGilR8wWhyuYBLRi3kDwlYzqj6lOk1p3ajTYAo2gyydtC/oMRqYg/KGjWF1aBWrSTWrT3qxV/TCrh2YzDZuQOWWIA6VKHSV6NLBjGAG72NZO5GkVeKaBhmsy1u6/ERAjQH0AwCioCkrTsCT43JoWcAGmMC/wAI/QY8/Cpt0Lt22GMtmc5nuWDTgq6xSFUonRG5eaMCORtDy6E+RqUEir1BtxWWVMqpDuZAF1GOI6nIG4ChHMer6qa7fXAAwXIxgk6Bv7jHluGRfwKPsBjN57N57VmeXrUrHcSmMtZ0LXaMKW1Ek1KbojSO4tTTzoyprnfTMFsRC5EYIbLrFywFLN4W6+YEG9tmUh3NkI2ABUCvYD+7EGSkywleKJ4+aoGuNXBdRsRqQG1+YHt5GEPxeb05hneRSrDSiws3422QjLnYoACRze4Nr5bw5dpMysjlwsUS6UK11yagxdwNLkBQNKmgSSRuhBYUhxgwYMYaGDBgwAGDBgwAGOdcVysozGaCDMSCuptJ2B7tGVHUQGUKoN9LUABjouOeep828s0iSq0ehSIQGAJLE6WU71IeXswAqyBffFIVvfBTSyz+nkecAiK5OO9dm9nFFa2IUeEJBYfRuwGwqS9zhnkM88+XSSRNLML+jAgEMBZoG+1nsdyKOFkvc4yfmZMZ8K8YUeqeQZzoRJJSjCUOzaQAlVp1KCxDVd9IPjVeG/CvGEvqnh5SfmhooQykK4VmckdRDKqElSwBY2ABddTXh43e3I0Mb+rg0PpXkcgfD9ibcFixDkAkEtufG/kURd3hxhJ6R4eYcuFZYxZscs2Cn4bahqNea/rJw4mlCizic/MxT3gxnc56ho0uIYvUTXviPViVWjKjUYMVMjn1kG3fFvDp2Taa2YYMGDGmBgwp4pxcJar3Hcjc/YD3whj9QEgvT0DXzb7/AExN6qTotHRk1ZtMGKnDs3zFvzsfuD2OLeHTtWSkmnTDBgxSz3EVj+p9v9dsDaXIJNukXcVsnklj1lbt21sWYkk0F8nYBVUUPb3s4zMvq0lyiKzEd9Clq8b19cT5H1TbaHRlPsylSa71ff8AyOE6sS78LqpXRqMGIstmFcWpxLihztUGDBivnJ9C3jG6NSt0WMGE+Q4mzyBa23/qw4xkZKStGyg4umGDBgwwpHmHIViO4BIwtzmYL5cMO9ix+f8Ao4ngzRDtHJ79J9wfH+vrhZzAqSxM2+oV+TC6/IXiM5f7Lwhv/AyfOaIUbayAN/ev8sX1OEStr5MakEAb/n3/ADAB/XD7DwdiakUgxgfUzwCWZokSRijGbVIwGpdIpDrURt07yi9JUjvYxvsc/wDUfD+XPKxaCFXW12brC9xLpQ6Etzcl7dFDY46NK725Fhjf1cGjySwjLqMsbj3qybsklr1bg2TscKpe5wy4ZkGgyyRuqKwHVo7GtlJ2FtoCg7VY22rC2XucLLlijPhXjGc9S5grm2V3MtITyggtFNElQSbAjBJIG9gbkhV0fCvGFXqPikjzchRLEFVjrGpeYRSimBXYM2wB37mukltt74KaWWax5GPoSQtlgTLzaYrsNlI7hTZBXsRWwutuw++p80R0jFr0vxNp4FZkZSABbLWvb5hsO/keD5Iomp6nyxO+I+Ivc3SrPcyXFc60EBn0avAHm9JP/wCuEfAfUk2YaC2idZRuFUpynDKDGS7HWQHUggC7oXjWAq8bQyrqQ/WmBHYg77j6j74r8J4Llcq/Njj6u42Ci/4jVliPHYea7Vx7HU87GXC5Wjk0nbfG1Q2AcYrhsbSS6vc42iCgBi+kQ1+UesVeI5jQhI7+MWsUuLR2mKS4dEYJOSsw3ESwdH3q+/183+WPbw1HMf4jti/KupNNWAbP5Y8JC0jKtbDsB5Pv+WOM9Aeemh017KAf68O8VeHZTlpXk7n74tY64Ko0zg1JKUm0eJnpSfYYx2YlLEt3ONhOlqR7jGNzUbLqXswuvv4xLXvYv4atzmnFfVXEljT4ENl4UUAhQjSSP+KVuknc9lHgD8rPAfVPEXjVM1Hzg8yMkjsFljtgG6QN0IvbarPiq8yOQSG2INEH3xd4GjPMmkbKQxPsB/qsL1NqPWl4OCed+50bguYKyAeDjT4y/BoC0gPgb41GKaN4njeIrIMUOM/7s4v4X8ZPRik/Kyen5kZeGco4YeDjaZeYOoZexxhpBZ2w54JndApvlPf6H3xz6U6dHVraeStGkwYMGOo4ihxjLhkLfiUEg/TyMZaWbfezvdn+/G2lTUCp7EV+uMlLFQKMOpdj/r2xz6y3s6/Dy2om4HNUqmqBsfr/AJ408kgUWxAH1NYyWgUK7+Kw3y/DWenkJH0uzX1J7YNKTqkg1opu2xujAiwQR7jHNuPSn4jMo8nNpKJ0D9yrXZIYn92oMd7UTuQSGOOjQQhBpXtjD+ouLSySSrHzoeUjaaBBc2QHAJUNujUptSDZ8gden65EdO8/oGvAZmfKRs0nMu9yNxWzLZJ1U4beztW574qS9zhrlOIc+BZDG0d+CCNqBBWwCRRHjvY8YVS9zgnyyQz4V4wo9XZaHnam5kzMhDRawFjCqaawhdWJNqLrV1VYw34V4wh9R8MZMy8qJHGGU/vZZRocnqKUz2pJULstAWbNBRSN3tyNDG/q4NP6YhjWBeVI7qSW6ypKk91IUALR7gDvfnDKeEMKOEnozhxhg0tEY2J7F9RIGyk0zKpragT2HbsHWacqjsoUsFJAZtK2BtqajpHuaNYlqVkzPUQZz0+SbXEEXp5r3x7b1GVRZCFZqKEbqFcTRxEPTOFVC5LMCwAUkEjFPiHqCVQMynLkWKHNs5W9LiCWIEIoY9ZAIstQN+9Yj0olFrSNPkOHrGNu+LuFfCczI02bV3RljlCoqpRUGKN6Y6jq3f2Hn6ANMOlRNtt2wx4lQMCD5wp9QvKGygh06zORbXpH7iY2wFFgKvTYvbcd8VMv6ikkeBUReqKKVxfiXVYVth06D4JY0KXdhph4fhzqxUgm+1ecOuG5ERj/AIj3P9gxn8n6nmkZ1QQE6MtItOSFGaaRNLEXqZOXqsAarApfmx5zvqOeJJmVEblLmZXstZXLFOlBvRcPtvS7Gj2xOOmouys9WUlRr8GEC8dJzQhBiC80xadRMhqHm8yttKg0tU1hlaxdYf4oSDFHP8NWTfsffF7Cb1FnJY2yoidUDz6JC6aho5UrV8w09Srvf92MaT2Zqk07Ql4l6PEpt1BPuCQfzrvi3wz0uIxpUBF81ufzJ3OPa+oXLuq8kkq2hA/UpSUR09kAs2rZOnqBXVvYhPqJwZJQ8ckQy8LqgjKnVNJIhcksSEGmyNOwH0Nz6MS78VqOONmlyuWVBS4mxT4TPI8QaVQr2wNdjpYgNVnTYAOkklbomxi5ipzt2GFvGYWZQFF4ZYW8az7RCMrpouA5O+lffSCCRdCxemwSCLrJK1Q0ZYuxGfT87/i5Y++5/qNYY8P9NhPnkZ/p4xRn9Q5hNTMkWhee2xYtoy0wjI9rZWDXdLVU12DM8ceR3TRpjSUKSTpYGLMRL2J6lYMWsCgukknWAEWlFDvWmzV4MJPR7kwPqJJ+KzQ39hm5gB9gKGHeKEgwn4vwt5XDKQNqO/3+mG7fTvjJQeoply0Ls8Lv8M08jUUDFAlxgBm0tbi23rbpN7LKKkqY0ZOLtDnhXDGiYsxB2rDXGfzfqRY9QOguOceWG6iIV1bD3IKePxD3xVzvEp0ZZbhcJBLLIUJ06UaNgi77sUJ6zttdb0NjFRVIJScnbNVjB+qYIVnkepZ2KlmCuv7lkC6RHSE8yrIVjQtuwbG7Bxz3jfCGSefSiRpIKHMlH74HdlTVJasxc9wFBA76rxbS5dBCr+rg0+Uy8ceXjSJzIgB0sSDtZ26QAAOwAAoCvGFMvc4vcGyTQ5VFdOW/dwX1WR06ibNEqoNAkC6s98UZe5ws+WKM+FeMZ71RmnGZbnshjVW0hNRKaq+agK6AXbc0Bew76HhXjCjj3E0bMlMuEWZEYSSctS5A2ChirdIY7g1fixeG23sppZZrHkbeiZpWyw5rIdJ0gKSSukDpawO3jvtW57l+RjG5X1Rl48kGhCRsQQFVAEDkA6qFWtkGvm3qrupeDeo9Ejw5qQsdOtWIFgBSSDpUWOkkUD5BrpGCcG5PYXFtORpZcoNGmMIhClUtAVW/GkEWuwsAi8R8PyAjTSxDkliTpAHWxYqB4TsAN9gLJO5yTerXMnPD/wCziQJy6Xtpogmvn1m71aewvucXeM+pg7Rw5WQqzAOzVuVKagBqBo9SEkiqNDe6XBm9OVpfc1SxKCSAASACQO4HYfYWce8ZTJ+sohluZK1yJStQ2LUer6DpawaO2w3W4eB+oXWURZmXXzFVlOkDS1kHsB0ElQO5HnbcD02jFB039jYFQasdtx9PG35E48CFdjpFi62G1969rxic56tZnaaGSoI2QFSBv1dWrpJBKkVvt5rcYv8AGPVKkRR5dysktG6FhQTqUAgjVSkXVD37WYPv+TenK0vv+jTiBPCr79h5N/8AXf74+8lbJ0iz3Nd7ob/kB+g9sZfhXq1BC/Pa5IiVYgDq6iB7AECrJCjyNsVOE+pnEsZnk1xzraAKBpJIII6QdOlgCDbdj4JwdNmYPf2NM3DbmSQsulN0VUog6GTqa+pQHaloVfc4YYxHFfVTM8hy8mlIAC1gdR1GyeknTpUjaj327YucV9WoYoxCxWSagpIB09Wk+4J2aiLG1nbudNm4Pb3NXjy6AiiAR33HtuP68ZbhHqlVWVMw5LxWboWykihsAA3Uo3ABsb7NVDK+q2WRZpZLgkLgKFGwvpK7AkhQb3Oregdhgwff8h05W19v0bV8shvUim+9qN7FG/fYAY9clbvSLrTdDsfH22G30xkOO+o2eR48rLoMSsXOkG2FBe4PQCGsbE7Vt3mzvrKP4YPG1SyWiWLCvS9R/iXrUgCyb3ApqFptmODST+5qoowoCqAABQAFAD2AHbHrGS4N6mCNLDmZCWW3VqF6QmoqQoFnpcggV4u+9JfVb8wT6/8AZzIU5dL201V1WvWLvVp8b7YFBm9OVtfY3WPDxK1agDRsWLo+49jjK8Y9SB3WHKyFWrWzACyCuwXUD5ZSbA9h2IH2L1nEMoJXNyAaTtSl6+b3C2Dt83irqzpyMcWkmagwqdio7Edh2buPz8++PjZdDqJVbYaW2G49j7jc7fXGU4J6jKSmHNSaiyKytQ22Oq9KjpJG2xrzVjFWf1Yxdp0eoEdUKEDcdms18xLCuoAULrcYFBsZ6ck2vsbhUAugBZs17++PWMpxf1OrGKLLyFXemJoXposVFg01VZqq2uyMHDvV8a5dmnbVJEdDkCtbWwsdgPlN7DsaFEWYMXB1Zq8RnLpt0rsdQ2Gzfxffc74x/BPUriWNcxJqEygrQA0sT46QdJ1KKNkbeLOIs/6rZneSCSoYtOoEDq6iWLdJIBSqAII7msGD7+aN6csse+LNryVvVpGr3oXtsN/sT+uPiZdAKCqBuKAHnv8ArjNcV9VI0cawOVklqiQOkaiCPILdLgEWNruqvzwn1WixyjMOWeImyAOoagAPADAMoJNDe770YMzB1kasDHN/UcztNOuYKN0mNNOohQ5PS9AUNk1GzuwsiwA54BxueWdSW5kciSOFAA0gOmkqSF7BqIJ3u/GJOPZSVpC2XiijaRCjFliJlbalk2JaMKDYvf6VgTjHaTr9jxyhLjtoscGzMkmVR5WVmPlTvtsVawKdW1KRXjfe8UZe5w3lZUSONYeWvYBdGldidgrdtj2GFEvc4xtN2iQz4We2K/F+B/ESl2nZU00FUUVYdiG1VWqmrTZKgEkbYrJmSBQxUzGXR2LsDqNWdR8dsbnT2BDP+hn+FGX+IF69Wrl9On/w9OvVp8/N9Pl6ceuD8D+HmMizMyFaKMtkk+SxPbVqYADYswutsKPhEoCjVse97v3O/vgXJRiiFog2De47dv0H9uN6jCydvSjFSTmmM2q+ZoNd9VlA/wA+qm1AgDSoAA2xf4vwpcw6SPOREE0lVFEkkdSurAKSQvg9qBFnCWLhsS7KtCgKvbYAe3kDf3O/eiJIclEpsIPp9Pt/rzg6kjbYzy3CGGUky4zNmQllcJsFaiRQfUQ1sSQw+Y1WDh/A+RPHKJzW+tSvzsy70SxCLYDaaNaaBom1iZOMEkAgkBTv+EGwD7i/f2rttj78KnT36TYF+aYD71qb9Td4OowtlrM+mNZlZswS7MSp0kAK2xVwHGvpCgEaa0iq3xd4lwgzCBXnJWNdMnTRk2osCrAIxGodjWo1R3xW+LbB8W2DqMLJ+HcHaKKeIZljzPkbRuleT1WzEVZBXtYAJJxX4f6c5UkMi5g2tFxoNNW1IC55alaWjq+VT82+PvxbYPi2wdRhbDPenObJLI+YJLG4xo2T6NTVIunUtdOzMfm3xPneEPJDBEcyRy/nbRu+1WOrZh41Fh5IJAOIPi2wfFtg6jC2WOFcG5HPCTnTItINNlDuAxLE6yBQGwsKLs74pZf0voMTjMnWrAsdJIIHYKGc6TWoEktetr8VL8W2D4tsHUZlkvEuBc6Z5WnYAgaFC0UZRtuGpl1EtprcnckAY+ycHc5WPLjMUUYHVy9ioJITTrul6atj8ou8Q/Ftg+LbB1GbbLHCOCDLyuyTMYymkIwtruwS5J1US1bD5iCSAMLz6VNBvijzdV69Bqr1fIX+fX1arrciq2xY+LbB8W2DqSC2WOMcFGYlDtMwj0adCimB76lcMANwpIKm9IF1tjyODv8ACtl/iBbOW1cvYKe6aderSd/xea7bYh+LbB8W2DqMwm4XwPkTrKk7FaOpCLLFhv1FtlLddVYJIBAJGKWZ9LF9bnMnmF9StoNAHuGUP1H5SCCukotACwZ/i2wfFtg6jNtlni3B+e0WuduWq6XXTRf3YMpGgsNjsaF6dNk48Zbg7pl5oBmTbm1fR8o2sEat9W9kFfmJGk74h+LbB8W2DqMz0o9ZD09ypopUnPTfMBX5ie+nqqNflGmj8i1vZMef9M81pnfMElySg0mlB2KuA/WunpAGnuT8xvHr4tsHxbYOozbd2WOIcIaVMujZg1GKkOjeSxWoEMNLVqq9XzXVgHBw3g7QpmETMGpBUZ02YyBQYksdbVpHi9I8m8V/i2wfFtg6jM9KPvC+HR5ORZWmJ/dMr7ELYaLSVBYlKArubuziv6hkmD1Csu525WlVY6kfqsGulGQmxYdvNEGYkZqIbSQCOwNg1tRH0GKgyjA2JGHnYAD9Bt4GOTxXh4+ISyfH6KQ1HF2PDOumCIleYN2VRVdDXsO25xRl7nFXLwshBDbAliAqiyQRuQL83iwzWbxaEVCKivQRu3Z//9k=">
            <a:extLst>
              <a:ext uri="{FF2B5EF4-FFF2-40B4-BE49-F238E27FC236}">
                <a16:creationId xmlns:a16="http://schemas.microsoft.com/office/drawing/2014/main" id="{2E79FBA0-E310-4BBF-B4B0-B8B99C82E2FC}"/>
              </a:ext>
            </a:extLst>
          </p:cNvPr>
          <p:cNvSpPr>
            <a:spLocks noChangeAspect="1" noChangeArrowheads="1"/>
          </p:cNvSpPr>
          <p:nvPr/>
        </p:nvSpPr>
        <p:spPr bwMode="auto">
          <a:xfrm>
            <a:off x="0" y="-860425"/>
            <a:ext cx="25431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endParaRPr lang="en-GB" altLang="en-US" sz="1800">
              <a:latin typeface="Arial" panose="020B0604020202020204" pitchFamily="34" charset="0"/>
            </a:endParaRPr>
          </a:p>
        </p:txBody>
      </p:sp>
      <p:pic>
        <p:nvPicPr>
          <p:cNvPr id="5126" name="il_fi" descr="http://www.lldpartnership.co.uk/wp-content/uploads/2011/05/Transport.jpg">
            <a:extLst>
              <a:ext uri="{FF2B5EF4-FFF2-40B4-BE49-F238E27FC236}">
                <a16:creationId xmlns:a16="http://schemas.microsoft.com/office/drawing/2014/main" id="{5A712B15-9B28-442B-A1DE-EDA3EAA77B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6086" y="1794405"/>
            <a:ext cx="1455997" cy="942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9" descr="https://encrypted-tbn1.gstatic.com/images?q=tbn:ANd9GcSgCZp-8gtLZ3tp4zp9oMa8pKx8n924wkJtdP7DM9uRwqh1VwGv">
            <a:hlinkClick r:id="rId4"/>
            <a:extLst>
              <a:ext uri="{FF2B5EF4-FFF2-40B4-BE49-F238E27FC236}">
                <a16:creationId xmlns:a16="http://schemas.microsoft.com/office/drawing/2014/main" id="{67514A5A-FF97-450C-8A1D-50F28331B7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8596" y="2881191"/>
            <a:ext cx="114432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il_fi" descr="http://brighton-hove.dbprimary.com/brighton-hove/primary/fairlight/arenas/traditionaltale/web/fairytalescene.jpg?width=640&amp;height=480&amp;scale=LIMIT_MAXSIZE">
            <a:extLst>
              <a:ext uri="{FF2B5EF4-FFF2-40B4-BE49-F238E27FC236}">
                <a16:creationId xmlns:a16="http://schemas.microsoft.com/office/drawing/2014/main" id="{F836CAA1-6EA2-471D-B4E1-3B17268E231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35270" y="3339306"/>
            <a:ext cx="11668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A76382B-2278-EA4A-9A42-1A36CA1C481D}"/>
              </a:ext>
            </a:extLst>
          </p:cNvPr>
          <p:cNvSpPr txBox="1"/>
          <p:nvPr/>
        </p:nvSpPr>
        <p:spPr>
          <a:xfrm>
            <a:off x="4174196" y="2974176"/>
            <a:ext cx="1828800" cy="1828800"/>
          </a:xfrm>
          <a:prstGeom prst="rect">
            <a:avLst/>
          </a:prstGeom>
          <a:noFill/>
        </p:spPr>
        <p:txBody>
          <a:bodyPr wrap="square" rtlCol="0">
            <a:spAutoFit/>
          </a:bodyPr>
          <a:lstStyle/>
          <a:p>
            <a:pPr algn="l"/>
            <a:endParaRPr lang="en-US"/>
          </a:p>
        </p:txBody>
      </p:sp>
      <p:sp>
        <p:nvSpPr>
          <p:cNvPr id="3" name="TextBox 2">
            <a:extLst>
              <a:ext uri="{FF2B5EF4-FFF2-40B4-BE49-F238E27FC236}">
                <a16:creationId xmlns:a16="http://schemas.microsoft.com/office/drawing/2014/main" id="{8FA45729-F7A0-A841-B8AD-2560633E16A6}"/>
              </a:ext>
            </a:extLst>
          </p:cNvPr>
          <p:cNvSpPr txBox="1"/>
          <p:nvPr/>
        </p:nvSpPr>
        <p:spPr>
          <a:xfrm>
            <a:off x="5238750" y="4777315"/>
            <a:ext cx="3314700" cy="1477328"/>
          </a:xfrm>
          <a:prstGeom prst="rect">
            <a:avLst/>
          </a:prstGeom>
          <a:noFill/>
        </p:spPr>
        <p:txBody>
          <a:bodyPr wrap="square" rtlCol="0">
            <a:spAutoFit/>
          </a:bodyPr>
          <a:lstStyle/>
          <a:p>
            <a:pPr lvl="0"/>
            <a:r>
              <a:rPr lang="en-GB" sz="1800" b="1">
                <a:solidFill>
                  <a:srgbClr val="FFFF00"/>
                </a:solidFill>
                <a:effectLst/>
                <a:latin typeface="Georgia" panose="02040502050405020303" pitchFamily="18" charset="0"/>
                <a:ea typeface="Times New Roman" panose="02020603050405020304" pitchFamily="18" charset="0"/>
              </a:rPr>
              <a:t>Under ‘</a:t>
            </a:r>
            <a:r>
              <a:rPr lang="en-GB" b="1">
                <a:solidFill>
                  <a:srgbClr val="FFFF00"/>
                </a:solidFill>
                <a:latin typeface="Georgia" panose="02040502050405020303" pitchFamily="18" charset="0"/>
                <a:ea typeface="Times New Roman" panose="02020603050405020304" pitchFamily="18" charset="0"/>
              </a:rPr>
              <a:t>vocabulary mats</a:t>
            </a:r>
            <a:r>
              <a:rPr lang="en-GB" sz="1800" b="1">
                <a:solidFill>
                  <a:srgbClr val="FFFF00"/>
                </a:solidFill>
                <a:effectLst/>
                <a:latin typeface="Georgia" panose="02040502050405020303" pitchFamily="18" charset="0"/>
                <a:ea typeface="Times New Roman" panose="02020603050405020304" pitchFamily="18" charset="0"/>
              </a:rPr>
              <a:t>’ on our class page you will find </a:t>
            </a:r>
            <a:r>
              <a:rPr lang="en-GB" b="1">
                <a:solidFill>
                  <a:srgbClr val="FFFF00"/>
                </a:solidFill>
                <a:latin typeface="Georgia" panose="02040502050405020303" pitchFamily="18" charset="0"/>
                <a:ea typeface="Times New Roman" panose="02020603050405020304" pitchFamily="18" charset="0"/>
              </a:rPr>
              <a:t>the key words covered in different subjects </a:t>
            </a:r>
            <a:r>
              <a:rPr lang="en-GB" sz="1800" b="1">
                <a:solidFill>
                  <a:srgbClr val="FFFF00"/>
                </a:solidFill>
                <a:effectLst/>
                <a:latin typeface="Georgia" panose="02040502050405020303" pitchFamily="18" charset="0"/>
                <a:ea typeface="Times New Roman" panose="02020603050405020304" pitchFamily="18" charset="0"/>
              </a:rPr>
              <a:t>. </a:t>
            </a:r>
            <a:endParaRPr lang="en-GB" sz="1800">
              <a:solidFill>
                <a:srgbClr val="FFFF00"/>
              </a:solidFill>
              <a:effectLst/>
              <a:latin typeface="Times New Roman" panose="02020603050405020304" pitchFamily="18" charset="0"/>
              <a:ea typeface="Times New Roman" panose="02020603050405020304" pitchFamily="18" charset="0"/>
            </a:endParaRPr>
          </a:p>
        </p:txBody>
      </p:sp>
    </p:spTree>
  </p:cSld>
  <p:clrMapOvr>
    <a:masterClrMapping/>
  </p:clrMapOvr>
  <p:transition>
    <p:dissolv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ontent Placeholder 2">
            <a:extLst>
              <a:ext uri="{FF2B5EF4-FFF2-40B4-BE49-F238E27FC236}">
                <a16:creationId xmlns:a16="http://schemas.microsoft.com/office/drawing/2014/main" id="{5601EA59-CE21-43A0-B4DD-9DBD11793F69}"/>
              </a:ext>
            </a:extLst>
          </p:cNvPr>
          <p:cNvSpPr>
            <a:spLocks noGrp="1"/>
          </p:cNvSpPr>
          <p:nvPr>
            <p:ph idx="1"/>
          </p:nvPr>
        </p:nvSpPr>
        <p:spPr>
          <a:xfrm>
            <a:off x="468313" y="1844675"/>
            <a:ext cx="8229600" cy="4389438"/>
          </a:xfrm>
        </p:spPr>
        <p:txBody>
          <a:bodyPr/>
          <a:lstStyle/>
          <a:p>
            <a:pPr eaLnBrk="1" hangingPunct="1"/>
            <a:r>
              <a:rPr lang="en-GB" altLang="en-US" sz="3200">
                <a:solidFill>
                  <a:srgbClr val="FFFF00"/>
                </a:solidFill>
              </a:rPr>
              <a:t>Personal, Social and Emotional Development</a:t>
            </a:r>
          </a:p>
          <a:p>
            <a:pPr eaLnBrk="1" hangingPunct="1"/>
            <a:r>
              <a:rPr lang="en-GB" altLang="en-US" sz="3200">
                <a:solidFill>
                  <a:srgbClr val="FFFF00"/>
                </a:solidFill>
              </a:rPr>
              <a:t>Literacy</a:t>
            </a:r>
          </a:p>
          <a:p>
            <a:pPr eaLnBrk="1" hangingPunct="1"/>
            <a:r>
              <a:rPr lang="en-GB" altLang="en-US" sz="3200">
                <a:solidFill>
                  <a:srgbClr val="FFFF00"/>
                </a:solidFill>
              </a:rPr>
              <a:t>Communication and Language</a:t>
            </a:r>
          </a:p>
          <a:p>
            <a:pPr eaLnBrk="1" hangingPunct="1"/>
            <a:r>
              <a:rPr lang="en-GB" altLang="en-US" sz="3200">
                <a:solidFill>
                  <a:srgbClr val="FFFF00"/>
                </a:solidFill>
              </a:rPr>
              <a:t>Mathematics</a:t>
            </a:r>
          </a:p>
          <a:p>
            <a:pPr eaLnBrk="1" hangingPunct="1"/>
            <a:r>
              <a:rPr lang="en-GB" altLang="en-US" sz="3200">
                <a:solidFill>
                  <a:srgbClr val="FFFF00"/>
                </a:solidFill>
              </a:rPr>
              <a:t>Understanding the World</a:t>
            </a:r>
          </a:p>
          <a:p>
            <a:pPr eaLnBrk="1" hangingPunct="1"/>
            <a:r>
              <a:rPr lang="en-GB" altLang="en-US" sz="3200">
                <a:solidFill>
                  <a:srgbClr val="FFFF00"/>
                </a:solidFill>
              </a:rPr>
              <a:t>Physical Development</a:t>
            </a:r>
          </a:p>
          <a:p>
            <a:pPr eaLnBrk="1" hangingPunct="1"/>
            <a:r>
              <a:rPr lang="en-GB" altLang="en-US" sz="3200">
                <a:solidFill>
                  <a:srgbClr val="FFFF00"/>
                </a:solidFill>
              </a:rPr>
              <a:t>Expressive Arts and Design</a:t>
            </a:r>
          </a:p>
        </p:txBody>
      </p:sp>
      <p:sp>
        <p:nvSpPr>
          <p:cNvPr id="6147" name="Title 1">
            <a:extLst>
              <a:ext uri="{FF2B5EF4-FFF2-40B4-BE49-F238E27FC236}">
                <a16:creationId xmlns:a16="http://schemas.microsoft.com/office/drawing/2014/main" id="{F705BD89-1398-4A81-91CC-1F8270C9854F}"/>
              </a:ext>
            </a:extLst>
          </p:cNvPr>
          <p:cNvSpPr>
            <a:spLocks noGrp="1"/>
          </p:cNvSpPr>
          <p:nvPr>
            <p:ph type="title"/>
          </p:nvPr>
        </p:nvSpPr>
        <p:spPr>
          <a:xfrm>
            <a:off x="468313" y="476250"/>
            <a:ext cx="8229600" cy="1143000"/>
          </a:xfrm>
        </p:spPr>
        <p:txBody>
          <a:bodyPr/>
          <a:lstStyle/>
          <a:p>
            <a:pPr algn="ctr" eaLnBrk="1" hangingPunct="1"/>
            <a:r>
              <a:rPr lang="en-GB" altLang="en-US" sz="3400">
                <a:solidFill>
                  <a:srgbClr val="FFFF00"/>
                </a:solidFill>
              </a:rPr>
              <a:t>We follow the Foundation Stage Curriculum in Reception which is made up of 7 areas.</a:t>
            </a:r>
          </a:p>
        </p:txBody>
      </p:sp>
      <p:sp>
        <p:nvSpPr>
          <p:cNvPr id="2" name="TextBox 1">
            <a:extLst>
              <a:ext uri="{FF2B5EF4-FFF2-40B4-BE49-F238E27FC236}">
                <a16:creationId xmlns:a16="http://schemas.microsoft.com/office/drawing/2014/main" id="{70A81665-F8B2-AF4F-A1F1-2B3234300922}"/>
              </a:ext>
            </a:extLst>
          </p:cNvPr>
          <p:cNvSpPr txBox="1"/>
          <p:nvPr/>
        </p:nvSpPr>
        <p:spPr>
          <a:xfrm>
            <a:off x="3660856" y="2504831"/>
            <a:ext cx="1828800" cy="369332"/>
          </a:xfrm>
          <a:prstGeom prst="rect">
            <a:avLst/>
          </a:prstGeom>
          <a:noFill/>
        </p:spPr>
        <p:txBody>
          <a:bodyPr wrap="square" rtlCol="0">
            <a:spAutoFit/>
          </a:bodyPr>
          <a:lstStyle/>
          <a:p>
            <a:pPr algn="l"/>
            <a:endParaRPr lang="en-US"/>
          </a:p>
        </p:txBody>
      </p:sp>
    </p:spTree>
  </p:cSld>
  <p:clrMapOvr>
    <a:masterClrMapping/>
  </p:clrMapOvr>
  <p:transition>
    <p:dissolv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B3341B3E-6098-4EE5-A94A-0E62AF766A2E}"/>
              </a:ext>
            </a:extLst>
          </p:cNvPr>
          <p:cNvSpPr>
            <a:spLocks noGrp="1"/>
          </p:cNvSpPr>
          <p:nvPr>
            <p:ph type="title"/>
          </p:nvPr>
        </p:nvSpPr>
        <p:spPr/>
        <p:txBody>
          <a:bodyPr/>
          <a:lstStyle/>
          <a:p>
            <a:pPr algn="ctr" eaLnBrk="1" hangingPunct="1"/>
            <a:r>
              <a:rPr lang="en-GB" altLang="en-US" sz="8000">
                <a:solidFill>
                  <a:srgbClr val="FFFF00"/>
                </a:solidFill>
              </a:rPr>
              <a:t>Assessment</a:t>
            </a:r>
          </a:p>
        </p:txBody>
      </p:sp>
      <p:sp>
        <p:nvSpPr>
          <p:cNvPr id="8195" name="Content Placeholder 2">
            <a:extLst>
              <a:ext uri="{FF2B5EF4-FFF2-40B4-BE49-F238E27FC236}">
                <a16:creationId xmlns:a16="http://schemas.microsoft.com/office/drawing/2014/main" id="{3A039795-4F74-4119-9FB2-90F459E9E5C0}"/>
              </a:ext>
            </a:extLst>
          </p:cNvPr>
          <p:cNvSpPr>
            <a:spLocks noGrp="1"/>
          </p:cNvSpPr>
          <p:nvPr>
            <p:ph idx="1"/>
          </p:nvPr>
        </p:nvSpPr>
        <p:spPr/>
        <p:txBody>
          <a:bodyPr/>
          <a:lstStyle/>
          <a:p>
            <a:pPr eaLnBrk="1" hangingPunct="1"/>
            <a:r>
              <a:rPr lang="en-GB" altLang="en-US" sz="1800">
                <a:solidFill>
                  <a:srgbClr val="FFFF00"/>
                </a:solidFill>
              </a:rPr>
              <a:t>We will assess the children in the first few weeks of Reception class in order to plan for their needs.</a:t>
            </a:r>
          </a:p>
          <a:p>
            <a:pPr eaLnBrk="1" hangingPunct="1"/>
            <a:r>
              <a:rPr lang="en-GB" altLang="en-US" sz="1800">
                <a:solidFill>
                  <a:srgbClr val="FFFF00"/>
                </a:solidFill>
              </a:rPr>
              <a:t>The children will complete a statutory baseline assessment with the class teacher.  More details can be found on our class page.</a:t>
            </a:r>
          </a:p>
          <a:p>
            <a:pPr eaLnBrk="1" hangingPunct="1"/>
            <a:r>
              <a:rPr lang="en-GB" altLang="en-US" sz="1800">
                <a:solidFill>
                  <a:srgbClr val="FFFF00"/>
                </a:solidFill>
              </a:rPr>
              <a:t>Children are assessed informally throughout the year with information gathered used to consolidate or challenge the children’s learning.</a:t>
            </a:r>
          </a:p>
          <a:p>
            <a:pPr eaLnBrk="1" hangingPunct="1"/>
            <a:r>
              <a:rPr lang="en-GB" altLang="en-US" sz="1800">
                <a:solidFill>
                  <a:srgbClr val="FFFF00"/>
                </a:solidFill>
              </a:rPr>
              <a:t>We also like to gather information from parents.  If your child learns something new at home, complete the ‘I’m a star’ and bring it back to school – we will send these home soon.  For example your child might count a group of objects correctly, write a word, ride a bike, use their manners, etc.  </a:t>
            </a:r>
          </a:p>
          <a:p>
            <a:pPr eaLnBrk="1" hangingPunct="1"/>
            <a:r>
              <a:rPr lang="en-GB" altLang="en-US" sz="1800">
                <a:solidFill>
                  <a:srgbClr val="FFFF00"/>
                </a:solidFill>
              </a:rPr>
              <a:t>By the end of Reception, children are expected to be working within the early learning goals – these can be seen on our class page.  Children who achieve the early learning goals will be ‘expected’ on their end of year report.   Children working towards the early learning goals at the end of the year would be ‘emerging’.</a:t>
            </a:r>
          </a:p>
          <a:p>
            <a:pPr eaLnBrk="1" hangingPunct="1"/>
            <a:endParaRPr lang="en-GB" altLang="en-US" sz="2100"/>
          </a:p>
        </p:txBody>
      </p:sp>
    </p:spTree>
  </p:cSld>
  <p:clrMapOvr>
    <a:masterClrMapping/>
  </p:clrMapOvr>
  <p:transition>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283E7B82-801F-47BD-BB7D-4517415BE7F1}"/>
              </a:ext>
            </a:extLst>
          </p:cNvPr>
          <p:cNvSpPr>
            <a:spLocks noGrp="1"/>
          </p:cNvSpPr>
          <p:nvPr>
            <p:ph type="title"/>
          </p:nvPr>
        </p:nvSpPr>
        <p:spPr>
          <a:xfrm>
            <a:off x="468313" y="260350"/>
            <a:ext cx="8229600" cy="1143000"/>
          </a:xfrm>
        </p:spPr>
        <p:txBody>
          <a:bodyPr/>
          <a:lstStyle/>
          <a:p>
            <a:pPr algn="ctr" eaLnBrk="1" hangingPunct="1"/>
            <a:r>
              <a:rPr lang="en-GB" altLang="en-US" sz="4100">
                <a:solidFill>
                  <a:srgbClr val="FFFF00"/>
                </a:solidFill>
              </a:rPr>
              <a:t>Examples of End of Year Achievements</a:t>
            </a:r>
          </a:p>
        </p:txBody>
      </p:sp>
      <p:sp>
        <p:nvSpPr>
          <p:cNvPr id="9219" name="Content Placeholder 2">
            <a:extLst>
              <a:ext uri="{FF2B5EF4-FFF2-40B4-BE49-F238E27FC236}">
                <a16:creationId xmlns:a16="http://schemas.microsoft.com/office/drawing/2014/main" id="{242ADB58-144F-4802-8C51-003F0376E34F}"/>
              </a:ext>
            </a:extLst>
          </p:cNvPr>
          <p:cNvSpPr>
            <a:spLocks noGrp="1"/>
          </p:cNvSpPr>
          <p:nvPr>
            <p:ph idx="1"/>
          </p:nvPr>
        </p:nvSpPr>
        <p:spPr>
          <a:xfrm>
            <a:off x="380959" y="1501042"/>
            <a:ext cx="8229600" cy="4479925"/>
          </a:xfrm>
        </p:spPr>
        <p:txBody>
          <a:bodyPr/>
          <a:lstStyle/>
          <a:p>
            <a:pPr eaLnBrk="1" hangingPunct="1"/>
            <a:r>
              <a:rPr lang="en-GB" altLang="en-US" sz="1400">
                <a:solidFill>
                  <a:srgbClr val="FFFF00"/>
                </a:solidFill>
              </a:rPr>
              <a:t>To listen attentively and respond to what they hear</a:t>
            </a:r>
          </a:p>
          <a:p>
            <a:pPr eaLnBrk="1" hangingPunct="1"/>
            <a:r>
              <a:rPr lang="en-GB" altLang="en-US" sz="1400">
                <a:solidFill>
                  <a:srgbClr val="FFFF00"/>
                </a:solidFill>
              </a:rPr>
              <a:t>Participate in small group, class and one-to-one discussions </a:t>
            </a:r>
          </a:p>
          <a:p>
            <a:pPr eaLnBrk="1" hangingPunct="1"/>
            <a:r>
              <a:rPr lang="en-GB" altLang="en-US" sz="1400">
                <a:solidFill>
                  <a:srgbClr val="FFFF00"/>
                </a:solidFill>
              </a:rPr>
              <a:t>Demonstrate strength, balance, coordination when playing</a:t>
            </a:r>
          </a:p>
          <a:p>
            <a:pPr eaLnBrk="1" hangingPunct="1"/>
            <a:r>
              <a:rPr lang="en-GB" altLang="en-US" sz="1400">
                <a:solidFill>
                  <a:srgbClr val="FFFF00"/>
                </a:solidFill>
              </a:rPr>
              <a:t>Hold a pencil effectively in preparation for fluent writing</a:t>
            </a:r>
          </a:p>
          <a:p>
            <a:pPr eaLnBrk="1" hangingPunct="1"/>
            <a:r>
              <a:rPr lang="en-GB" altLang="en-US" sz="1400">
                <a:solidFill>
                  <a:srgbClr val="FFFF00"/>
                </a:solidFill>
              </a:rPr>
              <a:t>Begin to show accuracy and care when drawing</a:t>
            </a:r>
          </a:p>
          <a:p>
            <a:pPr eaLnBrk="1" hangingPunct="1"/>
            <a:r>
              <a:rPr lang="en-GB" altLang="en-US" sz="1400">
                <a:solidFill>
                  <a:srgbClr val="FFFF00"/>
                </a:solidFill>
              </a:rPr>
              <a:t>Be confident to try new activities and show independence, resilience and perseverance in the face of challenge</a:t>
            </a:r>
          </a:p>
          <a:p>
            <a:pPr eaLnBrk="1" hangingPunct="1"/>
            <a:r>
              <a:rPr lang="en-GB" altLang="en-US" sz="1400">
                <a:solidFill>
                  <a:srgbClr val="FFFF00"/>
                </a:solidFill>
              </a:rPr>
              <a:t>Explain the reasons for rules, and know right and wrong</a:t>
            </a:r>
          </a:p>
          <a:p>
            <a:pPr eaLnBrk="1" hangingPunct="1"/>
            <a:r>
              <a:rPr lang="en-GB" altLang="en-US" sz="1400">
                <a:solidFill>
                  <a:srgbClr val="FFFF00"/>
                </a:solidFill>
              </a:rPr>
              <a:t>Work and play cooperatively and take turns with others </a:t>
            </a:r>
          </a:p>
          <a:p>
            <a:pPr eaLnBrk="1" hangingPunct="1"/>
            <a:r>
              <a:rPr lang="en-GB" altLang="en-US" sz="1400">
                <a:solidFill>
                  <a:srgbClr val="FFFF00"/>
                </a:solidFill>
              </a:rPr>
              <a:t>Demonstrate an understanding of what has been read to them</a:t>
            </a:r>
          </a:p>
          <a:p>
            <a:pPr eaLnBrk="1" hangingPunct="1"/>
            <a:r>
              <a:rPr lang="en-GB" altLang="en-US" sz="1400">
                <a:solidFill>
                  <a:srgbClr val="FFFF00"/>
                </a:solidFill>
              </a:rPr>
              <a:t>Read aloud simple sentences and books that are consistent with their phonic knowledge, including some common exception words</a:t>
            </a:r>
          </a:p>
          <a:p>
            <a:pPr eaLnBrk="1" hangingPunct="1"/>
            <a:r>
              <a:rPr lang="en-GB" altLang="en-US" sz="1400">
                <a:solidFill>
                  <a:srgbClr val="FFFF00"/>
                </a:solidFill>
              </a:rPr>
              <a:t>Write simple phrases and sentences that can be read by others</a:t>
            </a:r>
          </a:p>
          <a:p>
            <a:pPr eaLnBrk="1" hangingPunct="1"/>
            <a:r>
              <a:rPr lang="en-GB" altLang="en-US" sz="1400">
                <a:solidFill>
                  <a:srgbClr val="FFFF00"/>
                </a:solidFill>
              </a:rPr>
              <a:t>Have a deep understanding of number to 10</a:t>
            </a:r>
          </a:p>
          <a:p>
            <a:pPr eaLnBrk="1" hangingPunct="1"/>
            <a:r>
              <a:rPr lang="en-GB" altLang="en-US" sz="1400">
                <a:solidFill>
                  <a:srgbClr val="FFFF00"/>
                </a:solidFill>
              </a:rPr>
              <a:t>Recall number bonds to 5, and some number bonds to 10</a:t>
            </a:r>
          </a:p>
          <a:p>
            <a:pPr eaLnBrk="1" hangingPunct="1"/>
            <a:r>
              <a:rPr lang="en-GB" altLang="en-US" sz="1400">
                <a:solidFill>
                  <a:srgbClr val="FFFF00"/>
                </a:solidFill>
              </a:rPr>
              <a:t>Explore and represent patterns within numbers up to 10</a:t>
            </a:r>
          </a:p>
          <a:p>
            <a:pPr eaLnBrk="1" hangingPunct="1"/>
            <a:r>
              <a:rPr lang="en-GB" altLang="en-US" sz="1400">
                <a:solidFill>
                  <a:srgbClr val="FFFF00"/>
                </a:solidFill>
              </a:rPr>
              <a:t>Know some similarities and differences between things in the past and now</a:t>
            </a:r>
          </a:p>
          <a:p>
            <a:pPr eaLnBrk="1" hangingPunct="1"/>
            <a:r>
              <a:rPr lang="en-GB" altLang="en-US" sz="1400">
                <a:solidFill>
                  <a:srgbClr val="FFFF00"/>
                </a:solidFill>
              </a:rPr>
              <a:t>Explore the natural world around them, making observations and drawing pictures of animals and plants</a:t>
            </a:r>
          </a:p>
          <a:p>
            <a:pPr eaLnBrk="1" hangingPunct="1"/>
            <a:r>
              <a:rPr lang="en-GB" altLang="en-US" sz="1400">
                <a:solidFill>
                  <a:srgbClr val="FFFF00"/>
                </a:solidFill>
              </a:rPr>
              <a:t>Sing a range of well-known nursery rhymes and songs</a:t>
            </a:r>
          </a:p>
        </p:txBody>
      </p:sp>
    </p:spTree>
  </p:cSld>
  <p:clrMapOvr>
    <a:masterClrMapping/>
  </p:clrMapOvr>
  <p:transition>
    <p:dissolv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CED57942-E610-4ECE-BECC-000875F084C1}"/>
              </a:ext>
            </a:extLst>
          </p:cNvPr>
          <p:cNvSpPr>
            <a:spLocks noGrp="1"/>
          </p:cNvSpPr>
          <p:nvPr>
            <p:ph type="title"/>
          </p:nvPr>
        </p:nvSpPr>
        <p:spPr>
          <a:xfrm>
            <a:off x="468313" y="692150"/>
            <a:ext cx="8229600" cy="1143000"/>
          </a:xfrm>
        </p:spPr>
        <p:txBody>
          <a:bodyPr/>
          <a:lstStyle/>
          <a:p>
            <a:pPr algn="ctr" eaLnBrk="1" hangingPunct="1"/>
            <a:r>
              <a:rPr lang="en-GB" altLang="en-US" sz="8000">
                <a:solidFill>
                  <a:srgbClr val="FFFF00"/>
                </a:solidFill>
              </a:rPr>
              <a:t>Key Worker</a:t>
            </a:r>
          </a:p>
        </p:txBody>
      </p:sp>
      <p:sp>
        <p:nvSpPr>
          <p:cNvPr id="10243" name="AutoShape 5" descr="data:image/jpeg;base64,/9j/4AAQSkZJRgABAQAAAQABAAD/2wCEAAkGBxMTEhMSERQWFhUXGB8YGBgYFx4fHRocGRwdICAaGhwaHikgGBslHBwdIjEiJSkrLi4uHR8zODMsNygtLisBCgoKDg0OGhAQGzAkICQwLyw0MCwsLDQ0NCwsLDQsLCwsNDQvLCw0LDQsNCw0LCwsLCwsLCwsLCw0LywsLCwsLP/AABEIAL0BCwMBIgACEQEDEQH/xAAbAAACAwEBAQAAAAAAAAAAAAAABQMEBgcCAf/EAEYQAAICAAQFAgQDBAcFBgcAAAECAxEABBIhBRMiMUEGURQyYXFCgZEHI1KSFaHB0dLh8CQzYnKxCBdTVILxFjV0orLC4v/EABkBAAMBAQEAAAAAAAAAAAAAAAACAwEEBf/EAC0RAAICAQMCBQQCAgMAAAAAAAABAhESAyExE/AEMkFhcSJRofGRsRTBgdHh/9oADAMBAAIRAxEAPwDpeUy4YY8cSMcAUykjVdAKSekWTQHYDFrhXjGd9Qswzji3mPLLcsILVTv07kkBVbsACSB1MTVkm3sNBJyqTpD9sqgQyEjQF16vGmrv7VviHh3LmDGO+kgEFSCLFjYjyDjPB2/o5WOZbTzNH+7GnV276tPL2J9rNBdQAxPwLmNm2QO+XYxWE5YJqjTNv2pkIsGirLam7Zwa/IKMcW73G7SwibkX+8vTWk1qK6wpNUDp3/TEnEFjhCmSxqbSoAJJNE0APoCfyxi2zJMRk1OU5oJmKgEHV8htrEmkMRbagSoJDHDvjokXMwqZHncxWE0BSdgtiz3J1saArYE/KMDg/wC/wNjC1vt6j/L5VXRZE3VlDA+4Iu9/pirw2WKfUIjZUAm1I6XvSwsbg0f0whysjf0fO4zDqquRp5YrzQ1FgFB1Jq7AFSCDbXJwdmOcgXU8JZDpGgHmKvUG2OyMuobggHTsCVxrg+/YXGNN3wOszLCkqwuSHOn8JrrJCgkChZFYmz0SQprk2FhdgSSWNAAD64x2bdtOZ62k0vTTMqjQVqg4YmtTBgLO1j5QRTXjZf8A2I815S62kbJpLdJr52sPbIDsSACWI85g+/g3GNrf57+O/QfZPLrKiyR7q3Y1XY0RR7EEEflivkZYZXZIzbKL+UiwDVqSNxft7j3wl4PIxgzhE0kao1sgi+UE3p2YBWG6t8pFAtYIOK3CXfm5MFmjJACuEB5va2WiOnUrAjcUysQVNjcH38WGMd9+O++70eflhhZUkNEgH5SaBOkEkDYXt+uLGdy6xI0kmyr3NE9zQFDckkgYyXFC/Mza62lI6WdkAEVE9RBJ6NTJsaFBmACje5xV2+HyTmeR1c2qGMdVHVp3Y6mqlFaie60LOMwffxYYx235777p/kYklXXHuLI3BBBBogg4hy8sLymFTbjV+E0ShAYA1RIJo4UcDLk50c14Sq6nQJqK9tW6sDr6XAIokMCCaFK8vMx+GpmQM9LMEU6i12ECtuVZlujuA/zAEHcH38BjG3v8d/Bq+Jyw5euaasM2yk9KVqY0OwsfrizmcsiI0jkBFUszeygWTt9MZvjJcZrMKWeYheoaB+7VrYsBZJRVobAAnsCdRx5nLf0fl3bMsVaQLWgafwggHVRUFHK9wdY0gUtYoMxxVKnyaHh6xzBjHZ0tpYFSCDQNEH6EH88RiWEzci/3l6a0mtWnXpuqvTvhTwDmNmZk1vl35Wox6AxGxFtR9yjKaN0wBHUMJ/iSIw9vo5x/fBR31Ho2bVzNFHZtRO16tsCg/wChsYW99vQ2PERHCAZL6jQAUkmgSdh9BieLKqyCRSChXWG8FSLv7VvhBx0yLmgpd8w4ivRoCnstld/YOTQA3C7mqrIW/o12GZbSshT/AHY032AvVpCbqT4BBGnVYwKDf4FcVine/ffe7/hrxTgmIk1RNqRswsHcdiMfJZIllEBPWaHymra9IJqgTX/T3GE/Ay5ziKGeAtH0roB1KBYY7jpKkdwQrLWxItVmZyFmOp3AlGqYoOkiqDAtYZtL7swIJQEqWFCg2M4QyavbvvvbZ56JIlDSbAkKKBJJPgAfQE/kcesnl1lRZI91YWDVf1HcH6HCLjZkEuWHMkmZowyRmPTqtSBRZtm1bna1A6jVXBkZD8FmnGYkVVfdRH8tk9PzAKetQ16a0nWCLJMGLUcbvfvvvd5w6WGcsIjZADfKRakkBhY3Fg4M5LDFIsbmmaj8pIAZtKkkChbbflhBwgt8VlRqaKxSkIP3oBvUAKpG0uD3q0YjcEVuJO4bNjW0pU6WkZFAQjszgk0pc1vsFFgBawYPv5GwhlV7d/779TX52BIkLybKKHa9yQAAB3JJAwZGFJkEke6kkdiCCpIIIO4IIIwi4s7cvJHnSSBxaRtHRbuQOpjb7oo+Y9JN0WJ8cHZyme/fSRaBqdBHZTsSOlh19LrtRIYGyNNGD7+aFxjjd7jjKTQySGJDbjVtpIvQwVqJFGmIH54OJzQwVzjpsFvlJpVq2NDYCxjMZF21ZTraPUwVZQinmFhuU0kWA9WBsQSaKg4t8Z1fE5pdTSkL1HQP3SmzqqySigoPANMQDuSYvv5+BsI5Ve3/AJ/336mpkyAAsjCyQbnFr085bJxMXL2DRIqq2Kjc6l1AkEGiCK2rFWXucSnadExnwrxhT6lz8jzCEiSJFDFWsqHbZQbsXu1qBfg7HYNuFeMKfVkEPOLaTNIUIdC9KoCmtwLDHVsLoE6qvcsqvfYfS8y2v2HvpXiTzwK0iMpAAthWsUOr7+/ffzilmfX/AAyN3jkzkSujFWUk2GU0Qdu4Ixe9LxRLAOSzMCSzaiCVZtypoAKd+1DvfmzXzPorhzs0j5LLs7EszGJbJJskmtyThJ1k6EKn/eNwr/zsP8x/uw2f1FlRHBKZkEc7BIWvZ2bsF+pxy79h3pjJ5nhxkzGWhlfnuup4wTQVKFkdtzhx+1jJRwxcJihRUReIRBVUUAOrYDxhQOm4MK19SZMy8gZrLmXVp5fOTXq/h06rv6VhpgAMGFU3qTJJIYXzeXWUGjG0yBwfYqWu/phrgAMZX/vH4V/52H9T/djVY4x+w30zk8zw9pMzloZXEzDU8YJoBdrI7YAOmcF9W5LNyGLK5iOVwpYqp30ggE/qR+uHeFHC/TGSyz8zL5aGJ6K6kQKaPcWPGw/TCj0SRl8rNJNxNM5FzWYTs66Y1NWrPqIFHfuAL2AwAa7BiPLTpIqvGyujAMrKQQwPYgjYg++IYOIwvI8KSxtJHWtFcFkvtqUG1v64ALWDCziPqHKQNozGagibvpkmRT+jEHDFHBAIIIIsEdiD5GAD1hTxj1Nk8qazOZiiYiwruAxHuF7n9MNscN/ZtwrKT57iEfF0STP840k3YrvvGG+b6D+HTW2ADsXCuOZbM38NmIpq78uRWI+4BsfnhhjJ5X9nXD4s1FnIIeTLGSQIyQh1KRuvbsx7VjTZzNxxIZJXWNF7s7BVH3J2GACbBijwzjOWzF/DTxTae/LkV6++kmseTxzK6ZW+Ih0wtplPNWo2utMhvoNiqNYAGGDFPhvFYMwpbLzRTKDRMbq4B9iVJo1j5xPi+Xy4BzM8UIY0DJIqAn2Goi8AF3BitkOIRTLrgljlT+KNww/VSRivxLj2Vy5C5jMwQsRYEkqISPcBiLGABjgxFBmEdQ6MrIRYZSCCPcEbEYXZf1NkpH5UebyzyE0EWZC1+2kNd4AG2MF6j4lJLLIn72HlodFEqWLE043AZug6e4onfcgb3GD9TxwrPK6o0zFSzjXQjZNOkIdO0lbgkkLXYasU0/4H0/NxY/yfEGngWR0KE+CKsUCGF+CD+tiz3KqXucNclBFHlo0hcugBpibNkkkGgAtEkaQBp7UKrCqXucZKr2EGfCvGEnqXhrJmDKvKiDKad2J1E9TArZIBYAEgABdTWTQDvhXjGd9T5phmnEzq6Kh0oqkmMEXfYD/dhmbuaHeiq4dXb2sfS8y3r3NL6P4cYYArRqhvbS2q1/CTuRdHwa87XQdnGf8AQ80jZccx1fSdIC306QLU348jvse5FVoThNTzOxGcx/7PP/ytv/qH/wDxTEX/AGgombK5JUOlmzahT7Eo4B29jh9+yT0zPw/InL5kKH5zP0tYohQN/wAjg/af6bnzseUXLhSYsykramrpUG69zvhAMf8AtJ/Z7kcnwWR4ohzoeWRLfWxaRVbUfIIY7du3tjQ+vvUU0HAFzCORNLFCusdwZQupge4OnVRG4JBxpPX3p9s/kMxlEYI0gGkt21IyuAa3AJWiRdXdHthDkPS+bzfDJOH8V5KAIkcLQWSBGBpdtR3awNhQIsbXgA5oq8OPDvhMlw6fNZyRdPOMFaZDVtrO6gE7Abbb1d47f6LyUsGRysOYNypEqvve4Ha/NDb8sY7JZH1HFGuVWTIsiLoXMMHMmkbAlflLAV3U/UnfHR8uGCqHILUNRHYmtyPpeACTHAv2Q+g4c9kmmknzMbCVlqKXSuwXeq77477jD/sj9M5jh+TaDMhQ5lZxpaxRC+fywAM/SXo6PIGUxTTycwKCJn1Vp1Vp22+Y/wBWMb+wnJpNweaGQWkkkiMPcMoB/qOOr45z+z30xxLh8z5cnLHIGV5Aw1c0hhSqOwWiFJsHyATgAr/st4z8Jks7lM03Vw15A31i6mVhfuQ1D204X+iGly3COI8YcD4nM8ycGrr5tG2/TqJau1Vi7+0H9nuazOaeXJSIkWajSLNqSQSI3DB12IJ0qq1t29mNb+bgkLZQ5Ir+5MXJIG3Tp07exrABwn0pnuGjJsZsjmOIZ6bUXJgLdb3QEhPSKrqXfyMdV/ZHwfMZThsUOb2cMzBSbKKxsKfrdn88IeE8E4/kIxlMrJksxAtiOSYOHRe9EKfcmh1171tjofBIZ0gjXNSCSYL+8dVChj9ABQwAXsZf1l6EynEQGmUpMo6J4zUi0bG/ZgD4N1ZqrvGmkWwQCRYqxVj6iwReOaR8B4/krjyebgzcP4PigeYg9rHzbe7eNgO2ACP0jxzOZHiK8H4jL8QJFL5bMH5iBq6Xvc3pbuSQdrIIrPftA4zl5uOcjiHNbKZRFqKNSwklcK1so8EMB/6QPJxrfS/ojNnP/wBKcVmjknVSsUcQOiMbjYkDsCdvqbJxZ9V+kc38avE+FyxpmOXypY5geXKnjddwdhtt8q7ijYBlvSuQ+I41DnOH5J8nk4o2SRmTliY0w+TtVlT2/DZo1VPhfpSLPeoOJLOCYInWRogSFdyKUtR3q3P5n3N9G9Kji7Sl+JHKpFoIWKAN8xI6mZiTsARQNb/bFb0r6bng4nxPNSBeVmShjIaz03djx3wAZvhPD48j6l+Hyi8qGbKanjU9JYE0a8fL/W3ucfP2kcBkj4inFJMmM9lBEI5IRu8dE24QghgAb/mvT82HHq70vnv6Th4nw4wM6wmF45ywA+amGncjq3Fg7Dve1vjK8eSVmyhyUsTBSElDhozpAYAqRqXUC1k31EUABgAPSGZ4amUzOd4UihCpaRBYp4kJClD8hr22PffvjlforjHD2jmzPEMrPn87MxLDkcwbmlVbOkdvyAodgMdR/Z36Mlyi5x840byZyQvIkd8tQdRKi/8AnP5UMJ+GemuM8MDZbhr5WfKly0fxOoPGG3IOggHfyLs2aF1gArehvSOcbgueyr6sscyztBGzE8tWApGJBIVqo7XRJ7nC30pk+GoYuGcWyCZbOLSpKQQs7AimSVfxEgbE0Tt3OnHRkynE/gNJng+OvVzNH7r570UBdaem6vz3xj+Nel+M8SaCHiHwUUEUolLwayzFQRQ1k+Cfbx3rAB1bHP8AjvCik8rDkxI421P/AL1RZYGySlmQ22yil97xvwMc29QTsZ8wk7o9KUWlJEYY9muhoA5eruLYWT4pp+pTS82zo1HCci0OVRHQI4HUAbuukHuaJVVsAkDthfL3OLvBMw8mVR5HDk3uL2rYq2rcsrBhv7CyTZNKXucZO8nZMZ8K8YU8e4trzBihtHRW1OF6mqgADVhQx7E712qiW3CvGFfq7Kx80NI8r6kNRowGjSDTg7lercCt2As0Kwy5foNp1krV+w59JcTSeBSihdNBgopbIuwABV32oEfoS6wq9M5cJl00yGRWtgTW1/hABNAHxexvsNg1wk6ydChgwYMKAYMGDAAYhzMpWqANmtzXg/Q4mxWzx2X/AJv7DgRjIvi3/gX+c/4MHxb/AMC/zn/Bihn+JJF8xsnso7n+wfnih/8AEibEo4U2A2xG3f719MLPV0oupMaOlqSVpD4Zt/4F/nP+DB8W/wDCv8x/w4XScViEJn1WgHcefFV73tRxjJPWU4cuApjJIVStDbtvuS1EXvh8o1YqUnsdDObk/hT+Y/4cHxcn8K/zH/DjH8C9bJLIIZlEbMaQg2rE/h9wf6j9PNrinqgKzxQRs8q9xp227mgdRrt2H3wZQqwxldGnObf+Fa/5j/hx8Obkr5Vv/mP+HGDm9aT0oWAB/wASlWJP2HdRXveHfCfVEU8giCurkXTAVYG4sH+wYyM4N0jZQmlbNE2be9lX+Y/4cfBnX/gX+c/4MLX4gtEr2FdR7UfPv2968YrRcUo9TAre5A3F9hsf88Rl4rRjJRbNWlqNXQ7Gdf8AgX+c/wCDAc69/Itf85/w4pZrOxxqGdgASAPNk9gANz+WFsvqJFYjQ+32B+9E/wDWsXlKEeWJFTlwh+uefyg/Jv8ALE0Oa1MVqiBf63/dhRkuJxS7RuCauvOGGQ+dtvwrv+bY3Zq0G6dMYYMGDCjBgwYMABgwYMABjA8d4xzJZvhzyzGjBjoBLsDQLbdSgKw0E73uBQxvsYX1XBGs8jO8sjFNelCLi0VVfxE2SqbA29++KaY+nWW6sd5DiCT5dXjXQvbSOwOx6dhY3HgexAIICyXucN8rlhHl40WQyqB0vd2CSRRH4QDQ3OwG5wol7nGSq9hBnwrxhF6hyEiZl5I02ZfmlkARi1HSLoBjpCLdnfwqjD3hXjCH1Tm2OYKzlBGqnRTWRr2BYDcal1Ek0AAfYszrl7WPpXkqdD30VkmigIdZFYtvrNlqAAavBIG977dyKxoMIvRuZlfLrzdPT0jSbI07FWrypFePttZe4TU8zEYYMGDCAGDBgwAGKmfb5B7tX/2sf7MW8KfUTkIlNoJYgNV0SrAbedz2wGMz2TdJOY8iByZWCFl1bCukX9Df5+awwzLIy6Co012KkAD6bbHEWQhEMQisPR3ZloC960sSWat6/wAhj5LLl1GpGS133YG/pv2+47fbbHDNY1ly/azqU7ey4KeTiXVJCVBh6ZAhF7AjUercjsdvfDaTLwMFV4oyi7oCg0gEeLFWfp9MQnK6phPqYMq6Si11d9yfIN/Tt322sRSopYSMik9luu/nvv8Aeh5xfoOMavj+iT1lKV/f+xbxHhmWK6uSoZOuMomhl0b2KHg/Stx74ynpriIHNs3IxB3G5Fe/c7/9Rjc5aZQXZSGTVRa7I+58qL/Lb74gkiy6l5ESMs2zvtW5HzHsd6NfT7Y3oXHkI61S4M/LMmvmAddVqo3X9+KfB5ieIK0VWVIa/I0+BYs/L58Y0Mgy6kMhjLDwSpB39uwP1FePti+uTg53OKKs3bUdjuKB70bG1/ce+E0dDe7La+pjGmuSbLyKqqooUKP37b/W7x5nlUhlNVRv/wBsRZxxY2oN53BNea8jsN/f6bwwTDmABSwq+52I812/zrDPwze3oc/+VBcrcozSf7QiyUBHHSeOo14s02nFp5kag2gn2NHf6Xj5xLgUEp13IL8Rt3+tEGv6sZ9+IaVIBbe6LMSwHtd9/rXfC/4epOTotDXgopH31Hm+XJDIm0idRr2BFA+/4h9icbjgWbE1Sx3pKqdwR/Ft9fvhFwjheWZUk5Z1kButix+++x380PtvjTcPHXd7Mvj/AIT/AP1imjoz0ryf/BPW1Y6jVLgZYMGDFSYYMGDAAYMGDAAY55xjhsizz6EbS+w1yD95qssIrIBkOrYb/JubOOh45z6lnaSeZMxo2QxxgNYHMJ6Dp3BIVCSTe47XWKafrfBTSvL6XRoOB5Ux5RAyurGywc2butX0DVqo72xve8U5e5ww4Xm5JcskkuksRsVINih3rYMDYIoduw7BfL3OMneTsmM+FeMKPUeeiacpAsZmVW5jMgawBp0gEG++ljXa1BsEBvwrxhT6vygWUSSTFFZSEWNBqBVbLFiwBUNpYg7kAL2vDrnkaFZK1Y79JZqCSAHLqqjuwUbaiBuNzYPg2e1dwQHWFXpnJmKBQXVwepSqaRpbcD3Ne53/AEw1xOfmYoYMGDCgGDBgwAGFnG4w3LVt1LGx/wChsM8LuMHZANjq2Pt0tjVyZLgzfH3hiCB3KEkkbM10KvvdUR+uFPIR05nPTlkldWlu48Ud7xoszw4SCpAj121Lf/Xtj7/RihQlLo76dAr9O2KKLXDVGR8RKKpX+ClwcQunLimLhKD9/rp79h32+g9sXpV1sVjYg2pYaTdHzqPih9fvgyvDY470ALffSoF170N8fEyKglukEm7Ci772T74SWlkt6ElPJkWVhS5AzHU4UspBGk+Pm/Ff9n0x5zWVijSi5XzdWSfJNDfuB9MSnhKIQdXV37k/TcFtzj1NAjDdgT9a/wBDGR0Vj6e3JsNRwe3ArXIRsC3O21abI81e9nDPJLHoMcT/ACDSfcXf6eartiIZRK06kr22/vwZbJRpelwL9j/ecMtFL7fktq+KlqLdvbjgi4nHy4VSMM2myQAT+Fquuw1VQP8AZhTwadzLFqDAMrCSgQFFbE/w7jGgGXsby0BuaYgfnRFn748Llx/4pr2Dn+vq3xaLxWKORtt2z5Hllibms/SBX9lUO97H3JA7YsZbisZVKIIVAG2sg0O+1j/PEEuRVhp1WPb7fbFeHgMa6q7MKO5JI/M7flhFpQSpFOpJ7sspKso0iQXZbuCSLNGjuBuPA7fnhhwhCkgQb9Bsn72T9NyNsKMvwJEbWCbrY2e35k4c8IjAkO9kIK/Mm/8AoMZKEVugUm3Q5wYMGJFQwYMGAAwYMGAAxgPUXEImlmOXWElY25pdNQeiOk7E8vpa6AJIFE43+MF6ry6xTPJLPpDqXULH8ix1Zk6hrS3a1Fs2v/hGKaXO3I0Mb+rgfZCeB8upywCx79PsT1G6JBJ1ars3d2bwsl7nDfLZJoYEidgxUEWFrazQryQtC/NXhRL3OFlzsKM+FeMIOO5aUZyRo1nlJSyKpa+akYD8KgqBYtmHksxf8K8YR+qs4zz8qZeXEoJQlhTEkICbvez07be5JIV9t7KaWWax5HPoWErltzIeo/7xdO47so9m79hve12TosJPSOflmy6tKhUgAAn8QA7nc9QOx9yL2ug7wup5mTDBgwYQAwYMGAAxVlkhfSWZG6yq2QbcagVHuwpgR32Pti1jIcT4TM80oCnlxH4qHuA0xKFVDA3s0cpYVuJ1+owAaJYcuTywIy2/Tte2m9u+wZf5h7jExycd3oX+UYyjZPMAQzoZkbkZmZ10KW1yyQyLC/S3ygFKXc6NjtiTiWYzLtIiHMAvzUCrFSKvKcxsJCl62IU3qpSdJANYAo0/wUf8Cb/8Ix5GQi2/dpt/wjFHNZmT4TXBzGal3dCJAuoB35ZQEuqamC6eogCt8LsjJmndFEk4ReaxMkSq0lNEYlJMYUKys42AatiQwNAUaE5KO70Lf2GPHKhDCOo9RBYLtZAIBIHcgEjf6j3wt9KTTvGzZgtqsCmQqQas1qijsb9tJAr5m8IjlsyGilR8wWhyuYBLRi3kDwlYzqj6lOk1p3ajTYAo2gyydtC/oMRqYg/KGjWF1aBWrSTWrT3qxV/TCrh2YzDZuQOWWIA6VKHSV6NLBjGAG72NZO5GkVeKaBhmsy1u6/ERAjQH0AwCioCkrTsCT43JoWcAGmMC/wAI/QY8/Cpt0Lt22GMtmc5nuWDTgq6xSFUonRG5eaMCORtDy6E+RqUEir1BtxWWVMqpDuZAF1GOI6nIG4ChHMer6qa7fXAAwXIxgk6Bv7jHluGRfwKPsBjN57N57VmeXrUrHcSmMtZ0LXaMKW1Ek1KbojSO4tTTzoyprnfTMFsRC5EYIbLrFywFLN4W6+YEG9tmUh3NkI2ABUCvYD+7EGSkywleKJ4+aoGuNXBdRsRqQG1+YHt5GEPxeb05hneRSrDSiws3422QjLnYoACRze4Nr5bw5dpMysjlwsUS6UK11yagxdwNLkBQNKmgSSRuhBYUhxgwYMYaGDBgwAGDBgwAGOdcVysozGaCDMSCuptJ2B7tGVHUQGUKoN9LUABjouOeep828s0iSq0ehSIQGAJLE6WU71IeXswAqyBffFIVvfBTSyz+nkecAiK5OO9dm9nFFa2IUeEJBYfRuwGwqS9zhnkM88+XSSRNLML+jAgEMBZoG+1nsdyKOFkvc4yfmZMZ8K8YUeqeQZzoRJJSjCUOzaQAlVp1KCxDVd9IPjVeG/CvGEvqnh5SfmhooQykK4VmckdRDKqElSwBY2ABddTXh43e3I0Mb+rg0PpXkcgfD9ibcFixDkAkEtufG/kURd3hxhJ6R4eYcuFZYxZscs2Cn4bahqNea/rJw4mlCizic/MxT3gxnc56ho0uIYvUTXviPViVWjKjUYMVMjn1kG3fFvDp2Taa2YYMGDGmBgwp4pxcJar3Hcjc/YD3whj9QEgvT0DXzb7/AExN6qTotHRk1ZtMGKnDs3zFvzsfuD2OLeHTtWSkmnTDBgxSz3EVj+p9v9dsDaXIJNukXcVsnklj1lbt21sWYkk0F8nYBVUUPb3s4zMvq0lyiKzEd9Clq8b19cT5H1TbaHRlPsylSa71ff8AyOE6sS78LqpXRqMGIstmFcWpxLihztUGDBivnJ9C3jG6NSt0WMGE+Q4mzyBa23/qw4xkZKStGyg4umGDBgwwpHmHIViO4BIwtzmYL5cMO9ix+f8Ao4ngzRDtHJ79J9wfH+vrhZzAqSxM2+oV+TC6/IXiM5f7Lwhv/AyfOaIUbayAN/ev8sX1OEStr5MakEAb/n3/ADAB/XD7DwdiakUgxgfUzwCWZokSRijGbVIwGpdIpDrURt07yi9JUjvYxvsc/wDUfD+XPKxaCFXW12brC9xLpQ6Etzcl7dFDY46NK725Fhjf1cGjySwjLqMsbj3qybsklr1bg2TscKpe5wy4ZkGgyyRuqKwHVo7GtlJ2FtoCg7VY22rC2XucLLlijPhXjGc9S5grm2V3MtITyggtFNElQSbAjBJIG9gbkhV0fCvGFXqPikjzchRLEFVjrGpeYRSimBXYM2wB37mukltt74KaWWax5GPoSQtlgTLzaYrsNlI7hTZBXsRWwutuw++p80R0jFr0vxNp4FZkZSABbLWvb5hsO/keD5Iomp6nyxO+I+Ivc3SrPcyXFc60EBn0avAHm9JP/wCuEfAfUk2YaC2idZRuFUpynDKDGS7HWQHUggC7oXjWAq8bQyrqQ/WmBHYg77j6j74r8J4Llcq/Njj6u42Ci/4jVliPHYea7Vx7HU87GXC5Wjk0nbfG1Q2AcYrhsbSS6vc42iCgBi+kQ1+UesVeI5jQhI7+MWsUuLR2mKS4dEYJOSsw3ESwdH3q+/183+WPbw1HMf4jti/KupNNWAbP5Y8JC0jKtbDsB5Pv+WOM9Aeemh017KAf68O8VeHZTlpXk7n74tY64Ko0zg1JKUm0eJnpSfYYx2YlLEt3ONhOlqR7jGNzUbLqXswuvv4xLXvYv4atzmnFfVXEljT4ENl4UUAhQjSSP+KVuknc9lHgD8rPAfVPEXjVM1Hzg8yMkjsFljtgG6QN0IvbarPiq8yOQSG2INEH3xd4GjPMmkbKQxPsB/qsL1NqPWl4OCed+50bguYKyAeDjT4y/BoC0gPgb41GKaN4njeIrIMUOM/7s4v4X8ZPRik/Kyen5kZeGco4YeDjaZeYOoZexxhpBZ2w54JndApvlPf6H3xz6U6dHVraeStGkwYMGOo4ihxjLhkLfiUEg/TyMZaWbfezvdn+/G2lTUCp7EV+uMlLFQKMOpdj/r2xz6y3s6/Dy2om4HNUqmqBsfr/AJ408kgUWxAH1NYyWgUK7+Kw3y/DWenkJH0uzX1J7YNKTqkg1opu2xujAiwQR7jHNuPSn4jMo8nNpKJ0D9yrXZIYn92oMd7UTuQSGOOjQQhBpXtjD+ouLSySSrHzoeUjaaBBc2QHAJUNujUptSDZ8gden65EdO8/oGvAZmfKRs0nMu9yNxWzLZJ1U4beztW574qS9zhrlOIc+BZDG0d+CCNqBBWwCRRHjvY8YVS9zgnyyQz4V4wo9XZaHnam5kzMhDRawFjCqaawhdWJNqLrV1VYw34V4wh9R8MZMy8qJHGGU/vZZRocnqKUz2pJULstAWbNBRSN3tyNDG/q4NP6YhjWBeVI7qSW6ypKk91IUALR7gDvfnDKeEMKOEnozhxhg0tEY2J7F9RIGyk0zKpragT2HbsHWacqjsoUsFJAZtK2BtqajpHuaNYlqVkzPUQZz0+SbXEEXp5r3x7b1GVRZCFZqKEbqFcTRxEPTOFVC5LMCwAUkEjFPiHqCVQMynLkWKHNs5W9LiCWIEIoY9ZAIstQN+9Yj0olFrSNPkOHrGNu+LuFfCczI02bV3RljlCoqpRUGKN6Y6jq3f2Hn6ANMOlRNtt2wx4lQMCD5wp9QvKGygh06zORbXpH7iY2wFFgKvTYvbcd8VMv6ikkeBUReqKKVxfiXVYVth06D4JY0KXdhph4fhzqxUgm+1ecOuG5ERj/AIj3P9gxn8n6nmkZ1QQE6MtItOSFGaaRNLEXqZOXqsAarApfmx5zvqOeJJmVEblLmZXstZXLFOlBvRcPtvS7Gj2xOOmouys9WUlRr8GEC8dJzQhBiC80xadRMhqHm8yttKg0tU1hlaxdYf4oSDFHP8NWTfsffF7Cb1FnJY2yoidUDz6JC6aho5UrV8w09Srvf92MaT2Zqk07Ql4l6PEpt1BPuCQfzrvi3wz0uIxpUBF81ufzJ3OPa+oXLuq8kkq2hA/UpSUR09kAs2rZOnqBXVvYhPqJwZJQ8ckQy8LqgjKnVNJIhcksSEGmyNOwH0Nz6MS78VqOONmlyuWVBS4mxT4TPI8QaVQr2wNdjpYgNVnTYAOkklbomxi5ipzt2GFvGYWZQFF4ZYW8az7RCMrpouA5O+lffSCCRdCxemwSCLrJK1Q0ZYuxGfT87/i5Y++5/qNYY8P9NhPnkZ/p4xRn9Q5hNTMkWhee2xYtoy0wjI9rZWDXdLVU12DM8ceR3TRpjSUKSTpYGLMRL2J6lYMWsCgukknWAEWlFDvWmzV4MJPR7kwPqJJ+KzQ39hm5gB9gKGHeKEgwn4vwt5XDKQNqO/3+mG7fTvjJQeoply0Ls8Lv8M08jUUDFAlxgBm0tbi23rbpN7LKKkqY0ZOLtDnhXDGiYsxB2rDXGfzfqRY9QOguOceWG6iIV1bD3IKePxD3xVzvEp0ZZbhcJBLLIUJ06UaNgi77sUJ6zttdb0NjFRVIJScnbNVjB+qYIVnkepZ2KlmCuv7lkC6RHSE8yrIVjQtuwbG7Bxz3jfCGSefSiRpIKHMlH74HdlTVJasxc9wFBA76rxbS5dBCr+rg0+Uy8ceXjSJzIgB0sSDtZ26QAAOwAAoCvGFMvc4vcGyTQ5VFdOW/dwX1WR06ibNEqoNAkC6s98UZe5ws+WKM+FeMZ71RmnGZbnshjVW0hNRKaq+agK6AXbc0Bew76HhXjCjj3E0bMlMuEWZEYSSctS5A2ChirdIY7g1fixeG23sppZZrHkbeiZpWyw5rIdJ0gKSSukDpawO3jvtW57l+RjG5X1Rl48kGhCRsQQFVAEDkA6qFWtkGvm3qrupeDeo9Ejw5qQsdOtWIFgBSSDpUWOkkUD5BrpGCcG5PYXFtORpZcoNGmMIhClUtAVW/GkEWuwsAi8R8PyAjTSxDkliTpAHWxYqB4TsAN9gLJO5yTerXMnPD/wCziQJy6Xtpogmvn1m71aewvucXeM+pg7Rw5WQqzAOzVuVKagBqBo9SEkiqNDe6XBm9OVpfc1SxKCSAASACQO4HYfYWce8ZTJ+sohluZK1yJStQ2LUer6DpawaO2w3W4eB+oXWURZmXXzFVlOkDS1kHsB0ElQO5HnbcD02jFB039jYFQasdtx9PG35E48CFdjpFi62G1969rxic56tZnaaGSoI2QFSBv1dWrpJBKkVvt5rcYv8AGPVKkRR5dysktG6FhQTqUAgjVSkXVD37WYPv+TenK0vv+jTiBPCr79h5N/8AXf74+8lbJ0iz3Nd7ob/kB+g9sZfhXq1BC/Pa5IiVYgDq6iB7AECrJCjyNsVOE+pnEsZnk1xzraAKBpJIII6QdOlgCDbdj4JwdNmYPf2NM3DbmSQsulN0VUog6GTqa+pQHaloVfc4YYxHFfVTM8hy8mlIAC1gdR1GyeknTpUjaj327YucV9WoYoxCxWSagpIB09Wk+4J2aiLG1nbudNm4Pb3NXjy6AiiAR33HtuP68ZbhHqlVWVMw5LxWboWykihsAA3Uo3ABsb7NVDK+q2WRZpZLgkLgKFGwvpK7AkhQb3Oregdhgwff8h05W19v0bV8shvUim+9qN7FG/fYAY9clbvSLrTdDsfH22G30xkOO+o2eR48rLoMSsXOkG2FBe4PQCGsbE7Vt3mzvrKP4YPG1SyWiWLCvS9R/iXrUgCyb3ApqFptmODST+5qoowoCqAABQAFAD2AHbHrGS4N6mCNLDmZCWW3VqF6QmoqQoFnpcggV4u+9JfVb8wT6/8AZzIU5dL201V1WvWLvVp8b7YFBm9OVtfY3WPDxK1agDRsWLo+49jjK8Y9SB3WHKyFWrWzACyCuwXUD5ZSbA9h2IH2L1nEMoJXNyAaTtSl6+b3C2Dt83irqzpyMcWkmagwqdio7Edh2buPz8++PjZdDqJVbYaW2G49j7jc7fXGU4J6jKSmHNSaiyKytQ22Oq9KjpJG2xrzVjFWf1Yxdp0eoEdUKEDcdms18xLCuoAULrcYFBsZ6ck2vsbhUAugBZs17++PWMpxf1OrGKLLyFXemJoXposVFg01VZqq2uyMHDvV8a5dmnbVJEdDkCtbWwsdgPlN7DsaFEWYMXB1Zq8RnLpt0rsdQ2Gzfxffc74x/BPUriWNcxJqEygrQA0sT46QdJ1KKNkbeLOIs/6rZneSCSoYtOoEDq6iWLdJIBSqAII7msGD7+aN6csse+LNryVvVpGr3oXtsN/sT+uPiZdAKCqBuKAHnv8ArjNcV9VI0cawOVklqiQOkaiCPILdLgEWNruqvzwn1WixyjMOWeImyAOoagAPADAMoJNDe770YMzB1kasDHN/UcztNOuYKN0mNNOohQ5PS9AUNk1GzuwsiwA54BxueWdSW5kciSOFAA0gOmkqSF7BqIJ3u/GJOPZSVpC2XiijaRCjFliJlbalk2JaMKDYvf6VgTjHaTr9jxyhLjtoscGzMkmVR5WVmPlTvtsVawKdW1KRXjfe8UZe5w3lZUSONYeWvYBdGldidgrdtj2GFEvc4xtN2iQz4We2K/F+B/ESl2nZU00FUUVYdiG1VWqmrTZKgEkbYrJmSBQxUzGXR2LsDqNWdR8dsbnT2BDP+hn+FGX+IF69Wrl9On/w9OvVp8/N9Pl6ceuD8D+HmMizMyFaKMtkk+SxPbVqYADYswutsKPhEoCjVse97v3O/vgXJRiiFog2De47dv0H9uN6jCydvSjFSTmmM2q+ZoNd9VlA/wA+qm1AgDSoAA2xf4vwpcw6SPOREE0lVFEkkdSurAKSQvg9qBFnCWLhsS7KtCgKvbYAe3kDf3O/eiJIclEpsIPp9Pt/rzg6kjbYzy3CGGUky4zNmQllcJsFaiRQfUQ1sSQw+Y1WDh/A+RPHKJzW+tSvzsy70SxCLYDaaNaaBom1iZOMEkAgkBTv+EGwD7i/f2rttj78KnT36TYF+aYD71qb9Td4OowtlrM+mNZlZswS7MSp0kAK2xVwHGvpCgEaa0iq3xd4lwgzCBXnJWNdMnTRk2osCrAIxGodjWo1R3xW+LbB8W2DqMLJ+HcHaKKeIZljzPkbRuleT1WzEVZBXtYAJJxX4f6c5UkMi5g2tFxoNNW1IC55alaWjq+VT82+PvxbYPi2wdRhbDPenObJLI+YJLG4xo2T6NTVIunUtdOzMfm3xPneEPJDBEcyRy/nbRu+1WOrZh41Fh5IJAOIPi2wfFtg6jC2WOFcG5HPCTnTItINNlDuAxLE6yBQGwsKLs74pZf0voMTjMnWrAsdJIIHYKGc6TWoEktetr8VL8W2D4tsHUZlkvEuBc6Z5WnYAgaFC0UZRtuGpl1EtprcnckAY+ycHc5WPLjMUUYHVy9ioJITTrul6atj8ou8Q/Ftg+LbB1GbbLHCOCDLyuyTMYymkIwtruwS5J1US1bD5iCSAMLz6VNBvijzdV69Bqr1fIX+fX1arrciq2xY+LbB8W2DqSC2WOMcFGYlDtMwj0adCimB76lcMANwpIKm9IF1tjyODv8ACtl/iBbOW1cvYKe6aderSd/xea7bYh+LbB8W2DqMwm4XwPkTrKk7FaOpCLLFhv1FtlLddVYJIBAJGKWZ9LF9bnMnmF9StoNAHuGUP1H5SCCukotACwZ/i2wfFtg6jNtlni3B+e0WuduWq6XXTRf3YMpGgsNjsaF6dNk48Zbg7pl5oBmTbm1fR8o2sEat9W9kFfmJGk74h+LbB8W2DqMz0o9ZD09ypopUnPTfMBX5ie+nqqNflGmj8i1vZMef9M81pnfMElySg0mlB2KuA/WunpAGnuT8xvHr4tsHxbYOozbd2WOIcIaVMujZg1GKkOjeSxWoEMNLVqq9XzXVgHBw3g7QpmETMGpBUZ02YyBQYksdbVpHi9I8m8V/i2wfFtg6jM9KPvC+HR5ORZWmJ/dMr7ELYaLSVBYlKArubuziv6hkmD1Csu525WlVY6kfqsGulGQmxYdvNEGYkZqIbSQCOwNg1tRH0GKgyjA2JGHnYAD9Bt4GOTxXh4+ISyfH6KQ1HF2PDOumCIleYN2VRVdDXsO25xRl7nFXLwshBDbAliAqiyQRuQL83iwzWbxaEVCKivQRu3Z//9k=">
            <a:extLst>
              <a:ext uri="{FF2B5EF4-FFF2-40B4-BE49-F238E27FC236}">
                <a16:creationId xmlns:a16="http://schemas.microsoft.com/office/drawing/2014/main" id="{9E23CFB1-FD6C-4EEB-94EC-15E240A072A2}"/>
              </a:ext>
            </a:extLst>
          </p:cNvPr>
          <p:cNvSpPr>
            <a:spLocks noChangeAspect="1" noChangeArrowheads="1"/>
          </p:cNvSpPr>
          <p:nvPr/>
        </p:nvSpPr>
        <p:spPr bwMode="auto">
          <a:xfrm>
            <a:off x="0" y="-860425"/>
            <a:ext cx="25431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endParaRPr lang="en-GB" altLang="en-US" sz="1800">
              <a:latin typeface="Arial" panose="020B0604020202020204" pitchFamily="34" charset="0"/>
            </a:endParaRPr>
          </a:p>
        </p:txBody>
      </p:sp>
      <p:sp>
        <p:nvSpPr>
          <p:cNvPr id="10244" name="AutoShape 7" descr="data:image/jpeg;base64,/9j/4AAQSkZJRgABAQAAAQABAAD/2wCEAAkGBxMTEhMSERQWFhUXGB8YGBgYFx4fHRocGRwdICAaGhwaHikgGBslHBwdIjEiJSkrLi4uHR8zODMsNygtLisBCgoKDg0OGhAQGzAkICQwLyw0MCwsLDQ0NCwsLDQsLCwsNDQvLCw0LDQsNCw0LCwsLCwsLCwsLCw0LywsLCwsLP/AABEIAL0BCwMBIgACEQEDEQH/xAAbAAACAwEBAQAAAAAAAAAAAAAABQMEBgcCAf/EAEYQAAICAAQFAgQDBAcFBgcAAAECAxEABBIhBRMiMUEGURQyYXFCgZEHI1KSFaHB0dLh8CQzYnKxCBdTVILxFjV0orLC4v/EABkBAAMBAQEAAAAAAAAAAAAAAAACAwEEBf/EAC0RAAICAQMCBQQCAgMAAAAAAAABAhESAyExE/AEMkFhcSJRofGRsRTBgdHh/9oADAMBAAIRAxEAPwDpeUy4YY8cSMcAUykjVdAKSekWTQHYDFrhXjGd9Qswzji3mPLLcsILVTv07kkBVbsACSB1MTVkm3sNBJyqTpD9sqgQyEjQF16vGmrv7VviHh3LmDGO+kgEFSCLFjYjyDjPB2/o5WOZbTzNH+7GnV276tPL2J9rNBdQAxPwLmNm2QO+XYxWE5YJqjTNv2pkIsGirLam7Zwa/IKMcW73G7SwibkX+8vTWk1qK6wpNUDp3/TEnEFjhCmSxqbSoAJJNE0APoCfyxi2zJMRk1OU5oJmKgEHV8htrEmkMRbagSoJDHDvjokXMwqZHncxWE0BSdgtiz3J1saArYE/KMDg/wC/wNjC1vt6j/L5VXRZE3VlDA+4Iu9/pirw2WKfUIjZUAm1I6XvSwsbg0f0whysjf0fO4zDqquRp5YrzQ1FgFB1Jq7AFSCDbXJwdmOcgXU8JZDpGgHmKvUG2OyMuobggHTsCVxrg+/YXGNN3wOszLCkqwuSHOn8JrrJCgkChZFYmz0SQprk2FhdgSSWNAAD64x2bdtOZ62k0vTTMqjQVqg4YmtTBgLO1j5QRTXjZf8A2I815S62kbJpLdJr52sPbIDsSACWI85g+/g3GNrf57+O/QfZPLrKiyR7q3Y1XY0RR7EEEflivkZYZXZIzbKL+UiwDVqSNxft7j3wl4PIxgzhE0kao1sgi+UE3p2YBWG6t8pFAtYIOK3CXfm5MFmjJACuEB5va2WiOnUrAjcUysQVNjcH38WGMd9+O++70eflhhZUkNEgH5SaBOkEkDYXt+uLGdy6xI0kmyr3NE9zQFDckkgYyXFC/Mza62lI6WdkAEVE9RBJ6NTJsaFBmACje5xV2+HyTmeR1c2qGMdVHVp3Y6mqlFaie60LOMwffxYYx235777p/kYklXXHuLI3BBBBogg4hy8sLymFTbjV+E0ShAYA1RIJo4UcDLk50c14Sq6nQJqK9tW6sDr6XAIokMCCaFK8vMx+GpmQM9LMEU6i12ECtuVZlujuA/zAEHcH38BjG3v8d/Bq+Jyw5euaasM2yk9KVqY0OwsfrizmcsiI0jkBFUszeygWTt9MZvjJcZrMKWeYheoaB+7VrYsBZJRVobAAnsCdRx5nLf0fl3bMsVaQLWgafwggHVRUFHK9wdY0gUtYoMxxVKnyaHh6xzBjHZ0tpYFSCDQNEH6EH88RiWEzci/3l6a0mtWnXpuqvTvhTwDmNmZk1vl35Wox6AxGxFtR9yjKaN0wBHUMJ/iSIw9vo5x/fBR31Ho2bVzNFHZtRO16tsCg/wChsYW99vQ2PERHCAZL6jQAUkmgSdh9BieLKqyCRSChXWG8FSLv7VvhBx0yLmgpd8w4ivRoCnstld/YOTQA3C7mqrIW/o12GZbSshT/AHY032AvVpCbqT4BBGnVYwKDf4FcVine/ffe7/hrxTgmIk1RNqRswsHcdiMfJZIllEBPWaHymra9IJqgTX/T3GE/Ay5ziKGeAtH0roB1KBYY7jpKkdwQrLWxItVmZyFmOp3AlGqYoOkiqDAtYZtL7swIJQEqWFCg2M4QyavbvvvbZ56JIlDSbAkKKBJJPgAfQE/kcesnl1lRZI91YWDVf1HcH6HCLjZkEuWHMkmZowyRmPTqtSBRZtm1bna1A6jVXBkZD8FmnGYkVVfdRH8tk9PzAKetQ16a0nWCLJMGLUcbvfvvvd5w6WGcsIjZADfKRakkBhY3Fg4M5LDFIsbmmaj8pIAZtKkkChbbflhBwgt8VlRqaKxSkIP3oBvUAKpG0uD3q0YjcEVuJO4bNjW0pU6WkZFAQjszgk0pc1vsFFgBawYPv5GwhlV7d/779TX52BIkLybKKHa9yQAAB3JJAwZGFJkEke6kkdiCCpIIIO4IIIwi4s7cvJHnSSBxaRtHRbuQOpjb7oo+Y9JN0WJ8cHZyme/fSRaBqdBHZTsSOlh19LrtRIYGyNNGD7+aFxjjd7jjKTQySGJDbjVtpIvQwVqJFGmIH54OJzQwVzjpsFvlJpVq2NDYCxjMZF21ZTraPUwVZQinmFhuU0kWA9WBsQSaKg4t8Z1fE5pdTSkL1HQP3SmzqqySigoPANMQDuSYvv5+BsI5Ve3/AJ/336mpkyAAsjCyQbnFr085bJxMXL2DRIqq2Kjc6l1AkEGiCK2rFWXucSnadExnwrxhT6lz8jzCEiSJFDFWsqHbZQbsXu1qBfg7HYNuFeMKfVkEPOLaTNIUIdC9KoCmtwLDHVsLoE6qvcsqvfYfS8y2v2HvpXiTzwK0iMpAAthWsUOr7+/ffzilmfX/AAyN3jkzkSujFWUk2GU0Qdu4Ixe9LxRLAOSzMCSzaiCVZtypoAKd+1DvfmzXzPorhzs0j5LLs7EszGJbJJskmtyThJ1k6EKn/eNwr/zsP8x/uw2f1FlRHBKZkEc7BIWvZ2bsF+pxy79h3pjJ5nhxkzGWhlfnuup4wTQVKFkdtzhx+1jJRwxcJihRUReIRBVUUAOrYDxhQOm4MK19SZMy8gZrLmXVp5fOTXq/h06rv6VhpgAMGFU3qTJJIYXzeXWUGjG0yBwfYqWu/phrgAMZX/vH4V/52H9T/djVY4x+w30zk8zw9pMzloZXEzDU8YJoBdrI7YAOmcF9W5LNyGLK5iOVwpYqp30ggE/qR+uHeFHC/TGSyz8zL5aGJ6K6kQKaPcWPGw/TCj0SRl8rNJNxNM5FzWYTs66Y1NWrPqIFHfuAL2AwAa7BiPLTpIqvGyujAMrKQQwPYgjYg++IYOIwvI8KSxtJHWtFcFkvtqUG1v64ALWDCziPqHKQNozGagibvpkmRT+jEHDFHBAIIIIsEdiD5GAD1hTxj1Nk8qazOZiiYiwruAxHuF7n9MNscN/ZtwrKT57iEfF0STP840k3YrvvGG+b6D+HTW2ADsXCuOZbM38NmIpq78uRWI+4BsfnhhjJ5X9nXD4s1FnIIeTLGSQIyQh1KRuvbsx7VjTZzNxxIZJXWNF7s7BVH3J2GACbBijwzjOWzF/DTxTae/LkV6++kmseTxzK6ZW+Ih0wtplPNWo2utMhvoNiqNYAGGDFPhvFYMwpbLzRTKDRMbq4B9iVJo1j5xPi+Xy4BzM8UIY0DJIqAn2Goi8AF3BitkOIRTLrgljlT+KNww/VSRivxLj2Vy5C5jMwQsRYEkqISPcBiLGABjgxFBmEdQ6MrIRYZSCCPcEbEYXZf1NkpH5UebyzyE0EWZC1+2kNd4AG2MF6j4lJLLIn72HlodFEqWLE043AZug6e4onfcgb3GD9TxwrPK6o0zFSzjXQjZNOkIdO0lbgkkLXYasU0/4H0/NxY/yfEGngWR0KE+CKsUCGF+CD+tiz3KqXucNclBFHlo0hcugBpibNkkkGgAtEkaQBp7UKrCqXucZKr2EGfCvGEnqXhrJmDKvKiDKad2J1E9TArZIBYAEgABdTWTQDvhXjGd9T5phmnEzq6Kh0oqkmMEXfYD/dhmbuaHeiq4dXb2sfS8y3r3NL6P4cYYArRqhvbS2q1/CTuRdHwa87XQdnGf8AQ80jZccx1fSdIC306QLU348jvse5FVoThNTzOxGcx/7PP/ytv/qH/wDxTEX/AGgombK5JUOlmzahT7Eo4B29jh9+yT0zPw/InL5kKH5zP0tYohQN/wAjg/af6bnzseUXLhSYsykramrpUG69zvhAMf8AtJ/Z7kcnwWR4ohzoeWRLfWxaRVbUfIIY7du3tjQ+vvUU0HAFzCORNLFCusdwZQupge4OnVRG4JBxpPX3p9s/kMxlEYI0gGkt21IyuAa3AJWiRdXdHthDkPS+bzfDJOH8V5KAIkcLQWSBGBpdtR3awNhQIsbXgA5oq8OPDvhMlw6fNZyRdPOMFaZDVtrO6gE7Abbb1d47f6LyUsGRysOYNypEqvve4Ha/NDb8sY7JZH1HFGuVWTIsiLoXMMHMmkbAlflLAV3U/UnfHR8uGCqHILUNRHYmtyPpeACTHAv2Q+g4c9kmmknzMbCVlqKXSuwXeq77477jD/sj9M5jh+TaDMhQ5lZxpaxRC+fywAM/SXo6PIGUxTTycwKCJn1Vp1Vp22+Y/wBWMb+wnJpNweaGQWkkkiMPcMoB/qOOr45z+z30xxLh8z5cnLHIGV5Aw1c0hhSqOwWiFJsHyATgAr/st4z8Jks7lM03Vw15A31i6mVhfuQ1D204X+iGly3COI8YcD4nM8ycGrr5tG2/TqJau1Vi7+0H9nuazOaeXJSIkWajSLNqSQSI3DB12IJ0qq1t29mNb+bgkLZQ5Ir+5MXJIG3Tp07exrABwn0pnuGjJsZsjmOIZ6bUXJgLdb3QEhPSKrqXfyMdV/ZHwfMZThsUOb2cMzBSbKKxsKfrdn88IeE8E4/kIxlMrJksxAtiOSYOHRe9EKfcmh1171tjofBIZ0gjXNSCSYL+8dVChj9ABQwAXsZf1l6EynEQGmUpMo6J4zUi0bG/ZgD4N1ZqrvGmkWwQCRYqxVj6iwReOaR8B4/krjyebgzcP4PigeYg9rHzbe7eNgO2ACP0jxzOZHiK8H4jL8QJFL5bMH5iBq6Xvc3pbuSQdrIIrPftA4zl5uOcjiHNbKZRFqKNSwklcK1so8EMB/6QPJxrfS/ojNnP/wBKcVmjknVSsUcQOiMbjYkDsCdvqbJxZ9V+kc38avE+FyxpmOXypY5geXKnjddwdhtt8q7ijYBlvSuQ+I41DnOH5J8nk4o2SRmTliY0w+TtVlT2/DZo1VPhfpSLPeoOJLOCYInWRogSFdyKUtR3q3P5n3N9G9Kji7Sl+JHKpFoIWKAN8xI6mZiTsARQNb/bFb0r6bng4nxPNSBeVmShjIaz03djx3wAZvhPD48j6l+Hyi8qGbKanjU9JYE0a8fL/W3ucfP2kcBkj4inFJMmM9lBEI5IRu8dE24QghgAb/mvT82HHq70vnv6Th4nw4wM6wmF45ywA+amGncjq3Fg7Dve1vjK8eSVmyhyUsTBSElDhozpAYAqRqXUC1k31EUABgAPSGZ4amUzOd4UihCpaRBYp4kJClD8hr22PffvjlforjHD2jmzPEMrPn87MxLDkcwbmlVbOkdvyAodgMdR/Z36Mlyi5x840byZyQvIkd8tQdRKi/8AnP5UMJ+GemuM8MDZbhr5WfKly0fxOoPGG3IOggHfyLs2aF1gArehvSOcbgueyr6sscyztBGzE8tWApGJBIVqo7XRJ7nC30pk+GoYuGcWyCZbOLSpKQQs7AimSVfxEgbE0Tt3OnHRkynE/gNJng+OvVzNH7r570UBdaem6vz3xj+Nel+M8SaCHiHwUUEUolLwayzFQRQ1k+Cfbx3rAB1bHP8AjvCik8rDkxI421P/AL1RZYGySlmQ22yil97xvwMc29QTsZ8wk7o9KUWlJEYY9muhoA5eruLYWT4pp+pTS82zo1HCci0OVRHQI4HUAbuukHuaJVVsAkDthfL3OLvBMw8mVR5HDk3uL2rYq2rcsrBhv7CyTZNKXucZO8nZMZ8K8YU8e4trzBihtHRW1OF6mqgADVhQx7E712qiW3CvGFfq7Kx80NI8r6kNRowGjSDTg7lercCt2As0Kwy5foNp1krV+w59JcTSeBSihdNBgopbIuwABV32oEfoS6wq9M5cJl00yGRWtgTW1/hABNAHxexvsNg1wk6ydChgwYMKAYMGDAAYhzMpWqANmtzXg/Q4mxWzx2X/AJv7DgRjIvi3/gX+c/4MHxb/AMC/zn/Bihn+JJF8xsnso7n+wfnih/8AEibEo4U2A2xG3f719MLPV0oupMaOlqSVpD4Zt/4F/nP+DB8W/wDCv8x/w4XScViEJn1WgHcefFV73tRxjJPWU4cuApjJIVStDbtvuS1EXvh8o1YqUnsdDObk/hT+Y/4cHxcn8K/zH/DjH8C9bJLIIZlEbMaQg2rE/h9wf6j9PNrinqgKzxQRs8q9xp227mgdRrt2H3wZQqwxldGnObf+Fa/5j/hx8Obkr5Vv/mP+HGDm9aT0oWAB/wASlWJP2HdRXveHfCfVEU8giCurkXTAVYG4sH+wYyM4N0jZQmlbNE2be9lX+Y/4cfBnX/gX+c/4MLX4gtEr2FdR7UfPv2968YrRcUo9TAre5A3F9hsf88Rl4rRjJRbNWlqNXQ7Gdf8AgX+c/wCDAc69/Itf85/w4pZrOxxqGdgASAPNk9gANz+WFsvqJFYjQ+32B+9E/wDWsXlKEeWJFTlwh+uefyg/Jv8ALE0Oa1MVqiBf63/dhRkuJxS7RuCauvOGGQ+dtvwrv+bY3Zq0G6dMYYMGDCjBgwYMABgwYMABjA8d4xzJZvhzyzGjBjoBLsDQLbdSgKw0E73uBQxvsYX1XBGs8jO8sjFNelCLi0VVfxE2SqbA29++KaY+nWW6sd5DiCT5dXjXQvbSOwOx6dhY3HgexAIICyXucN8rlhHl40WQyqB0vd2CSRRH4QDQ3OwG5wol7nGSq9hBnwrxhF6hyEiZl5I02ZfmlkARi1HSLoBjpCLdnfwqjD3hXjCH1Tm2OYKzlBGqnRTWRr2BYDcal1Ek0AAfYszrl7WPpXkqdD30VkmigIdZFYtvrNlqAAavBIG977dyKxoMIvRuZlfLrzdPT0jSbI07FWrypFePttZe4TU8zEYYMGDCAGDBgwAGKmfb5B7tX/2sf7MW8KfUTkIlNoJYgNV0SrAbedz2wGMz2TdJOY8iByZWCFl1bCukX9Df5+awwzLIy6Co012KkAD6bbHEWQhEMQisPR3ZloC960sSWat6/wAhj5LLl1GpGS133YG/pv2+47fbbHDNY1ly/azqU7ey4KeTiXVJCVBh6ZAhF7AjUercjsdvfDaTLwMFV4oyi7oCg0gEeLFWfp9MQnK6phPqYMq6Si11d9yfIN/Tt322sRSopYSMik9luu/nvv8Aeh5xfoOMavj+iT1lKV/f+xbxHhmWK6uSoZOuMomhl0b2KHg/Stx74ynpriIHNs3IxB3G5Fe/c7/9Rjc5aZQXZSGTVRa7I+58qL/Lb74gkiy6l5ESMs2zvtW5HzHsd6NfT7Y3oXHkI61S4M/LMmvmAddVqo3X9+KfB5ieIK0VWVIa/I0+BYs/L58Y0Mgy6kMhjLDwSpB39uwP1FePti+uTg53OKKs3bUdjuKB70bG1/ce+E0dDe7La+pjGmuSbLyKqqooUKP37b/W7x5nlUhlNVRv/wBsRZxxY2oN53BNea8jsN/f6bwwTDmABSwq+52I812/zrDPwze3oc/+VBcrcozSf7QiyUBHHSeOo14s02nFp5kag2gn2NHf6Xj5xLgUEp13IL8Rt3+tEGv6sZ9+IaVIBbe6LMSwHtd9/rXfC/4epOTotDXgopH31Hm+XJDIm0idRr2BFA+/4h9icbjgWbE1Sx3pKqdwR/Ft9fvhFwjheWZUk5Z1kButix+++x380PtvjTcPHXd7Mvj/AIT/AP1imjoz0ryf/BPW1Y6jVLgZYMGDFSYYMGDAAYMGDAAY55xjhsizz6EbS+w1yD95qssIrIBkOrYb/JubOOh45z6lnaSeZMxo2QxxgNYHMJ6Dp3BIVCSTe47XWKafrfBTSvL6XRoOB5Ux5RAyurGywc2butX0DVqo72xve8U5e5ww4Xm5JcskkuksRsVINih3rYMDYIoduw7BfL3OMneTsmM+FeMKPUeeiacpAsZmVW5jMgawBp0gEG++ljXa1BsEBvwrxhT6vygWUSSTFFZSEWNBqBVbLFiwBUNpYg7kAL2vDrnkaFZK1Y79JZqCSAHLqqjuwUbaiBuNzYPg2e1dwQHWFXpnJmKBQXVwepSqaRpbcD3Ne53/AEw1xOfmYoYMGDCgGDBgwAGFnG4w3LVt1LGx/wChsM8LuMHZANjq2Pt0tjVyZLgzfH3hiCB3KEkkbM10KvvdUR+uFPIR05nPTlkldWlu48Ud7xoszw4SCpAj121Lf/Xtj7/RihQlLo76dAr9O2KKLXDVGR8RKKpX+ClwcQunLimLhKD9/rp79h32+g9sXpV1sVjYg2pYaTdHzqPih9fvgyvDY470ALffSoF170N8fEyKglukEm7Ci772T74SWlkt6ElPJkWVhS5AzHU4UspBGk+Pm/Ff9n0x5zWVijSi5XzdWSfJNDfuB9MSnhKIQdXV37k/TcFtzj1NAjDdgT9a/wBDGR0Vj6e3JsNRwe3ArXIRsC3O21abI81e9nDPJLHoMcT/ACDSfcXf6eartiIZRK06kr22/vwZbJRpelwL9j/ecMtFL7fktq+KlqLdvbjgi4nHy4VSMM2myQAT+Fquuw1VQP8AZhTwadzLFqDAMrCSgQFFbE/w7jGgGXsby0BuaYgfnRFn748Llx/4pr2Dn+vq3xaLxWKORtt2z5Hllibms/SBX9lUO97H3JA7YsZbisZVKIIVAG2sg0O+1j/PEEuRVhp1WPb7fbFeHgMa6q7MKO5JI/M7flhFpQSpFOpJ7sspKso0iQXZbuCSLNGjuBuPA7fnhhwhCkgQb9Bsn72T9NyNsKMvwJEbWCbrY2e35k4c8IjAkO9kIK/Mm/8AoMZKEVugUm3Q5wYMGJFQwYMGAAwYMGAAxgPUXEImlmOXWElY25pdNQeiOk7E8vpa6AJIFE43+MF6ry6xTPJLPpDqXULH8ix1Zk6hrS3a1Fs2v/hGKaXO3I0Mb+rgfZCeB8upywCx79PsT1G6JBJ1ars3d2bwsl7nDfLZJoYEidgxUEWFrazQryQtC/NXhRL3OFlzsKM+FeMIOO5aUZyRo1nlJSyKpa+akYD8KgqBYtmHksxf8K8YR+qs4zz8qZeXEoJQlhTEkICbvez07be5JIV9t7KaWWax5HPoWErltzIeo/7xdO47so9m79hve12TosJPSOflmy6tKhUgAAn8QA7nc9QOx9yL2ug7wup5mTDBgwYQAwYMGAAxVlkhfSWZG6yq2QbcagVHuwpgR32Pti1jIcT4TM80oCnlxH4qHuA0xKFVDA3s0cpYVuJ1+owAaJYcuTywIy2/Tte2m9u+wZf5h7jExycd3oX+UYyjZPMAQzoZkbkZmZ10KW1yyQyLC/S3ygFKXc6NjtiTiWYzLtIiHMAvzUCrFSKvKcxsJCl62IU3qpSdJANYAo0/wUf8Cb/8Ix5GQi2/dpt/wjFHNZmT4TXBzGal3dCJAuoB35ZQEuqamC6eogCt8LsjJmndFEk4ReaxMkSq0lNEYlJMYUKys42AatiQwNAUaE5KO70Lf2GPHKhDCOo9RBYLtZAIBIHcgEjf6j3wt9KTTvGzZgtqsCmQqQas1qijsb9tJAr5m8IjlsyGilR8wWhyuYBLRi3kDwlYzqj6lOk1p3ajTYAo2gyydtC/oMRqYg/KGjWF1aBWrSTWrT3qxV/TCrh2YzDZuQOWWIA6VKHSV6NLBjGAG72NZO5GkVeKaBhmsy1u6/ERAjQH0AwCioCkrTsCT43JoWcAGmMC/wAI/QY8/Cpt0Lt22GMtmc5nuWDTgq6xSFUonRG5eaMCORtDy6E+RqUEir1BtxWWVMqpDuZAF1GOI6nIG4ChHMer6qa7fXAAwXIxgk6Bv7jHluGRfwKPsBjN57N57VmeXrUrHcSmMtZ0LXaMKW1Ek1KbojSO4tTTzoyprnfTMFsRC5EYIbLrFywFLN4W6+YEG9tmUh3NkI2ABUCvYD+7EGSkywleKJ4+aoGuNXBdRsRqQG1+YHt5GEPxeb05hneRSrDSiws3422QjLnYoACRze4Nr5bw5dpMysjlwsUS6UK11yagxdwNLkBQNKmgSSRuhBYUhxgwYMYaGDBgwAGDBgwAGOdcVysozGaCDMSCuptJ2B7tGVHUQGUKoN9LUABjouOeep828s0iSq0ehSIQGAJLE6WU71IeXswAqyBffFIVvfBTSyz+nkecAiK5OO9dm9nFFa2IUeEJBYfRuwGwqS9zhnkM88+XSSRNLML+jAgEMBZoG+1nsdyKOFkvc4yfmZMZ8K8YUeqeQZzoRJJSjCUOzaQAlVp1KCxDVd9IPjVeG/CvGEvqnh5SfmhooQykK4VmckdRDKqElSwBY2ABddTXh43e3I0Mb+rg0PpXkcgfD9ibcFixDkAkEtufG/kURd3hxhJ6R4eYcuFZYxZscs2Cn4bahqNea/rJw4mlCizic/MxT3gxnc56ho0uIYvUTXviPViVWjKjUYMVMjn1kG3fFvDp2Taa2YYMGDGmBgwp4pxcJar3Hcjc/YD3whj9QEgvT0DXzb7/AExN6qTotHRk1ZtMGKnDs3zFvzsfuD2OLeHTtWSkmnTDBgxSz3EVj+p9v9dsDaXIJNukXcVsnklj1lbt21sWYkk0F8nYBVUUPb3s4zMvq0lyiKzEd9Clq8b19cT5H1TbaHRlPsylSa71ff8AyOE6sS78LqpXRqMGIstmFcWpxLihztUGDBivnJ9C3jG6NSt0WMGE+Q4mzyBa23/qw4xkZKStGyg4umGDBgwwpHmHIViO4BIwtzmYL5cMO9ix+f8Ao4ngzRDtHJ79J9wfH+vrhZzAqSxM2+oV+TC6/IXiM5f7Lwhv/AyfOaIUbayAN/ev8sX1OEStr5MakEAb/n3/ADAB/XD7DwdiakUgxgfUzwCWZokSRijGbVIwGpdIpDrURt07yi9JUjvYxvsc/wDUfD+XPKxaCFXW12brC9xLpQ6Etzcl7dFDY46NK725Fhjf1cGjySwjLqMsbj3qybsklr1bg2TscKpe5wy4ZkGgyyRuqKwHVo7GtlJ2FtoCg7VY22rC2XucLLlijPhXjGc9S5grm2V3MtITyggtFNElQSbAjBJIG9gbkhV0fCvGFXqPikjzchRLEFVjrGpeYRSimBXYM2wB37mukltt74KaWWax5GPoSQtlgTLzaYrsNlI7hTZBXsRWwutuw++p80R0jFr0vxNp4FZkZSABbLWvb5hsO/keD5Iomp6nyxO+I+Ivc3SrPcyXFc60EBn0avAHm9JP/wCuEfAfUk2YaC2idZRuFUpynDKDGS7HWQHUggC7oXjWAq8bQyrqQ/WmBHYg77j6j74r8J4Llcq/Njj6u42Ci/4jVliPHYea7Vx7HU87GXC5Wjk0nbfG1Q2AcYrhsbSS6vc42iCgBi+kQ1+UesVeI5jQhI7+MWsUuLR2mKS4dEYJOSsw3ESwdH3q+/183+WPbw1HMf4jti/KupNNWAbP5Y8JC0jKtbDsB5Pv+WOM9Aeemh017KAf68O8VeHZTlpXk7n74tY64Ko0zg1JKUm0eJnpSfYYx2YlLEt3ONhOlqR7jGNzUbLqXswuvv4xLXvYv4atzmnFfVXEljT4ENl4UUAhQjSSP+KVuknc9lHgD8rPAfVPEXjVM1Hzg8yMkjsFljtgG6QN0IvbarPiq8yOQSG2INEH3xd4GjPMmkbKQxPsB/qsL1NqPWl4OCed+50bguYKyAeDjT4y/BoC0gPgb41GKaN4njeIrIMUOM/7s4v4X8ZPRik/Kyen5kZeGco4YeDjaZeYOoZexxhpBZ2w54JndApvlPf6H3xz6U6dHVraeStGkwYMGOo4ihxjLhkLfiUEg/TyMZaWbfezvdn+/G2lTUCp7EV+uMlLFQKMOpdj/r2xz6y3s6/Dy2om4HNUqmqBsfr/AJ408kgUWxAH1NYyWgUK7+Kw3y/DWenkJH0uzX1J7YNKTqkg1opu2xujAiwQR7jHNuPSn4jMo8nNpKJ0D9yrXZIYn92oMd7UTuQSGOOjQQhBpXtjD+ouLSySSrHzoeUjaaBBc2QHAJUNujUptSDZ8gden65EdO8/oGvAZmfKRs0nMu9yNxWzLZJ1U4beztW574qS9zhrlOIc+BZDG0d+CCNqBBWwCRRHjvY8YVS9zgnyyQz4V4wo9XZaHnam5kzMhDRawFjCqaawhdWJNqLrV1VYw34V4wh9R8MZMy8qJHGGU/vZZRocnqKUz2pJULstAWbNBRSN3tyNDG/q4NP6YhjWBeVI7qSW6ypKk91IUALR7gDvfnDKeEMKOEnozhxhg0tEY2J7F9RIGyk0zKpragT2HbsHWacqjsoUsFJAZtK2BtqajpHuaNYlqVkzPUQZz0+SbXEEXp5r3x7b1GVRZCFZqKEbqFcTRxEPTOFVC5LMCwAUkEjFPiHqCVQMynLkWKHNs5W9LiCWIEIoY9ZAIstQN+9Yj0olFrSNPkOHrGNu+LuFfCczI02bV3RljlCoqpRUGKN6Y6jq3f2Hn6ANMOlRNtt2wx4lQMCD5wp9QvKGygh06zORbXpH7iY2wFFgKvTYvbcd8VMv6ikkeBUReqKKVxfiXVYVth06D4JY0KXdhph4fhzqxUgm+1ecOuG5ERj/AIj3P9gxn8n6nmkZ1QQE6MtItOSFGaaRNLEXqZOXqsAarApfmx5zvqOeJJmVEblLmZXstZXLFOlBvRcPtvS7Gj2xOOmouys9WUlRr8GEC8dJzQhBiC80xadRMhqHm8yttKg0tU1hlaxdYf4oSDFHP8NWTfsffF7Cb1FnJY2yoidUDz6JC6aho5UrV8w09Srvf92MaT2Zqk07Ql4l6PEpt1BPuCQfzrvi3wz0uIxpUBF81ufzJ3OPa+oXLuq8kkq2hA/UpSUR09kAs2rZOnqBXVvYhPqJwZJQ8ckQy8LqgjKnVNJIhcksSEGmyNOwH0Nz6MS78VqOONmlyuWVBS4mxT4TPI8QaVQr2wNdjpYgNVnTYAOkklbomxi5ipzt2GFvGYWZQFF4ZYW8az7RCMrpouA5O+lffSCCRdCxemwSCLrJK1Q0ZYuxGfT87/i5Y++5/qNYY8P9NhPnkZ/p4xRn9Q5hNTMkWhee2xYtoy0wjI9rZWDXdLVU12DM8ceR3TRpjSUKSTpYGLMRL2J6lYMWsCgukknWAEWlFDvWmzV4MJPR7kwPqJJ+KzQ39hm5gB9gKGHeKEgwn4vwt5XDKQNqO/3+mG7fTvjJQeoply0Ls8Lv8M08jUUDFAlxgBm0tbi23rbpN7LKKkqY0ZOLtDnhXDGiYsxB2rDXGfzfqRY9QOguOceWG6iIV1bD3IKePxD3xVzvEp0ZZbhcJBLLIUJ06UaNgi77sUJ6zttdb0NjFRVIJScnbNVjB+qYIVnkepZ2KlmCuv7lkC6RHSE8yrIVjQtuwbG7Bxz3jfCGSefSiRpIKHMlH74HdlTVJasxc9wFBA76rxbS5dBCr+rg0+Uy8ceXjSJzIgB0sSDtZ26QAAOwAAoCvGFMvc4vcGyTQ5VFdOW/dwX1WR06ibNEqoNAkC6s98UZe5ws+WKM+FeMZ71RmnGZbnshjVW0hNRKaq+agK6AXbc0Bew76HhXjCjj3E0bMlMuEWZEYSSctS5A2ChirdIY7g1fixeG23sppZZrHkbeiZpWyw5rIdJ0gKSSukDpawO3jvtW57l+RjG5X1Rl48kGhCRsQQFVAEDkA6qFWtkGvm3qrupeDeo9Ejw5qQsdOtWIFgBSSDpUWOkkUD5BrpGCcG5PYXFtORpZcoNGmMIhClUtAVW/GkEWuwsAi8R8PyAjTSxDkliTpAHWxYqB4TsAN9gLJO5yTerXMnPD/wCziQJy6Xtpogmvn1m71aewvucXeM+pg7Rw5WQqzAOzVuVKagBqBo9SEkiqNDe6XBm9OVpfc1SxKCSAASACQO4HYfYWce8ZTJ+sohluZK1yJStQ2LUer6DpawaO2w3W4eB+oXWURZmXXzFVlOkDS1kHsB0ElQO5HnbcD02jFB039jYFQasdtx9PG35E48CFdjpFi62G1969rxic56tZnaaGSoI2QFSBv1dWrpJBKkVvt5rcYv8AGPVKkRR5dysktG6FhQTqUAgjVSkXVD37WYPv+TenK0vv+jTiBPCr79h5N/8AXf74+8lbJ0iz3Nd7ob/kB+g9sZfhXq1BC/Pa5IiVYgDq6iB7AECrJCjyNsVOE+pnEsZnk1xzraAKBpJIII6QdOlgCDbdj4JwdNmYPf2NM3DbmSQsulN0VUog6GTqa+pQHaloVfc4YYxHFfVTM8hy8mlIAC1gdR1GyeknTpUjaj327YucV9WoYoxCxWSagpIB09Wk+4J2aiLG1nbudNm4Pb3NXjy6AiiAR33HtuP68ZbhHqlVWVMw5LxWboWykihsAA3Uo3ABsb7NVDK+q2WRZpZLgkLgKFGwvpK7AkhQb3Oregdhgwff8h05W19v0bV8shvUim+9qN7FG/fYAY9clbvSLrTdDsfH22G30xkOO+o2eR48rLoMSsXOkG2FBe4PQCGsbE7Vt3mzvrKP4YPG1SyWiWLCvS9R/iXrUgCyb3ApqFptmODST+5qoowoCqAABQAFAD2AHbHrGS4N6mCNLDmZCWW3VqF6QmoqQoFnpcggV4u+9JfVb8wT6/8AZzIU5dL201V1WvWLvVp8b7YFBm9OVtfY3WPDxK1agDRsWLo+49jjK8Y9SB3WHKyFWrWzACyCuwXUD5ZSbA9h2IH2L1nEMoJXNyAaTtSl6+b3C2Dt83irqzpyMcWkmagwqdio7Edh2buPz8++PjZdDqJVbYaW2G49j7jc7fXGU4J6jKSmHNSaiyKytQ22Oq9KjpJG2xrzVjFWf1Yxdp0eoEdUKEDcdms18xLCuoAULrcYFBsZ6ck2vsbhUAugBZs17++PWMpxf1OrGKLLyFXemJoXposVFg01VZqq2uyMHDvV8a5dmnbVJEdDkCtbWwsdgPlN7DsaFEWYMXB1Zq8RnLpt0rsdQ2Gzfxffc74x/BPUriWNcxJqEygrQA0sT46QdJ1KKNkbeLOIs/6rZneSCSoYtOoEDq6iWLdJIBSqAII7msGD7+aN6csse+LNryVvVpGr3oXtsN/sT+uPiZdAKCqBuKAHnv8ArjNcV9VI0cawOVklqiQOkaiCPILdLgEWNruqvzwn1WixyjMOWeImyAOoagAPADAMoJNDe770YMzB1kasDHN/UcztNOuYKN0mNNOohQ5PS9AUNk1GzuwsiwA54BxueWdSW5kciSOFAA0gOmkqSF7BqIJ3u/GJOPZSVpC2XiijaRCjFliJlbalk2JaMKDYvf6VgTjHaTr9jxyhLjtoscGzMkmVR5WVmPlTvtsVawKdW1KRXjfe8UZe5w3lZUSONYeWvYBdGldidgrdtj2GFEvc4xtN2iQz4We2K/F+B/ESl2nZU00FUUVYdiG1VWqmrTZKgEkbYrJmSBQxUzGXR2LsDqNWdR8dsbnT2BDP+hn+FGX+IF69Wrl9On/w9OvVp8/N9Pl6ceuD8D+HmMizMyFaKMtkk+SxPbVqYADYswutsKPhEoCjVse97v3O/vgXJRiiFog2De47dv0H9uN6jCydvSjFSTmmM2q+ZoNd9VlA/wA+qm1AgDSoAA2xf4vwpcw6SPOREE0lVFEkkdSurAKSQvg9qBFnCWLhsS7KtCgKvbYAe3kDf3O/eiJIclEpsIPp9Pt/rzg6kjbYzy3CGGUky4zNmQllcJsFaiRQfUQ1sSQw+Y1WDh/A+RPHKJzW+tSvzsy70SxCLYDaaNaaBom1iZOMEkAgkBTv+EGwD7i/f2rttj78KnT36TYF+aYD71qb9Td4OowtlrM+mNZlZswS7MSp0kAK2xVwHGvpCgEaa0iq3xd4lwgzCBXnJWNdMnTRk2osCrAIxGodjWo1R3xW+LbB8W2DqMLJ+HcHaKKeIZljzPkbRuleT1WzEVZBXtYAJJxX4f6c5UkMi5g2tFxoNNW1IC55alaWjq+VT82+PvxbYPi2wdRhbDPenObJLI+YJLG4xo2T6NTVIunUtdOzMfm3xPneEPJDBEcyRy/nbRu+1WOrZh41Fh5IJAOIPi2wfFtg6jC2WOFcG5HPCTnTItINNlDuAxLE6yBQGwsKLs74pZf0voMTjMnWrAsdJIIHYKGc6TWoEktetr8VL8W2D4tsHUZlkvEuBc6Z5WnYAgaFC0UZRtuGpl1EtprcnckAY+ycHc5WPLjMUUYHVy9ioJITTrul6atj8ou8Q/Ftg+LbB1GbbLHCOCDLyuyTMYymkIwtruwS5J1US1bD5iCSAMLz6VNBvijzdV69Bqr1fIX+fX1arrciq2xY+LbB8W2DqSC2WOMcFGYlDtMwj0adCimB76lcMANwpIKm9IF1tjyODv8ACtl/iBbOW1cvYKe6aderSd/xea7bYh+LbB8W2DqMwm4XwPkTrKk7FaOpCLLFhv1FtlLddVYJIBAJGKWZ9LF9bnMnmF9StoNAHuGUP1H5SCCukotACwZ/i2wfFtg6jNtlni3B+e0WuduWq6XXTRf3YMpGgsNjsaF6dNk48Zbg7pl5oBmTbm1fR8o2sEat9W9kFfmJGk74h+LbB8W2DqMz0o9ZD09ypopUnPTfMBX5ie+nqqNflGmj8i1vZMef9M81pnfMElySg0mlB2KuA/WunpAGnuT8xvHr4tsHxbYOozbd2WOIcIaVMujZg1GKkOjeSxWoEMNLVqq9XzXVgHBw3g7QpmETMGpBUZ02YyBQYksdbVpHi9I8m8V/i2wfFtg6jM9KPvC+HR5ORZWmJ/dMr7ELYaLSVBYlKArubuziv6hkmD1Csu525WlVY6kfqsGulGQmxYdvNEGYkZqIbSQCOwNg1tRH0GKgyjA2JGHnYAD9Bt4GOTxXh4+ISyfH6KQ1HF2PDOumCIleYN2VRVdDXsO25xRl7nFXLwshBDbAliAqiyQRuQL83iwzWbxaEVCKivQRu3Z//9k=">
            <a:extLst>
              <a:ext uri="{FF2B5EF4-FFF2-40B4-BE49-F238E27FC236}">
                <a16:creationId xmlns:a16="http://schemas.microsoft.com/office/drawing/2014/main" id="{19EE1E8C-DD50-4C95-A004-C670C24F5F15}"/>
              </a:ext>
            </a:extLst>
          </p:cNvPr>
          <p:cNvSpPr>
            <a:spLocks noChangeAspect="1" noChangeArrowheads="1"/>
          </p:cNvSpPr>
          <p:nvPr/>
        </p:nvSpPr>
        <p:spPr bwMode="auto">
          <a:xfrm>
            <a:off x="0" y="-860425"/>
            <a:ext cx="25431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endParaRPr lang="en-GB" altLang="en-US" sz="1800">
              <a:latin typeface="Arial" panose="020B0604020202020204" pitchFamily="34" charset="0"/>
            </a:endParaRPr>
          </a:p>
        </p:txBody>
      </p:sp>
      <p:sp>
        <p:nvSpPr>
          <p:cNvPr id="10245" name="AutoShape 9" descr="data:image/jpeg;base64,/9j/4AAQSkZJRgABAQAAAQABAAD/2wCEAAkGBxQSEhQUEhQWFhUXFxYXGBgYFxYcGhgYHBUWGBgfGRkZHSggGBwlHBcXITEhJSkrLi4uFx8zODMsNygtLisBCgoKDg0OGxAQGywlICQsLCwsLCwsLCwsLCwsLCwsLCwsLCwsLCwsLCwsLCwsLCwsLCwsLCwsLCwsLCwsLCwsLP/AABEIALUBFwMBEQACEQEDEQH/xAAbAAACAgMBAAAAAAAAAAAAAAAABgQFAQMHAv/EAEEQAAIBAgQDBQYDBgUEAgMAAAECAwARBBIhMQUGQRMiUWFxBzKBkaHRFEKxIzNSYoLBcpLh8PFDorLCFSRTY3P/xAAaAQEAAwEBAQAAAAAAAAAAAAAAAwQFAgEG/8QANhEAAgIBAwMDAgQFBAIDAQAAAAECAxEEITEFEkETIlEyYSNxgZEUUqGx8BUzQsEG4SRi0Rb/2gAMAwEAAhEDEQA/AO40AUAUAUAUAXoAoAoAoAoAoAoAoAoAoAoAvQBQBQBQBQBQBQBQBQBQBQBQBQBQBQBQBQBQBQBQBQGL0BpxGKRBd2Ar2MZS4RxKyMVuU+I5lVfdUt66Vbjo5+SlPXxjwslbLzdINo1+ZqeOgT5ZWl1OXiJ5j52OzQ3P8ra/K1JdOxxI5XVmvqiWPD+ccNIQCxjY9HFh/m2+tV7NFbDfBZp6rp7HjOGMCSAi4IIPhVR7cmimmso9UPQoAoAoDF6AC1eNpLIK/F8YjTS+Y+C/esvU9Y09L7c5f2LNelsnvgrpeYz+VB8T9qy7P/IXn2xLUen/ACzUOZX/AIF+ZrmP/kUvMTv/AE2OPqJEXMq/nVh5jWrdXXoP64tEM+nT/wCLyWuEx8cnuMD5dflWvRq6r1mDKdlM63iSJOarK3IwvQGaAKAKAwTQETiPEooFzSuEHn/YbmvUiWmiy6XbWsipjPaFCP3cbv5nuj6617g2aegXy+uSRVye0eW+kMY9WP2r3tRc/wD56CW82bcN7SWOjQAkm3cf+xG9O1EE+gJLMZ/uXnDOe8LKQGYxMejiw/zDSnYzNv6VqKl3cr7DPHKGAIIIOxG1cGe008M9XoeBegM0AUBg0BB4ljMgsou36VLXDuILrewooMK873NyL94k/QfarrshWsIoKudr3LSDgMQN2Bb12+VVJambLcdHBE0cOiH/AE0/yr9qic5vyTKmtbYA8Oi//En+VftXvqT+Tz+Hq/lRS8W5Ow8tyoMbHqu3xU6VYq11lfO6KOo6VTbxs/sKuIXGcMIIYNFm0GpU6eH5NPPer0Xp9VzszMcdVoXs8xHngHG48VHmQ2Ye8vVT9vOsy+iVMsM3dNqYXxyuS1FQlozQBQGuVwoJOw1riyari5MJZeBb4nxBnOUXVdrdT6/avjeodQuvs7ILC428mpRRCC7pG/B8EuP2mhvsPCrek6H3QzcyO3WYeIG5kiQ5I4hI436gepO1WnDS1P06a+9/c4U7JbzlhHmRZhr+HiI8Ba9d9mois+hD8gpV5x6jM4doZv2bRhGGpQix9RbepKf4bUr05R7X5WMfseTV1XvjLK+SJjOXStmhY3HQnX4H71Uv6NKD79M2vsWKuoJrttR54Zx5lfs5/G2bax8/Lzr3R9UnCfpahHuo0MJR9Sr9hmU19D3efBlPJ7roBQBQC7zLx/sFKoM0hF7b5QTYEgam52HWuki9odH68vc8RELAYHEcQmLMSwBGdidhfoPGwOgr0+nu1Gn0FXbDl8DrgeR8Mhu6l/Inuj0HX415k+fu6xqJ7J4LqLg2HUWEEQH+BftXmSi9Vc39b/dkXicOFhVWeKIXdFHcW+ZmsLaUWWd1zvteFJ8Z5K/jPI2GnzFQYnOuZNid9VOhr3uaLGm6rdTs919xPxEGO4UcyvmhzC25RtOq/kv5HfxqVYkjTjZpdasNYkPvLPMceMjuvdce+hOqn+486ilDtMTV6SzTyw+C8FclUzQGK8BD4pjhChc+gHiegqSuHfLBFdaq45ZXcPDTEO23U+J6WqxZiv2oqUp2+6RdIoG2lVG2+S8koo0zY2NPedR6kV0q5y4Rw7a48yIw45B1kUanc+Z/5qR6ezjBH/GUpZb2NsXE4mICyKxNzoQdBb7iuHVOPKZ1HUVS4aZvgnVxdTcXIv5jf1rhprZksZKazExicOsisjqGUixB617GTTytjyUIzWGc941w+Th8wnhIyHuqouCxN9GABBAArVrtWoj2z5MC6iWis9SHD8DrwDjCYqESLvsy9VbqDWbfVKqWGbWnvVsU0WlRlgwTXgKPinECz9kgvuD5m2wr5vqfUZu1aepfmXqaEo98idw7B5VGb3tz5enhWj07RKipd+8nuQXWd0tuDPEZyoCr77mw8vE/CpNddKMVXB+6WxzTBNuT4RU/jip7OBb2NibXLHrWFbrLKZ+hpll+X8l1URku+xhPjcUBfKR/RXctd1JLMoYPY06ZvGTxG/4qM/lnj1BGl/8ASpq5rW09z9tkfjk9nH+FnjmLLTguP7ZO9o6nK48DWtodT60Pd9S2ZT1NPpT24fB44vwlZQSoAe25G/kfvUWu0ELoOSXuOtNqpVvfgqeB8UMbiGT3blQxN7N4X8Kz9BrHVNUWMu6vTKyHqwGyvozICh4yBxria4eJpG2A0HiegFEifT0u61QXkR+BxzY+cSyAiNTct0JBOUL4EXOoNd5N7VuvQ1uuO7f+M6Fh4FQWVQB4AAVzk+dlKUnlsMS+VGb+FSfkL0Qrh3TUflit7O+KyYiOTtWLFWuCfBhe3oDevWavV9JDTziorlEL2oTlfwoG3aZvitrfrXsSXosFL1M/yjyu1cmGzXi8MsilHUMrCxB2IotjqEnF5TOZcycIfh8y4iAgL7qBbqxY3srAAhwB5DQVNF9ywbun1EdVD0rOR65V44uMhWQaMO66/wALfbqKjnHDMjVad0Wdr/Quq4K55NeAVeK47tsT2KKWCKbkMQA5uLaaXsLa+NX6q+yv1H+hkX3Ky5VL9S/DrDGCxAAGvr971TadkjRzGqG5oKPMLklE8PzEefhUicYfdnDU7FlPCI8mEgUsrKMwXMCxvmFunxrpTsbWCKVdSTT5KdexMUaZU7R75mIHcW5ux87bVYfqd7ks4Kf4Xp9jx/6K3iX4awGVVLnNcXvHGNBax1dgL26Zqlr9aW+f/ZU1D06xxvzjwSYe6R+DnkjU+4jftO0PXLGdVT+bT5Vw3n/djn+hNXhf7Emv6/0JeF5vKMYsUgWTZWUjI506nRbX110qGej7o98HlFmrqOJdlqw/nwxkxuEWaMo3VSMw3W4tdTVaE3CWUaE61bDD3yIfJ18NinjZiqszJZ9LsPcKn8xPeB0G+m1aes/ErU0Y+gbqudbOlVkm8ROJYoRozHoNPM9Kq6q6NVUpMkpqdk1FFdwaEk5yttPG+tz/AL+NZfTK3OfqyRZ1Mkvai6NbiKRBhgLSPIencQeA6n4n9Kqeh3XSsl8YRL3pQUF+ot4VmgkbxDG48Rf++lfIOyzR6xvzk1rFC2pY+BvU3Ar7iEu6CkzFa5F3iQ/DYhZQP2b6Nbp4/f4GsDUw/g9Wror2vk06Wr6HW+VwSJAIsUjr7kwynwzbg/GrbiqtXGyPE+fzIo/iaeUZcw4/IvK1zP8AAtc08PHdkW+4BC7Dre3j51g9V0kcq1eDU0F7XsZccGxPaRqSQSNGt4jx8K1NFb6tWSlqIdljRPY1bIRC5q4h2+JGGjXPkVi9mIAdhYLp1tprsSKlijY0FfpVerL9Bv4Ng+yiRLWIUX2367AX1rhszNRY7LHInCuSIicWb9hN/wDzf/xNekunf40fzX9xX9l+Hy4d3/jfT0VQP1vXrNfr9vdeo/CPPtSwpOHSUf8AScE+jafrauockfRrFG2UP5k8DjBIGVSNiAR8RUb5MmaxJpmyhwROJYFZkZG6ggEbrcWup6HzrqLw8klVrrmpI5zydfB46RGYqjO0R7TTMRcxlT+Zvevt72l6lku5ZNrWtailTXP+ZOohqgMI1zvlUnwBPyr2KyzmUu2LYi8uYFHxCzhmPaFprEWyg3tcgWJudr6fWtK65qr08GHptPGWo9RS5GAxtNKZHBMUdxGn8bD3nP6D51Si1CHbHlmg4Stn6j+mPC+fuGN4obDLp/vZlIqWujO7PLdS+3ESnxkblO0b3SbDXx8BVuEoRl2ooWQsa75FUsBd1QWuxAF9BerE5qMclRRc5JLya8fwKUSiHul2XMNdDv4jypDVxlDv8Iiv0Nin6fL8FO7ywllOYC+VxcgEj8pZdfhfrU/4NmP6FRevS8Pgk4LFpMpjmsATfuxrm02CszBY1AJ063PjUFlcq33w/qW6r42LsnsW/KvGnw8wgmDMHIETsxsF6AalSD4jqbXqtqqa7I+pX+qNHRaiddnpS/Q08/jsMWJt86ICNbgK3esSLai3mDrXuj99Tj8HmvbrvU/k6WjXANZL5N2PCKbmMBykZJF7te1x3d/Pr0rG6qlYlU3jO/7F/RtwzNeCXwSALEtutz9ftVrp1fZSiDUS7rGWFXyALUBScdjyssgAPTXbxF6+Z63FVWwvUc4L2kfcnBs9YXE4hlzZUt0BuCat6XUa22MbO1Yfg4urpjLtye+1XExOhBDbFTup6f8ANWPVhrKZQfK5R52yosjLx8lMJi2CVj70Uij5N9jWepSlok3zGWP2LrilqmvEkNwr6KPBkNEPi8GeJ18QfH+1VtXWp0yRLRPssTKXk6a5kXwy/LUff6VmdGsb74fBf6jXjtl8jJM1gT4An6VvIy0ss5lwDhyTYyPEBmPau8+U6WCltyBZu9bqLab1NLZG7dfKGndbXjB1C1QGEBoeMXOeuJGHDMF9+Q9mtt9d/oD869Rp9Ko9TUKT4ju/0LHl7Adhh4o+qqL+p1P1Jr1lXV3O6+dnyzfxPBLPE8T+66lT8a8Tw8kdNjrmprwVHJWOLwdk/wC8w7GF/wCn3T6EW+teyWNyzrq8Wd64lv8AuMdclIxQ8OW+0dexxSzA3zoFI10Cm7WJGXUH1G9T17rBu9OffVKD8HTcM11U+IB+lQvkxJbNo0cWRjDIEALFGADEgE26kaiva2u9Z4Ib8+nLtE72fzoWK6CQKQQNrDKLrbx6j49a0NfFqOfBjdLsg7GvOC2m42Z5jh8Nrlv2knRddh4+F6gjp1VD1J8eC5ZqXZZ6Ff6suIOHKq+LW94+lQyucnnwWlQlDHkgDDGXDmMe8hI18QdPmKkU/TsUnwyJwdlbivAryB4ZASpDKwIBGhI/WtJyrlDnkxlGdc91x/0XPCxI8jYvEDIqIQuhHjc2Px+dU7e2MfRrec8l2lylJ6i3bHBN5bwgeBnlUft3eQqw/KT3bj0A+dQX2dskk+NizpKoyg3NfU8iPzZwSOCSTI4UARsiXubsWBA66WBvWrpL52JJrJia3TQom3B/oV8UeLxmQN2roraPkLZf6gLn0vXc/SqTSxv9xV610k3lpfYbueYhIozOqsIwQCWXKxzFSQBrezADxtes/SWOPCNTW1xkll74HDhigQxgEkZF1O57o3v1qjN5k2alaxFIo+ZmIlQsBkItce9vrb6fOvnury7bIuf0/wBTW0S7oNLkvuHkGJLbZR+la2klGVMXHgoWpqbySbVZIzFeAj4qFZAVbb1qtqK6r4uuZ3Cc4PKPcUeUAeAtUtUI1xUI+DmT7nkqMJpi5iNggzeulZVW2ssa4xuXZ76eCfOSqC//AEx/+2YEehf7CqyWNKv/ALS/7LWf/kb+I/8AQ4LX0SWEY+cmrFGytfTQ6/Co7PoZ1D6kUXL8IWd7G/d1sSdb2JOn0rK6dCMbpOPlF/Vzk64plxxdWMMoQAuUcKGJAJym1yNQK248lGtrvWeDn3s3xKGYq1hKFZSFtlNsveUga3sb62O4qaxbGx1CE/RUl9LOm1AYhg0PGJeOX8XxJI948MMzeGfQ/qQPga6N2p/wugdn/Key/IdAK5MMwaAUsb/9XHpMv7nEWil192Ufu2Pr7tSco0YP1tM4S5juvuvI2A1GZr+DND0RvaHh1k0Z1UqhIzFgFa5ytoDm2YW8bVNWafT5yinsNnAtMPDYk/s01O57o3v1qKXJQu/3H+ZJxEYZWU7EEG29jXi2aZDKPcmhC5WhEWKaN4sjFnyt3h3CLAW1FrrfXxrU1MnOtSyYGjj2ahwa+2S2wHB58KydmEdVDLe9mZCcwDC1swPUHXXSq0rYWr3F6NFlE12Yx/Uvv/klHvgofMf3FQek3wXVclyRpSM3aQumY+8pIs32NdrOO2a2IZbPug/0BuKMBrh5CfIoR8716qV4kjyWofmOX+hWY3EiSxxbpHECCIg12cjbPbp/KKkhBx2rWX8le25Sw7WlFePJX8U52NmGFiJAGrspsv8ASNvjapo6DDXqNFW/rHtaojx5KCLgGIxkmdpEJdO0Dkkgi+W3dGhHgNqtvVU0x7UnsU4aK/UT7m1v5HXlnl78OO+iq46xyylW82VtAfnWZqNQ7Hs/3SN3SaX0l7ufs2L3NjB8ZZ83ZqqhFIJWSe5sANiLEA6irGn2q/zgoat91/8AnJ0NNhWc+TbjwUXNOHuEcLmsdfSsLrFeFGzGcGloZ7uJY8FcGJcosBcW10186vdOmpULCwVdQmrGT6vEJg14wLLYTLiSrkkM1wb73uf9K+Qvpa6j2WPaRqKxPT5j42LQMzXSLuquhc669QvifM1vxslP8OnhbZKPao+6XJq4jF2ULKnvOQtzuWbS5Pp+lNRXGmlxjy9juqTssy/BFxMI7fDQLtGC5+AsPrVWyCVtVC/47snhJ+lO1+dhhFbZnkLjMloXte9rC29ztVTWz7KZE2ninbHJV8qoBmtqbDMT/H1F+tv7mqPSkt2i1rm3jP8AiL7EJmUg7EEG1bKKCeGcw5YiGHx5R4crdo2Ru8O6Ra1hcWNr6kbmp5PKN7U5t0qlnwdSvUBgFfx3ia4aF5W6DQeLdB869SJ9NRK+xQj5KjkPCkQGZx+0mZnY+Iucvwt+tGXOq2J2quP0xWEM968MzJg0PBFi4S7TcRwzDuSgSxk3sHJNiD0IYD5VJk1pXwVdU1ytn+Rbcm8wfiEaOUZcRD3JFPUjTMPIkGvJwxuV9ZpvSfdF5i90Ml64KJzfnVw+NUPmEaqLKQcsk+pRbbNpvt61Ygtja0icaH/mx0TDe6t9DYafCq75Md8mwivPB4KHHYGw+JEseiSAhgNAX1Nz8x8q0NO1ZDsZjaqEqrVOPD5GjBTZ0VvED521qlOGG0a1U1KOUepcOrWuNv8AfxrxSa4EoKXJExHCY2VhlF2/Md7+tdq6afJFLTVtcFRiOVxuDexJt4jSw/UfKrK1ksYeCo+nwbyboeV4lsbA6MHBFwykki3gRprXEtXN7HsOn1PHctyVwrgiQBLe8qlCRoGW5tmHUjxqKd0pck9GkhUkSsHw6OJnZBlzm5A2v4gdL9a4lOUsZJa6o1tteT1xPGpDGXc2Av8AE2J/tSMHOSSF1qqg2xB5Swz4rFtPIpaJc1u06EkOtgeoFjpoK1NVONdXYuTG0SnZd3vg6UKyDfIvEMMJEK/LyPSq+qp9WtwaO6p+nLuKjgWNObs3JuARr1IP2rC6XrpRt9Gx/Yu6un298Rir6YzwoBf41G7TLkB2FiPU9a+W6vp77NXD01+TNDTThGt9xb4PDiNAo6D/AJr6HS1elWolKybnJs8YyNbq7HRLt8bWv8Na8uhFfiS4Qrbx2rlldy/GXaTEMPfNl8kG1Uumwc3K+XMuPyLeql2RjSvHP5l4TWsURZ5nx18scZJa+tvl+tYHVNVJ/h18mpoaYrM7OC24Jg+yiVSAGt3vWtPQU+lSovnyUtVb6lrkuPBYGrhAc951R8JiExMQsklxIAbAuB3SfPQG/wDJ51LF7G50xR1Fbplz4G/gGPE8Ecl7kr3v8Q0b6g1w9jL1dDpulF+HsLXMEBxvEI8KTaKBBNIOrFjYD5frXawlkuaS3+Fod6+p7IcwAo6AAfAAVHyZfuk/zNOD4jFLfs5Fe2+Ug2od2UWVrMo4JLNQ4KqLmLCu+RZ4y17WzDevcMsS0t8Y9zixW5hcYfi+EkjNjMMki+IJy3Pnr/2VJFd0S9RH1NHKMvHA58RxywoXcgAX38bE1FFZZmVVyskoxOdcpYWTGY1ppFZoVLEdodixzKApJ8jppoKmk+1YNvWShRSoR5fJ1ECoDAPVD0jY/CiRCp9R5Eag11CfayOyHfHBTYKVoWs+g1v4eoFW5xVkcxKVTdLwy9ilDC4II8qptNcmgmnwbBXOEehavQFqAxQ8NWKxKxozuwVVBJJ2Ar2MXJ4RzOajHulsc441jJeIMqqrhMx7NQO862Hea+n9raVrVQhp49ze5gW22ayeEth+4Nw1YIlRQL6FiOrWAJ+m1ZltjnLuZuUVKuCiiwqMmMWoCj41gTfOg/xW8baGvmetaOUV61S3zuXtNan7JknhXEQygMe8NDfrVzpfUa7alCT9y5I9Rp3CWVwWV62clQwDTB69gZq8bwOeCixchxTdnH+7Bu7eNtgKx7LZa2z06/oXL+fsX4QWnh3z+rwi8ijCqABYAWArXhBQiorhFGUnJ9z5KvjXFuzsiauf+0eJrO13UPR/DhvL+xZ0+mc/dLgreX+GlnMj3IvoT1N9CPKqXTtJJ2epPctavUrt7IjTX0JlgaAg8W4es8bRtsdjpoRqCL9Qa9RJRa6Z96OdcJxknD8WRPcIxIew0PgwA/t4109z6rUUV6/Sp08r9/yG6fhqzTxYzDSjOoCtbVZI76g21BG4pnCwfOxm6oOi2P8A6Zv5p4K+LjRFl7MBrtoTmFvI1zFnWg1UdNNzlHu+CAnJ6wtA+GYq8bDOST+0X817dfpXpPLqk7Izjasp8fYlc5JLJGkEOjTPkZv4UALMfpb40RX0LrjN2TW0VnH3KB/ZglhbEOPVF+lrWrvvNCXXJvmCGPH8HgE64yZjeKMKMxGVbZu9tq3ePWuVLwjLqunKDph/yYj8f4lLxFlREcR5z2aqDmkUqbsb6AaHy1sdbVKkoo2NPVXpI90nudD5e4UMNEqADNYFyBbM2UAm3TbaoZSyzE1Nztsci1rkhCgCgIePwYkHn0Nd12ODIbalMoJHkwzaaA6+IP8ArV5dlyKDc6WWWE5hjOj9w/MfOq89LOPBYr1sJbPYsUxiHUOp/qFQOEl4LKtg/KIGJ5kwyXBkFxuACT9BUsNNZPhFezXUV8yKjF89wgHIjsemlgfsKsx6db5KMutVcQTbF/iLYzGShCoI3yD3EBAILNezGxuP0qxX6NEc+Sla9Rq5rK2HvgvCUw6AC7NYAu3vEAWA8h5VmW298sm/RQq4r5LICoiwZoAoDyyg7144prDBQ8R4QQS0drb2+1fK63o9kJOyj9jQo1Ka7JnnA8XZe7ILgddL17oeq2w/DuWcHV2li1mBKM6sc8UgUndW2P2NaPqKySnTPD+JFdVuKxOJ4xKZh+2mAW/upcX9TvS5OW+osSj8J8nUMp/hx3PX/wAzBGoCXsOirYfW1eLq2iqj21vZeEgtJfN5ZGxvGndbwiw6k2v8B8RUd/Up21/gL9+SWvSxhLFpo4HwhmJklvYi1ju/+KuOn6G1y9S471Wpil6cBnVQNq+gSSWEZbeT1XoMUPAoCm5j4CmKjIIGcDuv1Hx8PKuky7o9ZPTT7lx8HPpDieGS6Wsxv4q/kTYG/pXp9PH+G6lX7tmv3GvhPPcElhMDE3idV38Rt8a8aMTU9Euqf4fuQxQ8UhcXWVCPJh968wZcqLYPDi8ldi+a8JGSGmUsNCFDMfoK97WWYdO1Ni2jsyoxPtGw6hsiSMRtoBf57AV6oMtw6JqH9TSFvik+Nx0qoVBB17NT+zVSNGdgbE2OhvuNqkWEi7UtNpYN59y8+ToPAOBJho1AJZwqqXa2aw2A8FHQVFKTZg6jUStk2XFq5IDNAFAFAFAaZ4FcWYAjzom48HMoqSwymxfLit7jFfIi4+9W4ayS+oo2aCD4KmblSU7Mh9b/AGNWI66HlFN9Ns8M1x8lyE96VVGvugnT42r19QivpRxHpE2/c0T8JyPh11fNJ/iNh8hUFmvtlstixT0emDy9xjw2GSMBUUKo6AAeVU5ScnlmpCuMFiKPU06oMzEKBuSQBXLaRJGLk8R3FvHc6wJcJeS21tAfQmondFGrV0i+ay9iom5+boijuk6knvX0HT51x66LS6JjmRHT2iyAjPHGQbXylgR89699dHcuhLGe4tcN7QoMxWVHj8GsSCOh0FwD6V0rosp2dGuSzB5/uNHD+IxTrmidXXxUg/PwqRNMzLKp1vE1hnjE8LjfW1j4j/etUL+mae3ftw/lHVd84FXiOX2/K999xWZZ0OTxifl8lqOtXlGiTl+QndRr5/aqv+g25zkmjr60uCTBy3/G5PkAKtVf+PQ2dkv2Ip69v6YllheFxpsoPmdf97VsUaGile2JTsvnN5bJu1XOCIp+N8zYbC/vZQG6INXP9I29TXEpxXJBbqK61uxN4h7U8rFYYAyjTO7218coU6fG9RO/4KU+pLOyIM3tSmDECOEi/vftLEafLrXivOP9Qk3wTMN7VLkZsPdQt3ZHPd32UrtfKLkj3q6VxJHXtvgaeE87YOchVmCudle6knwBOhPkKkjZFluGprnwy6xmEjmXLIiup6EA1ImW67ZVy7oPDFPiPs/ia/YyNHrfKRmX6m4+dddxtUdetj/uxUvvwykl9neIvo8R+Y+mte9yL8ev0tbxZuwns5mv35kQfygsdrHewFO/BDZ12tLEIF1gvZ7hksZC8h/mNh8hXnezOt6xfPjYaMHg44lCxoqKOigCuTMnOU3mTJArw5wZoAoAoAoAoAoDFqAzQBQGDQEHiXEFhTM2utgPFjsPLavJS7SSip2y7V+pzzF4jEY2UIb3OqpqFUb31/WqkpSnLB9VVDT6Knu/r5GTh/JcVlM1y1tQCbX8yN/pUqoijJu6xc21B7F9h+DQJokMY/pFS9kfgzZ6m6Ty5M3NgIzvGn+VftXvajj1rPl/uV3FOV8NOAHiUECwK90geVq5cEyenXX0vMZCPxXk3E4NmnwcrEAEm1xIABtYXD/KonW47o2aepU6lKvUR3/z9i45I55E9ocQQs2ytoBJ5eTeXXpXULMvDKnUOlypXqV7x/sPOapjGyZFBjBmh6eSaA59zxzfIuaHCg6ErJKuuUjLmUeFgwux8dKrW242Rl6zVyS7YFByjyfJij2037pg9iScxba5G5G/Xw3qOunu3ZV02jlZ7pjvwfkzAxi6xrKRoWch9euh0B+FWY1QjwaVWjpiX8fDYRtFGPRF+1d9qLKrivB5k4VCb3ij1BB7i6g6EU7UPTj8Chx72ZYeUE4cmF+g1ZD6qdR8KidK8FSzQwlvDYVYeM47hEqR4gmSK2iEkgrc+45HvdbeYFcpyi9ysrLdO/dujq/BuKxYqJZYWDKfmD1BHQjwqdSTNSFimu6JYV6dhQBQBQBQBQBQBQBQBQBQBQBQBQGuaTKCToALk+VBhvZciBNxKXHTMkYOQEFdhlAuCx01uCdPMVWcnN4R9FHT16OlTm/c+fuO2AwKxKFA2Fr9asRSSMK26VktyYK9IjFAZoeGDXoMFaHoi87cpKVaeDs0ZSXfMLAWsWdSNj3f71BOG2Ua2i10l+FPdGfZ7zYcQTh5gVkUZkzHVk872uw016g38aVzzsznqWi9PFkN0PYqYyzNAKnPvMRwsOSI/t5LhL/lHU+F/AHc1FbNxWxV1V3ZDbkrOR+DPKz4nEIVDe4rHfNZnYgW0JscpFR1V53ZW0lMpZnNcjriobxuq6EqwHkSLD9asfkaLW2EKXAoE7FXgKwYiILFNGdEZ1AXLIvmR3XGuo3GlcJIrrDWVsxh4fxcM3ZyKYpf4G/Nbco2zj012uBXSkSwsysPZloDXRKFqAgcY4THiUySqCLgg2F1YbEX6ivGsojnWprDOTzSTcFxTZbSK5DFEzBeyGhLJYhWJsAb6FT0NQYcGZ++nltwde4bjknjSWM3RwGB8j/ep08mjGXcsolV6dhQBQBQBQBQBQBQBQBQBQBQBQCvz1xYRRrEveklIAQGxyjVjvp4fGo7ZYWDQ6fp3ZPufCJXK+AMaszCxdr737vTzA3NqQj2o5113fNRXguybVJko48IpcZzVhoyVL5j4KCf00qOVqiXaunX2/Sv3PWD5nw0g0lCnwfun60jbFnlvT9TXzHP5ETifO2Gh0zNIfCMA/UkD615K2KJqelai3xj8yFhvaNhSbOssfmVBH/aSfpXiviyazompitsMZ+H8UhnF4pFf0Oo9RuKlUk+DMtosqeJxaJMiBgQRcEWIPUV6RJ43OT818KOE4gk8RdR+9DNqikN3lJtopW4sLnXpaq049s8n0Gl1HraWVcvyOpYHErKiuhDKwuCDcEeRqz4MGcXGXabnYAXOgG5ocNnNUlPEsW7ImaISoofMQCiXzHqLa7W1zjrqIPqkZr/ABrdvB0tanRpnq1ALnMvBO0y4iJAcREVZb6doAb5G8dNidjao5x+CtdVnE1yjfBLDjoQdQQbEHuyRSDp4q6n/ZFerc6Uo2LPk1wcUkw7LFirEMQsc491ydhIP+m5/wAp6W2pnAU3Daf7l+DXZOBoBf5z4GuKwzqc2YAsuU2JKhrKSAbqb7VzKOUQX1KcWLPsmxuRGwztY27VI30kW5yyd21sucEgXvrqBXFb8EGjlhdrOjLUpeM0AUAUAUAUAUAUAUAUAUAUB4r08RzbnKNMTipASwaARxgAXDGRcy7AkakDX6VXsXczf6dbZTV7fOX+w64vHwYGFO2cIgsi36kKTYAbmwJqXKjHcyVXbqbX2LLe4nYvmN8bJkhQmPWyHd7a3axvbyqB29zxE3K+n16Sn1LXv8rx+RaDl7EyB0aRY0FgoRFCtpfprYbV06pcFZa7T1NTjHL+74IUXIbtFd5AsnRRqvoT9q4VDwWJddSn7Y7EQez6YxkmRBJ0XUj/ADf6U/h3g7/16tTSUdvkq8LyTiWieQqFZbgI17tbe39vGufQeCzPrNKsUEtn5FdVmjAnQSIA1hILjvDpf1Gx00riKlFbF2dmnu9knn7D/wAn+0QNaLGEK2yy7K3+L+E+ex8qsQt+T57X9KdfvqWV8Fh7TYElwiTXDCKRZB7xDCxFrqdNx3ulq6s3iV+mTlC1wf8AyWCb7MsX2uAjJ97NKG21PasSdAB1r2p+046pX6epcfsv7FlzhjxBhJpGBICWOW17N3dL6da7lsjKueIMVfZzy9Hh8RMUYuURYyxBGrHMQAQNLBNRe+lRVoqaOrD7jodTGgeJpgoLMbAAknwA1P0ozxvCyLi8zMcloLCQXiEk0SPIumoQnzGh11qPuIfWl/LsU3MUuV1xYwk0c8JzE5VZJFsQwLIxsQpNmI0qOXOStbs1ZjD/ALjhE8WJgBsHikQGxFwVI61OsSRci1ZErsKz4SVImYvBIcsbNq8b2JCM35lNjYnUEWN7ivDlPsl2+BgFdEwGgOQYO2G40IhqrztITZhq6vYG41tdtV0NxfaoV9ZmJ9l519amNMzQBQBQBQBQBQBQBQBQBQBQHhqeDw5RjJxHxOQYgIP2iujJ5lbdodSLqL+R1FVm8SPpKa3PR5r5w8jvzly9+OgWMMEZXDqxBIuAVNwPJjUtkO5GRoNW9LZ3Y+xQYXl+TCyRywEG3ddSbhHIsbkalTcel6j9PD9pqS6hDUVSqt/QbVTE/wAcIFh+R99b/n286m3MV+l8MzlxI/NCf6ZB/wCxr33BOp7PJ5M2KF/2UJ9JGH6pXnuOu2jzJ/sZixU/5sOB6Sqf1Ar1fcjlGC4ln9Cp43zJgolMWJGhNmjyZv5jcLfTzrlzii3Ro9TZidX7nJeJxnF4txhoSO0IMcYFu6ABc7AXte+3eqo05S2PpqZvT0d1kuDp44T+H4ZDh5DZgFD2OhJJd1BG1wWF6stYjg+cV3qapzj5NnsygVMPJkbMvatYjNly2GULm6Da/iDStbHPUZuViz8G72lq/wCCcxiM5WR27TbKpvp0JvbQ73NdT4MfUvFbIfsvxUTwP2Vwcyl1P5WKi4GgGXQ2O9vSvKnlEWjmnEd6kLpVczFPws/aMVUowLAXIvoLDqbkada8kiOxe0XoOPNJGkGMwUnaOpBXKgV7DUoGb45b3Hna9RZ8YK3qp+2yJFXm38IjwzRykjSBpEYZwdlkYjQrsW1BAvXim0sNEa1ShmM0yk4Dx2LCYiY999f2aqezgBIvKVzvlUFtBe+x8a5jLDIqbYxk3uPXG43xOBzIuWXKk0a5lNpEIkUZlNjqoFwba1M91kv2ZlXlcllwLiS4mCOZNnW9vA7MD4EEEfCuk8okrlmKJ5r1HZzHmLCI2PicyWb8QlgC+YrdQyKBoO8cxY9B4amL/kZ84p2nTUqU0D1QBQBQBQBQBQBQBQBQBQBQHg0PEcz5zwPZ44SmHPG66nX3zbbLdja1xYaXNV7FiSPoenT79PKKlhr+x0bDSB0Vh1UH5irCexgzUk2slVxCT8PN2p/dSWWT+Vh7rehGh9BXGe1lumPrQ9NfUt19/k3vw2xMkEmRmsSLZkb4dL36GusEKs27bF/0z0J8SDYxRstt1kN7+hWvMsdlLW0sGmXFYvKcuHjDa5c0unxst6b/AAeqFK5l/QrOKYzFIA02Iw+FUA3AvIWP9QHyFctvyWaa6pPEYSl/Q53jcb2s10Z8ZOzZULqVjB/kiO/xsNL2NQNqT2NyFXbV7vZH48v9TpfJvLf4RC8hz4iTWV//AFB8BU9cMGBrtX68sR2iuEV/tNduwRFLqDIO0db2WIA9pe2vuk6WN68texJ01fiZf+PwWnIqKMKnZj9nduzNgCy5tGIHU63uASbm2tdV/SQa1t3PPPn8yXzVgu2w0qZc5y3VehYaqCLi4v511JZRn3LMGJ3spmCl4zD2cgRQzXbv5Tufylu9+U38elRVfBU0clukjpFTF8rOY8D2+HljBIJAKkWuHUh1tf8AmUV4zmxZiIHBcZiZWjx2KVpo4O0CdnkQqbZXaRGIJ6jTwvVV7y72Zqc2/Ums4GHgnOUMrOZWZMxHZIyN7m2YMFsbk+OmlSxsTfBYq1UZv3fpsNoUHoPlUuEW8RfGD0FAFhoKc7HvBQcOAw+LlgGiTL26DoGBCzAeGpRreLNXPDwRR9ssfIwX0rsmZyrgpD8UMjdp2plPZRuBZcPqWYdFOa9rG9r6a3qGO8jOh7rTqy1MaJmgCgCgCgCgCgCgCgCgCgCgCgFjnvhjSQ9rFpLF3lI97KNWAPyPwqO1ZjsaPTLowuUJ/TLY88k8Z7dGDEZgQQL37pA2+IPzryqzKwzrqWjdE9uBjniDqVYAqRYg7GpWk0ZsZOLytmU0GBmwoKwgSxXJCE2db9A2xHrXGGi3K2u95ns/nx+xk8xBf3sE6f0Zh81vevHYuGerRZ3jOL/U1Hm6Dok5PgIX+1ed8T3+An/NH9xZ4xwB8dJmiwzQgm7TTOcx8lS5IHrauJQ7+C/ptXHSL3SUvsv/ANGXljlGHB94d+Uixka2nko/KKkhDtKGs6hZqJb7L4GCRwoJOgAJPoKkKKTbwjknNGJk4jjliw2ZkBCnVlSwIZj/AMi9xVaT7pYPo9NCGl0zlZy+DrGEw6xqFQBVAsANhVlbI+dnNyk5M2ut6HLWTkvEcY/Csc0Y0gdo3j1IVEzDOFHoCCPTxqrKXZIybJypu+x1eCQMAym4IBB8qsrDWTWTTWUbCK9PTmcvC1gkxS4hp4g7vIksXaZJEcliJQoZbgkjUDQ1XlFmXZWod0ZN/bBWcsxvOkEXaSyKsqjJ2XcSMNqRNa6jL0B8q4gm2Q0Rc4pNvkbuVe3R3j7QuI5GSRJWJZBqY2ja1yrLbut8xa1TRzkv0d62znccqlLYv83YKRljmw4vPh2zqu3aKQRIl/5h9VFcshui8Zjyip47zfCcEZEZg0gKBLHOHJyFemVgR8gTXMpbEVt69PKK/wBk/CJAsmJnXvOQI2YktlAyt72q3236V5WjjRweO5nRRUpeM0AUAUAUAUAUAUAUAUAUAUAUB5db0C2eTnnHOHyYSYSRXEYN1IsMuuq/X5VWnFxeUfR6O6GqrddnI58I4xHOoKsAeqncH0qaE00Ymo01lEsSX6ljXZXMAUAWoMmKHnIMaBfBzvnLmczdphsPcxhWWWVQSM1vcQjcnbxN7CoZyzsjb0OjUMW3fml/3+Raez7l38PH2kiESsTYMBnVTa4JHiRm8bECva44K3UtX608R4HIVKZxmgF7nDghxMJ7OyzIGMbWGtxZlNxsw+RselRWQ7kVtVR6sHjkS+QeYvwjPhsWSi3upc6Rt+ZWP5QdOu96hqs7XiRnaPU+m3XYdRhmDAFSCD1BuPmKtJp8GymmsoGUEG9evcYQqnhM2BdpMGvaQucz4a9iD1MJOgP8psNBUXa4vMSp6UqX3V8fB5THwYiYPBJ2GLUWMcqlDIv8MiGxYA7ML5bnxsXqJv7nXdGTytmW0XHMrKmIQwsxyqSQ0bN0CyC2p6AgE13lkyn/ADHrmTjseDiMkmp2RB7zv0VR1NJSSR5ZYoLLOX4Dg8uPxgkeMxlmV5lCWSMglSGDbsyow8e8DtvCo9zM6FcrbO58HYcJhljUIgyqosAOgqwaqSSwjfQ9CgCgCgCgCgCgCgCgCgCgCgCgCgNGKwiSKVdQynoa8azsdVzlB5ixA41wWbCntYz3RexW91HncGw86rSrcd0fSaTW06mPp2rf7kzhXO9rLiF/rX+6/avY3/JBqOiv6qn+gzYXjuHk9yaP0LAH5HWplZF+TIs0d1b90X+xqx/MmGiNnlW5F9O9/wCN69c0vJ1XotRP6YspcV7QcMpsokbe5C2A36Mb9LbdajdyLkOi6ia3whb43zNisZHaAdmjEoEQ5pXItcNbVdDfTS3WuXNvgu0aLT6d/jPLXzwhl5L5V7BO0mUdozZ8m6xm2UFR/Fbc+ddwrxuZ3UNd6ssQ4W35jgBUpmmaAzQHkig8inzhyeuKs8YRZQdSbjMLHfL1v1sfCoLKlJFHVaONvuWzEPh3MGL4ZJ2LC6r/ANNgQLX3RrXsfHUVBGcq3uZsL7dNLEuB74R7QMJMB2jdi3hJoPg2xHyqzC5M06tdXPnYvjxnD5c3bxFbXuHQ/oa77l8ln1YYzlCjzJzJwyeOzyFmGqPGjZ0boVa2hqOU4lS6/TyW7/Ypo/aB20SYdoFlmY5A0pVY21srMNbMdNPHY14rE0Qx1iksYyRcHwPFcRxWeZmMYIvJa3Z5SCVh6XuLEi/zFeKMpPcQqnZLMuDq+AwKQrlRbC5J8SSbkk9ST1qdJI0owUFhEuvTsKAKAKAKAKAKAKAKAKAKAKAKAKAKAKA8OoOhoFlPKF/iPKEElyoMbeKbfFTpUbqizRo6rfWkm8r4Yu4r2fSfkmQj+ZSP0vULo+DVh1+v/nB/oaI/Z1OT3pYlHkGJ+VhXqofk9n1+vGIwf9C2w3s6gveWR5DudlB+Wv1qRUooWdbuf0rAy8M4NBhxaGNU8wNT6k6n412opGZbqLLXmbyWAFdERmgCgCgCgMGgK7i/BYMSuWeNXHQncejDUVzKCktyKymE17kJnE/ZerfuZ2QC9ldcwHXQ3BqB6coWdNi/pZSv7KsTfSWA+Zzj/wBTXPoMi/02f8xPwHsqa1p8RobXWNfC/VvXwrpUfJLDpyX1MZeF+z/BQkN2faMOshLf9vu/SplXFFqGkrjwhojjCiwAAHQV2WUkuD3Q9CgCgCgCgCgCgCgCgCgCgCgCgCgCgCgCgMGvAFAFegKAK8AWr08M0PQoAoAoAoAoArwBQBXoMUBmgCgCgCgCgCgCgCgCgCgP/9k=">
            <a:extLst>
              <a:ext uri="{FF2B5EF4-FFF2-40B4-BE49-F238E27FC236}">
                <a16:creationId xmlns:a16="http://schemas.microsoft.com/office/drawing/2014/main" id="{C558ABF5-56C5-4ABD-A553-5BF04747F364}"/>
              </a:ext>
            </a:extLst>
          </p:cNvPr>
          <p:cNvSpPr>
            <a:spLocks noChangeAspect="1" noChangeArrowheads="1"/>
          </p:cNvSpPr>
          <p:nvPr/>
        </p:nvSpPr>
        <p:spPr bwMode="auto">
          <a:xfrm>
            <a:off x="0" y="-822325"/>
            <a:ext cx="2657475"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endParaRPr lang="en-GB" altLang="en-US" sz="1800">
              <a:latin typeface="Arial" panose="020B0604020202020204" pitchFamily="34" charset="0"/>
            </a:endParaRPr>
          </a:p>
        </p:txBody>
      </p:sp>
      <p:sp>
        <p:nvSpPr>
          <p:cNvPr id="10246" name="AutoShape 11" descr="data:image/jpeg;base64,/9j/4AAQSkZJRgABAQAAAQABAAD/2wCEAAkGBxQSEhQUEhQWFhUXFxYXGBgYFxYcGhgYHBUWGBgfGRkZHSggGBwlHBcXITEhJSkrLi4uFx8zODMsNygtLisBCgoKDg0OGxAQGywlICQsLCwsLCwsLCwsLCwsLCwsLCwsLCwsLCwsLCwsLCwsLCwsLCwsLCwsLCwsLCwsLCwsLP/AABEIALUBFwMBEQACEQEDEQH/xAAbAAACAgMBAAAAAAAAAAAAAAAABgQFAQMHAv/EAEEQAAIBAgQDBQYDBgUEAgMAAAECAwARBBIhMQUGQRMiUWFxBzKBkaHRFEKxIzNSYoLBcpLh8PFDorLCFSRTY3P/xAAaAQEAAwEBAQAAAAAAAAAAAAAAAwQFAgEG/8QANhEAAgIBAwMDAgQFBAIDAQAAAAECAxEEITEFEkETIlEyYSNxgZEUUqGx8BUzQsEG4SRi0Rb/2gAMAwEAAhEDEQA/AO40AUAUAUAUAXoAoAoAoAoAoAoAoAoAoAoAvQBQBQBQBQBQBQBQBQBQBQBQBQBQBQBQBQBQBQBQBQGL0BpxGKRBd2Ar2MZS4RxKyMVuU+I5lVfdUt66Vbjo5+SlPXxjwslbLzdINo1+ZqeOgT5ZWl1OXiJ5j52OzQ3P8ra/K1JdOxxI5XVmvqiWPD+ccNIQCxjY9HFh/m2+tV7NFbDfBZp6rp7HjOGMCSAi4IIPhVR7cmimmso9UPQoAoAoDF6AC1eNpLIK/F8YjTS+Y+C/esvU9Y09L7c5f2LNelsnvgrpeYz+VB8T9qy7P/IXn2xLUen/ACzUOZX/AIF+ZrmP/kUvMTv/AE2OPqJEXMq/nVh5jWrdXXoP64tEM+nT/wCLyWuEx8cnuMD5dflWvRq6r1mDKdlM63iSJOarK3IwvQGaAKAKAwTQETiPEooFzSuEHn/YbmvUiWmiy6XbWsipjPaFCP3cbv5nuj6617g2aegXy+uSRVye0eW+kMY9WP2r3tRc/wD56CW82bcN7SWOjQAkm3cf+xG9O1EE+gJLMZ/uXnDOe8LKQGYxMejiw/zDSnYzNv6VqKl3cr7DPHKGAIIIOxG1cGe008M9XoeBegM0AUBg0BB4ljMgsou36VLXDuILrewooMK873NyL94k/QfarrshWsIoKudr3LSDgMQN2Bb12+VVJambLcdHBE0cOiH/AE0/yr9qic5vyTKmtbYA8Oi//En+VftXvqT+Tz+Hq/lRS8W5Ow8tyoMbHqu3xU6VYq11lfO6KOo6VTbxs/sKuIXGcMIIYNFm0GpU6eH5NPPer0Xp9VzszMcdVoXs8xHngHG48VHmQ2Ye8vVT9vOsy+iVMsM3dNqYXxyuS1FQlozQBQGuVwoJOw1riyari5MJZeBb4nxBnOUXVdrdT6/avjeodQuvs7ILC428mpRRCC7pG/B8EuP2mhvsPCrek6H3QzcyO3WYeIG5kiQ5I4hI436gepO1WnDS1P06a+9/c4U7JbzlhHmRZhr+HiI8Ba9d9mois+hD8gpV5x6jM4doZv2bRhGGpQix9RbepKf4bUr05R7X5WMfseTV1XvjLK+SJjOXStmhY3HQnX4H71Uv6NKD79M2vsWKuoJrttR54Zx5lfs5/G2bax8/Lzr3R9UnCfpahHuo0MJR9Sr9hmU19D3efBlPJ7roBQBQC7zLx/sFKoM0hF7b5QTYEgam52HWuki9odH68vc8RELAYHEcQmLMSwBGdidhfoPGwOgr0+nu1Gn0FXbDl8DrgeR8Mhu6l/Inuj0HX415k+fu6xqJ7J4LqLg2HUWEEQH+BftXmSi9Vc39b/dkXicOFhVWeKIXdFHcW+ZmsLaUWWd1zvteFJ8Z5K/jPI2GnzFQYnOuZNid9VOhr3uaLGm6rdTs919xPxEGO4UcyvmhzC25RtOq/kv5HfxqVYkjTjZpdasNYkPvLPMceMjuvdce+hOqn+486ilDtMTV6SzTyw+C8FclUzQGK8BD4pjhChc+gHiegqSuHfLBFdaq45ZXcPDTEO23U+J6WqxZiv2oqUp2+6RdIoG2lVG2+S8koo0zY2NPedR6kV0q5y4Rw7a48yIw45B1kUanc+Z/5qR6ezjBH/GUpZb2NsXE4mICyKxNzoQdBb7iuHVOPKZ1HUVS4aZvgnVxdTcXIv5jf1rhprZksZKazExicOsisjqGUixB617GTTytjyUIzWGc941w+Th8wnhIyHuqouCxN9GABBAArVrtWoj2z5MC6iWis9SHD8DrwDjCYqESLvsy9VbqDWbfVKqWGbWnvVsU0WlRlgwTXgKPinECz9kgvuD5m2wr5vqfUZu1aepfmXqaEo98idw7B5VGb3tz5enhWj07RKipd+8nuQXWd0tuDPEZyoCr77mw8vE/CpNddKMVXB+6WxzTBNuT4RU/jip7OBb2NibXLHrWFbrLKZ+hpll+X8l1URku+xhPjcUBfKR/RXctd1JLMoYPY06ZvGTxG/4qM/lnj1BGl/8ASpq5rW09z9tkfjk9nH+FnjmLLTguP7ZO9o6nK48DWtodT60Pd9S2ZT1NPpT24fB44vwlZQSoAe25G/kfvUWu0ELoOSXuOtNqpVvfgqeB8UMbiGT3blQxN7N4X8Kz9BrHVNUWMu6vTKyHqwGyvozICh4yBxria4eJpG2A0HiegFEifT0u61QXkR+BxzY+cSyAiNTct0JBOUL4EXOoNd5N7VuvQ1uuO7f+M6Fh4FQWVQB4AAVzk+dlKUnlsMS+VGb+FSfkL0Qrh3TUflit7O+KyYiOTtWLFWuCfBhe3oDevWavV9JDTziorlEL2oTlfwoG3aZvitrfrXsSXosFL1M/yjyu1cmGzXi8MsilHUMrCxB2IotjqEnF5TOZcycIfh8y4iAgL7qBbqxY3srAAhwB5DQVNF9ywbun1EdVD0rOR65V44uMhWQaMO66/wALfbqKjnHDMjVad0Wdr/Quq4K55NeAVeK47tsT2KKWCKbkMQA5uLaaXsLa+NX6q+yv1H+hkX3Ky5VL9S/DrDGCxAAGvr971TadkjRzGqG5oKPMLklE8PzEefhUicYfdnDU7FlPCI8mEgUsrKMwXMCxvmFunxrpTsbWCKVdSTT5KdexMUaZU7R75mIHcW5ux87bVYfqd7ks4Kf4Xp9jx/6K3iX4awGVVLnNcXvHGNBax1dgL26Zqlr9aW+f/ZU1D06xxvzjwSYe6R+DnkjU+4jftO0PXLGdVT+bT5Vw3n/djn+hNXhf7Emv6/0JeF5vKMYsUgWTZWUjI506nRbX110qGej7o98HlFmrqOJdlqw/nwxkxuEWaMo3VSMw3W4tdTVaE3CWUaE61bDD3yIfJ18NinjZiqszJZ9LsPcKn8xPeB0G+m1aes/ErU0Y+gbqudbOlVkm8ROJYoRozHoNPM9Kq6q6NVUpMkpqdk1FFdwaEk5yttPG+tz/AL+NZfTK3OfqyRZ1Mkvai6NbiKRBhgLSPIencQeA6n4n9Kqeh3XSsl8YRL3pQUF+ot4VmgkbxDG48Rf++lfIOyzR6xvzk1rFC2pY+BvU3Ar7iEu6CkzFa5F3iQ/DYhZQP2b6Nbp4/f4GsDUw/g9Wror2vk06Wr6HW+VwSJAIsUjr7kwynwzbg/GrbiqtXGyPE+fzIo/iaeUZcw4/IvK1zP8AAtc08PHdkW+4BC7Dre3j51g9V0kcq1eDU0F7XsZccGxPaRqSQSNGt4jx8K1NFb6tWSlqIdljRPY1bIRC5q4h2+JGGjXPkVi9mIAdhYLp1tprsSKlijY0FfpVerL9Bv4Ng+yiRLWIUX2367AX1rhszNRY7LHInCuSIicWb9hN/wDzf/xNekunf40fzX9xX9l+Hy4d3/jfT0VQP1vXrNfr9vdeo/CPPtSwpOHSUf8AScE+jafrauockfRrFG2UP5k8DjBIGVSNiAR8RUb5MmaxJpmyhwROJYFZkZG6ggEbrcWup6HzrqLw8klVrrmpI5zydfB46RGYqjO0R7TTMRcxlT+Zvevt72l6lku5ZNrWtailTXP+ZOohqgMI1zvlUnwBPyr2KyzmUu2LYi8uYFHxCzhmPaFprEWyg3tcgWJudr6fWtK65qr08GHptPGWo9RS5GAxtNKZHBMUdxGn8bD3nP6D51Si1CHbHlmg4Stn6j+mPC+fuGN4obDLp/vZlIqWujO7PLdS+3ESnxkblO0b3SbDXx8BVuEoRl2ooWQsa75FUsBd1QWuxAF9BerE5qMclRRc5JLya8fwKUSiHul2XMNdDv4jypDVxlDv8Iiv0Nin6fL8FO7ywllOYC+VxcgEj8pZdfhfrU/4NmP6FRevS8Pgk4LFpMpjmsATfuxrm02CszBY1AJ063PjUFlcq33w/qW6r42LsnsW/KvGnw8wgmDMHIETsxsF6AalSD4jqbXqtqqa7I+pX+qNHRaiddnpS/Q08/jsMWJt86ICNbgK3esSLai3mDrXuj99Tj8HmvbrvU/k6WjXANZL5N2PCKbmMBykZJF7te1x3d/Pr0rG6qlYlU3jO/7F/RtwzNeCXwSALEtutz9ftVrp1fZSiDUS7rGWFXyALUBScdjyssgAPTXbxF6+Z63FVWwvUc4L2kfcnBs9YXE4hlzZUt0BuCat6XUa22MbO1Yfg4urpjLtye+1XExOhBDbFTup6f8ANWPVhrKZQfK5R52yosjLx8lMJi2CVj70Uij5N9jWepSlok3zGWP2LrilqmvEkNwr6KPBkNEPi8GeJ18QfH+1VtXWp0yRLRPssTKXk6a5kXwy/LUff6VmdGsb74fBf6jXjtl8jJM1gT4An6VvIy0ss5lwDhyTYyPEBmPau8+U6WCltyBZu9bqLab1NLZG7dfKGndbXjB1C1QGEBoeMXOeuJGHDMF9+Q9mtt9d/oD869Rp9Ko9TUKT4ju/0LHl7Adhh4o+qqL+p1P1Jr1lXV3O6+dnyzfxPBLPE8T+66lT8a8Tw8kdNjrmprwVHJWOLwdk/wC8w7GF/wCn3T6EW+teyWNyzrq8Wd64lv8AuMdclIxQ8OW+0dexxSzA3zoFI10Cm7WJGXUH1G9T17rBu9OffVKD8HTcM11U+IB+lQvkxJbNo0cWRjDIEALFGADEgE26kaiva2u9Z4Ib8+nLtE72fzoWK6CQKQQNrDKLrbx6j49a0NfFqOfBjdLsg7GvOC2m42Z5jh8Nrlv2knRddh4+F6gjp1VD1J8eC5ZqXZZ6Ff6suIOHKq+LW94+lQyucnnwWlQlDHkgDDGXDmMe8hI18QdPmKkU/TsUnwyJwdlbivAryB4ZASpDKwIBGhI/WtJyrlDnkxlGdc91x/0XPCxI8jYvEDIqIQuhHjc2Px+dU7e2MfRrec8l2lylJ6i3bHBN5bwgeBnlUft3eQqw/KT3bj0A+dQX2dskk+NizpKoyg3NfU8iPzZwSOCSTI4UARsiXubsWBA66WBvWrpL52JJrJia3TQom3B/oV8UeLxmQN2roraPkLZf6gLn0vXc/SqTSxv9xV610k3lpfYbueYhIozOqsIwQCWXKxzFSQBrezADxtes/SWOPCNTW1xkll74HDhigQxgEkZF1O57o3v1qjN5k2alaxFIo+ZmIlQsBkItce9vrb6fOvnury7bIuf0/wBTW0S7oNLkvuHkGJLbZR+la2klGVMXHgoWpqbySbVZIzFeAj4qFZAVbb1qtqK6r4uuZ3Cc4PKPcUeUAeAtUtUI1xUI+DmT7nkqMJpi5iNggzeulZVW2ssa4xuXZ76eCfOSqC//AEx/+2YEehf7CqyWNKv/ALS/7LWf/kb+I/8AQ4LX0SWEY+cmrFGytfTQ6/Co7PoZ1D6kUXL8IWd7G/d1sSdb2JOn0rK6dCMbpOPlF/Vzk64plxxdWMMoQAuUcKGJAJym1yNQK248lGtrvWeDn3s3xKGYq1hKFZSFtlNsveUga3sb62O4qaxbGx1CE/RUl9LOm1AYhg0PGJeOX8XxJI948MMzeGfQ/qQPga6N2p/wugdn/Key/IdAK5MMwaAUsb/9XHpMv7nEWil192Ufu2Pr7tSco0YP1tM4S5juvuvI2A1GZr+DND0RvaHh1k0Z1UqhIzFgFa5ytoDm2YW8bVNWafT5yinsNnAtMPDYk/s01O57o3v1qKXJQu/3H+ZJxEYZWU7EEG29jXi2aZDKPcmhC5WhEWKaN4sjFnyt3h3CLAW1FrrfXxrU1MnOtSyYGjj2ahwa+2S2wHB58KydmEdVDLe9mZCcwDC1swPUHXXSq0rYWr3F6NFlE12Yx/Uvv/klHvgofMf3FQek3wXVclyRpSM3aQumY+8pIs32NdrOO2a2IZbPug/0BuKMBrh5CfIoR8716qV4kjyWofmOX+hWY3EiSxxbpHECCIg12cjbPbp/KKkhBx2rWX8le25Sw7WlFePJX8U52NmGFiJAGrspsv8ASNvjapo6DDXqNFW/rHtaojx5KCLgGIxkmdpEJdO0Dkkgi+W3dGhHgNqtvVU0x7UnsU4aK/UT7m1v5HXlnl78OO+iq46xyylW82VtAfnWZqNQ7Hs/3SN3SaX0l7ufs2L3NjB8ZZ83ZqqhFIJWSe5sANiLEA6irGn2q/zgoat91/8AnJ0NNhWc+TbjwUXNOHuEcLmsdfSsLrFeFGzGcGloZ7uJY8FcGJcosBcW10186vdOmpULCwVdQmrGT6vEJg14wLLYTLiSrkkM1wb73uf9K+Qvpa6j2WPaRqKxPT5j42LQMzXSLuquhc669QvifM1vxslP8OnhbZKPao+6XJq4jF2ULKnvOQtzuWbS5Pp+lNRXGmlxjy9juqTssy/BFxMI7fDQLtGC5+AsPrVWyCVtVC/47snhJ+lO1+dhhFbZnkLjMloXte9rC29ztVTWz7KZE2ninbHJV8qoBmtqbDMT/H1F+tv7mqPSkt2i1rm3jP8AiL7EJmUg7EEG1bKKCeGcw5YiGHx5R4crdo2Ru8O6Ra1hcWNr6kbmp5PKN7U5t0qlnwdSvUBgFfx3ia4aF5W6DQeLdB869SJ9NRK+xQj5KjkPCkQGZx+0mZnY+Iucvwt+tGXOq2J2quP0xWEM968MzJg0PBFi4S7TcRwzDuSgSxk3sHJNiD0IYD5VJk1pXwVdU1ytn+Rbcm8wfiEaOUZcRD3JFPUjTMPIkGvJwxuV9ZpvSfdF5i90Ml64KJzfnVw+NUPmEaqLKQcsk+pRbbNpvt61Ygtja0icaH/mx0TDe6t9DYafCq75Md8mwivPB4KHHYGw+JEseiSAhgNAX1Nz8x8q0NO1ZDsZjaqEqrVOPD5GjBTZ0VvED521qlOGG0a1U1KOUepcOrWuNv8AfxrxSa4EoKXJExHCY2VhlF2/Md7+tdq6afJFLTVtcFRiOVxuDexJt4jSw/UfKrK1ksYeCo+nwbyboeV4lsbA6MHBFwykki3gRprXEtXN7HsOn1PHctyVwrgiQBLe8qlCRoGW5tmHUjxqKd0pck9GkhUkSsHw6OJnZBlzm5A2v4gdL9a4lOUsZJa6o1tteT1xPGpDGXc2Av8AE2J/tSMHOSSF1qqg2xB5Swz4rFtPIpaJc1u06EkOtgeoFjpoK1NVONdXYuTG0SnZd3vg6UKyDfIvEMMJEK/LyPSq+qp9WtwaO6p+nLuKjgWNObs3JuARr1IP2rC6XrpRt9Gx/Yu6un298Rir6YzwoBf41G7TLkB2FiPU9a+W6vp77NXD01+TNDTThGt9xb4PDiNAo6D/AJr6HS1elWolKybnJs8YyNbq7HRLt8bWv8Na8uhFfiS4Qrbx2rlldy/GXaTEMPfNl8kG1Uumwc3K+XMuPyLeql2RjSvHP5l4TWsURZ5nx18scZJa+tvl+tYHVNVJ/h18mpoaYrM7OC24Jg+yiVSAGt3vWtPQU+lSovnyUtVb6lrkuPBYGrhAc951R8JiExMQsklxIAbAuB3SfPQG/wDJ51LF7G50xR1Fbplz4G/gGPE8Ecl7kr3v8Q0b6g1w9jL1dDpulF+HsLXMEBxvEI8KTaKBBNIOrFjYD5frXawlkuaS3+Fod6+p7IcwAo6AAfAAVHyZfuk/zNOD4jFLfs5Fe2+Ug2od2UWVrMo4JLNQ4KqLmLCu+RZ4y17WzDevcMsS0t8Y9zixW5hcYfi+EkjNjMMki+IJy3Pnr/2VJFd0S9RH1NHKMvHA58RxywoXcgAX38bE1FFZZmVVyskoxOdcpYWTGY1ppFZoVLEdodixzKApJ8jppoKmk+1YNvWShRSoR5fJ1ECoDAPVD0jY/CiRCp9R5Eag11CfayOyHfHBTYKVoWs+g1v4eoFW5xVkcxKVTdLwy9ilDC4II8qptNcmgmnwbBXOEehavQFqAxQ8NWKxKxozuwVVBJJ2Ar2MXJ4RzOajHulsc441jJeIMqqrhMx7NQO862Hea+n9raVrVQhp49ze5gW22ayeEth+4Nw1YIlRQL6FiOrWAJ+m1ZltjnLuZuUVKuCiiwqMmMWoCj41gTfOg/xW8baGvmetaOUV61S3zuXtNan7JknhXEQygMe8NDfrVzpfUa7alCT9y5I9Rp3CWVwWV62clQwDTB69gZq8bwOeCixchxTdnH+7Bu7eNtgKx7LZa2z06/oXL+fsX4QWnh3z+rwi8ijCqABYAWArXhBQiorhFGUnJ9z5KvjXFuzsiauf+0eJrO13UPR/DhvL+xZ0+mc/dLgreX+GlnMj3IvoT1N9CPKqXTtJJ2epPctavUrt7IjTX0JlgaAg8W4es8bRtsdjpoRqCL9Qa9RJRa6Z96OdcJxknD8WRPcIxIew0PgwA/t4109z6rUUV6/Sp08r9/yG6fhqzTxYzDSjOoCtbVZI76g21BG4pnCwfOxm6oOi2P8A6Zv5p4K+LjRFl7MBrtoTmFvI1zFnWg1UdNNzlHu+CAnJ6wtA+GYq8bDOST+0X817dfpXpPLqk7Izjasp8fYlc5JLJGkEOjTPkZv4UALMfpb40RX0LrjN2TW0VnH3KB/ZglhbEOPVF+lrWrvvNCXXJvmCGPH8HgE64yZjeKMKMxGVbZu9tq3ePWuVLwjLqunKDph/yYj8f4lLxFlREcR5z2aqDmkUqbsb6AaHy1sdbVKkoo2NPVXpI90nudD5e4UMNEqADNYFyBbM2UAm3TbaoZSyzE1Nztsci1rkhCgCgIePwYkHn0Nd12ODIbalMoJHkwzaaA6+IP8ArV5dlyKDc6WWWE5hjOj9w/MfOq89LOPBYr1sJbPYsUxiHUOp/qFQOEl4LKtg/KIGJ5kwyXBkFxuACT9BUsNNZPhFezXUV8yKjF89wgHIjsemlgfsKsx6db5KMutVcQTbF/iLYzGShCoI3yD3EBAILNezGxuP0qxX6NEc+Sla9Rq5rK2HvgvCUw6AC7NYAu3vEAWA8h5VmW298sm/RQq4r5LICoiwZoAoDyyg7144prDBQ8R4QQS0drb2+1fK63o9kJOyj9jQo1Ka7JnnA8XZe7ILgddL17oeq2w/DuWcHV2li1mBKM6sc8UgUndW2P2NaPqKySnTPD+JFdVuKxOJ4xKZh+2mAW/upcX9TvS5OW+osSj8J8nUMp/hx3PX/wAzBGoCXsOirYfW1eLq2iqj21vZeEgtJfN5ZGxvGndbwiw6k2v8B8RUd/Up21/gL9+SWvSxhLFpo4HwhmJklvYi1ju/+KuOn6G1y9S471Wpil6cBnVQNq+gSSWEZbeT1XoMUPAoCm5j4CmKjIIGcDuv1Hx8PKuky7o9ZPTT7lx8HPpDieGS6Wsxv4q/kTYG/pXp9PH+G6lX7tmv3GvhPPcElhMDE3idV38Rt8a8aMTU9Euqf4fuQxQ8UhcXWVCPJh968wZcqLYPDi8ldi+a8JGSGmUsNCFDMfoK97WWYdO1Ni2jsyoxPtGw6hsiSMRtoBf57AV6oMtw6JqH9TSFvik+Nx0qoVBB17NT+zVSNGdgbE2OhvuNqkWEi7UtNpYN59y8+ToPAOBJho1AJZwqqXa2aw2A8FHQVFKTZg6jUStk2XFq5IDNAFAFAFAaZ4FcWYAjzom48HMoqSwymxfLit7jFfIi4+9W4ayS+oo2aCD4KmblSU7Mh9b/AGNWI66HlFN9Ns8M1x8lyE96VVGvugnT42r19QivpRxHpE2/c0T8JyPh11fNJ/iNh8hUFmvtlstixT0emDy9xjw2GSMBUUKo6AAeVU5ScnlmpCuMFiKPU06oMzEKBuSQBXLaRJGLk8R3FvHc6wJcJeS21tAfQmondFGrV0i+ay9iom5+boijuk6knvX0HT51x66LS6JjmRHT2iyAjPHGQbXylgR89699dHcuhLGe4tcN7QoMxWVHj8GsSCOh0FwD6V0rosp2dGuSzB5/uNHD+IxTrmidXXxUg/PwqRNMzLKp1vE1hnjE8LjfW1j4j/etUL+mae3ftw/lHVd84FXiOX2/K999xWZZ0OTxifl8lqOtXlGiTl+QndRr5/aqv+g25zkmjr60uCTBy3/G5PkAKtVf+PQ2dkv2Ip69v6YllheFxpsoPmdf97VsUaGile2JTsvnN5bJu1XOCIp+N8zYbC/vZQG6INXP9I29TXEpxXJBbqK61uxN4h7U8rFYYAyjTO7218coU6fG9RO/4KU+pLOyIM3tSmDECOEi/vftLEafLrXivOP9Qk3wTMN7VLkZsPdQt3ZHPd32UrtfKLkj3q6VxJHXtvgaeE87YOchVmCudle6knwBOhPkKkjZFluGprnwy6xmEjmXLIiup6EA1ImW67ZVy7oPDFPiPs/ia/YyNHrfKRmX6m4+dddxtUdetj/uxUvvwykl9neIvo8R+Y+mte9yL8ev0tbxZuwns5mv35kQfygsdrHewFO/BDZ12tLEIF1gvZ7hksZC8h/mNh8hXnezOt6xfPjYaMHg44lCxoqKOigCuTMnOU3mTJArw5wZoAoAoAoAoAoDFqAzQBQGDQEHiXEFhTM2utgPFjsPLavJS7SSip2y7V+pzzF4jEY2UIb3OqpqFUb31/WqkpSnLB9VVDT6Knu/r5GTh/JcVlM1y1tQCbX8yN/pUqoijJu6xc21B7F9h+DQJokMY/pFS9kfgzZ6m6Ty5M3NgIzvGn+VftXvajj1rPl/uV3FOV8NOAHiUECwK90geVq5cEyenXX0vMZCPxXk3E4NmnwcrEAEm1xIABtYXD/KonW47o2aepU6lKvUR3/z9i45I55E9ocQQs2ytoBJ5eTeXXpXULMvDKnUOlypXqV7x/sPOapjGyZFBjBmh6eSaA59zxzfIuaHCg6ErJKuuUjLmUeFgwux8dKrW242Rl6zVyS7YFByjyfJij2037pg9iScxba5G5G/Xw3qOunu3ZV02jlZ7pjvwfkzAxi6xrKRoWch9euh0B+FWY1QjwaVWjpiX8fDYRtFGPRF+1d9qLKrivB5k4VCb3ij1BB7i6g6EU7UPTj8Chx72ZYeUE4cmF+g1ZD6qdR8KidK8FSzQwlvDYVYeM47hEqR4gmSK2iEkgrc+45HvdbeYFcpyi9ysrLdO/dujq/BuKxYqJZYWDKfmD1BHQjwqdSTNSFimu6JYV6dhQBQBQBQBQBQBQBQBQBQBQBQBQGuaTKCToALk+VBhvZciBNxKXHTMkYOQEFdhlAuCx01uCdPMVWcnN4R9FHT16OlTm/c+fuO2AwKxKFA2Fr9asRSSMK26VktyYK9IjFAZoeGDXoMFaHoi87cpKVaeDs0ZSXfMLAWsWdSNj3f71BOG2Ua2i10l+FPdGfZ7zYcQTh5gVkUZkzHVk872uw016g38aVzzsznqWi9PFkN0PYqYyzNAKnPvMRwsOSI/t5LhL/lHU+F/AHc1FbNxWxV1V3ZDbkrOR+DPKz4nEIVDe4rHfNZnYgW0JscpFR1V53ZW0lMpZnNcjriobxuq6EqwHkSLD9asfkaLW2EKXAoE7FXgKwYiILFNGdEZ1AXLIvmR3XGuo3GlcJIrrDWVsxh4fxcM3ZyKYpf4G/Nbco2zj012uBXSkSwsysPZloDXRKFqAgcY4THiUySqCLgg2F1YbEX6ivGsojnWprDOTzSTcFxTZbSK5DFEzBeyGhLJYhWJsAb6FT0NQYcGZ++nltwde4bjknjSWM3RwGB8j/ep08mjGXcsolV6dhQBQBQBQBQBQBQBQBQBQBQBQCvz1xYRRrEveklIAQGxyjVjvp4fGo7ZYWDQ6fp3ZPufCJXK+AMaszCxdr737vTzA3NqQj2o5113fNRXguybVJko48IpcZzVhoyVL5j4KCf00qOVqiXaunX2/Sv3PWD5nw0g0lCnwfun60jbFnlvT9TXzHP5ETifO2Gh0zNIfCMA/UkD615K2KJqelai3xj8yFhvaNhSbOssfmVBH/aSfpXiviyazompitsMZ+H8UhnF4pFf0Oo9RuKlUk+DMtosqeJxaJMiBgQRcEWIPUV6RJ43OT818KOE4gk8RdR+9DNqikN3lJtopW4sLnXpaq049s8n0Gl1HraWVcvyOpYHErKiuhDKwuCDcEeRqz4MGcXGXabnYAXOgG5ocNnNUlPEsW7ImaISoofMQCiXzHqLa7W1zjrqIPqkZr/ABrdvB0tanRpnq1ALnMvBO0y4iJAcREVZb6doAb5G8dNidjao5x+CtdVnE1yjfBLDjoQdQQbEHuyRSDp4q6n/ZFerc6Uo2LPk1wcUkw7LFirEMQsc491ydhIP+m5/wAp6W2pnAU3Daf7l+DXZOBoBf5z4GuKwzqc2YAsuU2JKhrKSAbqb7VzKOUQX1KcWLPsmxuRGwztY27VI30kW5yyd21sucEgXvrqBXFb8EGjlhdrOjLUpeM0AUAUAUAUAUAUAUAUAUAUB4r08RzbnKNMTipASwaARxgAXDGRcy7AkakDX6VXsXczf6dbZTV7fOX+w64vHwYGFO2cIgsi36kKTYAbmwJqXKjHcyVXbqbX2LLe4nYvmN8bJkhQmPWyHd7a3axvbyqB29zxE3K+n16Sn1LXv8rx+RaDl7EyB0aRY0FgoRFCtpfprYbV06pcFZa7T1NTjHL+74IUXIbtFd5AsnRRqvoT9q4VDwWJddSn7Y7EQez6YxkmRBJ0XUj/ADf6U/h3g7/16tTSUdvkq8LyTiWieQqFZbgI17tbe39vGufQeCzPrNKsUEtn5FdVmjAnQSIA1hILjvDpf1Gx00riKlFbF2dmnu9knn7D/wAn+0QNaLGEK2yy7K3+L+E+ex8qsQt+T57X9KdfvqWV8Fh7TYElwiTXDCKRZB7xDCxFrqdNx3ulq6s3iV+mTlC1wf8AyWCb7MsX2uAjJ97NKG21PasSdAB1r2p+046pX6epcfsv7FlzhjxBhJpGBICWOW17N3dL6da7lsjKueIMVfZzy9Hh8RMUYuURYyxBGrHMQAQNLBNRe+lRVoqaOrD7jodTGgeJpgoLMbAAknwA1P0ozxvCyLi8zMcloLCQXiEk0SPIumoQnzGh11qPuIfWl/LsU3MUuV1xYwk0c8JzE5VZJFsQwLIxsQpNmI0qOXOStbs1ZjD/ALjhE8WJgBsHikQGxFwVI61OsSRci1ZErsKz4SVImYvBIcsbNq8b2JCM35lNjYnUEWN7ivDlPsl2+BgFdEwGgOQYO2G40IhqrztITZhq6vYG41tdtV0NxfaoV9ZmJ9l519amNMzQBQBQBQBQBQBQBQBQBQBQHhqeDw5RjJxHxOQYgIP2iujJ5lbdodSLqL+R1FVm8SPpKa3PR5r5w8jvzly9+OgWMMEZXDqxBIuAVNwPJjUtkO5GRoNW9LZ3Y+xQYXl+TCyRywEG3ddSbhHIsbkalTcel6j9PD9pqS6hDUVSqt/QbVTE/wAcIFh+R99b/n286m3MV+l8MzlxI/NCf6ZB/wCxr33BOp7PJ5M2KF/2UJ9JGH6pXnuOu2jzJ/sZixU/5sOB6Sqf1Ar1fcjlGC4ln9Cp43zJgolMWJGhNmjyZv5jcLfTzrlzii3Ro9TZidX7nJeJxnF4txhoSO0IMcYFu6ABc7AXte+3eqo05S2PpqZvT0d1kuDp44T+H4ZDh5DZgFD2OhJJd1BG1wWF6stYjg+cV3qapzj5NnsygVMPJkbMvatYjNly2GULm6Da/iDStbHPUZuViz8G72lq/wCCcxiM5WR27TbKpvp0JvbQ73NdT4MfUvFbIfsvxUTwP2Vwcyl1P5WKi4GgGXQ2O9vSvKnlEWjmnEd6kLpVczFPws/aMVUowLAXIvoLDqbkada8kiOxe0XoOPNJGkGMwUnaOpBXKgV7DUoGb45b3Hna9RZ8YK3qp+2yJFXm38IjwzRykjSBpEYZwdlkYjQrsW1BAvXim0sNEa1ShmM0yk4Dx2LCYiY999f2aqezgBIvKVzvlUFtBe+x8a5jLDIqbYxk3uPXG43xOBzIuWXKk0a5lNpEIkUZlNjqoFwba1M91kv2ZlXlcllwLiS4mCOZNnW9vA7MD4EEEfCuk8okrlmKJ5r1HZzHmLCI2PicyWb8QlgC+YrdQyKBoO8cxY9B4amL/kZ84p2nTUqU0D1QBQBQBQBQBQBQBQBQBQBQHg0PEcz5zwPZ44SmHPG66nX3zbbLdja1xYaXNV7FiSPoenT79PKKlhr+x0bDSB0Vh1UH5irCexgzUk2slVxCT8PN2p/dSWWT+Vh7rehGh9BXGe1lumPrQ9NfUt19/k3vw2xMkEmRmsSLZkb4dL36GusEKs27bF/0z0J8SDYxRstt1kN7+hWvMsdlLW0sGmXFYvKcuHjDa5c0unxst6b/AAeqFK5l/QrOKYzFIA02Iw+FUA3AvIWP9QHyFctvyWaa6pPEYSl/Q53jcb2s10Z8ZOzZULqVjB/kiO/xsNL2NQNqT2NyFXbV7vZH48v9TpfJvLf4RC8hz4iTWV//AFB8BU9cMGBrtX68sR2iuEV/tNduwRFLqDIO0db2WIA9pe2vuk6WN68texJ01fiZf+PwWnIqKMKnZj9nduzNgCy5tGIHU63uASbm2tdV/SQa1t3PPPn8yXzVgu2w0qZc5y3VehYaqCLi4v511JZRn3LMGJ3spmCl4zD2cgRQzXbv5Tufylu9+U38elRVfBU0clukjpFTF8rOY8D2+HljBIJAKkWuHUh1tf8AmUV4zmxZiIHBcZiZWjx2KVpo4O0CdnkQqbZXaRGIJ6jTwvVV7y72Zqc2/Ums4GHgnOUMrOZWZMxHZIyN7m2YMFsbk+OmlSxsTfBYq1UZv3fpsNoUHoPlUuEW8RfGD0FAFhoKc7HvBQcOAw+LlgGiTL26DoGBCzAeGpRreLNXPDwRR9ssfIwX0rsmZyrgpD8UMjdp2plPZRuBZcPqWYdFOa9rG9r6a3qGO8jOh7rTqy1MaJmgCgCgCgCgCgCgCgCgCgCgCgFjnvhjSQ9rFpLF3lI97KNWAPyPwqO1ZjsaPTLowuUJ/TLY88k8Z7dGDEZgQQL37pA2+IPzryqzKwzrqWjdE9uBjniDqVYAqRYg7GpWk0ZsZOLytmU0GBmwoKwgSxXJCE2db9A2xHrXGGi3K2u95ns/nx+xk8xBf3sE6f0Zh81vevHYuGerRZ3jOL/U1Hm6Dok5PgIX+1ed8T3+An/NH9xZ4xwB8dJmiwzQgm7TTOcx8lS5IHrauJQ7+C/ptXHSL3SUvsv/ANGXljlGHB94d+Uixka2nko/KKkhDtKGs6hZqJb7L4GCRwoJOgAJPoKkKKTbwjknNGJk4jjliw2ZkBCnVlSwIZj/AMi9xVaT7pYPo9NCGl0zlZy+DrGEw6xqFQBVAsANhVlbI+dnNyk5M2ut6HLWTkvEcY/Csc0Y0gdo3j1IVEzDOFHoCCPTxqrKXZIybJypu+x1eCQMAym4IBB8qsrDWTWTTWUbCK9PTmcvC1gkxS4hp4g7vIksXaZJEcliJQoZbgkjUDQ1XlFmXZWod0ZN/bBWcsxvOkEXaSyKsqjJ2XcSMNqRNa6jL0B8q4gm2Q0Rc4pNvkbuVe3R3j7QuI5GSRJWJZBqY2ja1yrLbut8xa1TRzkv0d62znccqlLYv83YKRljmw4vPh2zqu3aKQRIl/5h9VFcshui8Zjyip47zfCcEZEZg0gKBLHOHJyFemVgR8gTXMpbEVt69PKK/wBk/CJAsmJnXvOQI2YktlAyt72q3236V5WjjRweO5nRRUpeM0AUAUAUAUAUAUAUAUAUAUAUB5db0C2eTnnHOHyYSYSRXEYN1IsMuuq/X5VWnFxeUfR6O6GqrddnI58I4xHOoKsAeqncH0qaE00Ymo01lEsSX6ljXZXMAUAWoMmKHnIMaBfBzvnLmczdphsPcxhWWWVQSM1vcQjcnbxN7CoZyzsjb0OjUMW3fml/3+Raez7l38PH2kiESsTYMBnVTa4JHiRm8bECva44K3UtX608R4HIVKZxmgF7nDghxMJ7OyzIGMbWGtxZlNxsw+RselRWQ7kVtVR6sHjkS+QeYvwjPhsWSi3upc6Rt+ZWP5QdOu96hqs7XiRnaPU+m3XYdRhmDAFSCD1BuPmKtJp8GymmsoGUEG9evcYQqnhM2BdpMGvaQucz4a9iD1MJOgP8psNBUXa4vMSp6UqX3V8fB5THwYiYPBJ2GLUWMcqlDIv8MiGxYA7ML5bnxsXqJv7nXdGTytmW0XHMrKmIQwsxyqSQ0bN0CyC2p6AgE13lkyn/ADHrmTjseDiMkmp2RB7zv0VR1NJSSR5ZYoLLOX4Dg8uPxgkeMxlmV5lCWSMglSGDbsyow8e8DtvCo9zM6FcrbO58HYcJhljUIgyqosAOgqwaqSSwjfQ9CgCgCgCgCgCgCgCgCgCgCgCgCgNGKwiSKVdQynoa8azsdVzlB5ixA41wWbCntYz3RexW91HncGw86rSrcd0fSaTW06mPp2rf7kzhXO9rLiF/rX+6/avY3/JBqOiv6qn+gzYXjuHk9yaP0LAH5HWplZF+TIs0d1b90X+xqx/MmGiNnlW5F9O9/wCN69c0vJ1XotRP6YspcV7QcMpsokbe5C2A36Mb9LbdajdyLkOi6ia3whb43zNisZHaAdmjEoEQ5pXItcNbVdDfTS3WuXNvgu0aLT6d/jPLXzwhl5L5V7BO0mUdozZ8m6xm2UFR/Fbc+ddwrxuZ3UNd6ssQ4W35jgBUpmmaAzQHkig8inzhyeuKs8YRZQdSbjMLHfL1v1sfCoLKlJFHVaONvuWzEPh3MGL4ZJ2LC6r/ANNgQLX3RrXsfHUVBGcq3uZsL7dNLEuB74R7QMJMB2jdi3hJoPg2xHyqzC5M06tdXPnYvjxnD5c3bxFbXuHQ/oa77l8ln1YYzlCjzJzJwyeOzyFmGqPGjZ0boVa2hqOU4lS6/TyW7/Ypo/aB20SYdoFlmY5A0pVY21srMNbMdNPHY14rE0Qx1iksYyRcHwPFcRxWeZmMYIvJa3Z5SCVh6XuLEi/zFeKMpPcQqnZLMuDq+AwKQrlRbC5J8SSbkk9ST1qdJI0owUFhEuvTsKAKAKAKAKAKAKAKAKAKAKAKAKAKAKA8OoOhoFlPKF/iPKEElyoMbeKbfFTpUbqizRo6rfWkm8r4Yu4r2fSfkmQj+ZSP0vULo+DVh1+v/nB/oaI/Z1OT3pYlHkGJ+VhXqofk9n1+vGIwf9C2w3s6gveWR5DudlB+Wv1qRUooWdbuf0rAy8M4NBhxaGNU8wNT6k6n412opGZbqLLXmbyWAFdERmgCgCgCgMGgK7i/BYMSuWeNXHQncejDUVzKCktyKymE17kJnE/ZerfuZ2QC9ldcwHXQ3BqB6coWdNi/pZSv7KsTfSWA+Zzj/wBTXPoMi/02f8xPwHsqa1p8RobXWNfC/VvXwrpUfJLDpyX1MZeF+z/BQkN2faMOshLf9vu/SplXFFqGkrjwhojjCiwAAHQV2WUkuD3Q9CgCgCgCgCgCgCgCgCgCgCgCgCgCgCgCgMGvAFAFegKAK8AWr08M0PQoAoAoAoAoArwBQBXoMUBmgCgCgCgCgCgCgCgCgCgP/9k=">
            <a:extLst>
              <a:ext uri="{FF2B5EF4-FFF2-40B4-BE49-F238E27FC236}">
                <a16:creationId xmlns:a16="http://schemas.microsoft.com/office/drawing/2014/main" id="{1BEA8D40-B832-4416-97CB-B7FE4FB14848}"/>
              </a:ext>
            </a:extLst>
          </p:cNvPr>
          <p:cNvSpPr>
            <a:spLocks noChangeAspect="1" noChangeArrowheads="1"/>
          </p:cNvSpPr>
          <p:nvPr/>
        </p:nvSpPr>
        <p:spPr bwMode="auto">
          <a:xfrm>
            <a:off x="0" y="-822325"/>
            <a:ext cx="2657475"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endParaRPr lang="en-GB" altLang="en-US" sz="1800">
              <a:latin typeface="Arial" panose="020B0604020202020204" pitchFamily="34" charset="0"/>
            </a:endParaRPr>
          </a:p>
        </p:txBody>
      </p:sp>
      <p:sp>
        <p:nvSpPr>
          <p:cNvPr id="10247" name="AutoShape 13" descr="data:image/jpeg;base64,/9j/4AAQSkZJRgABAQAAAQABAAD/2wCEAAkGBhQSERUUExQVFRQWGRgYGBgYFx0ZHhkYGBgdGxkYHBkaHCYgGBwjGh0XHy8gJCcpLSwsGB8xNTAqNSYsLCkBCQoKDgwOGg8PGiwkHSUsKSkpLCoqLCwsLyoqLDQvLSksLC0vLCksLC4pLCwsLSwsLCwpLCwsLCkvNCksLCwsLP/AABEIALoBDgMBIgACEQEDEQH/xAAcAAACAwEBAQEAAAAAAAAAAAAABgQFBwMCCAH/xABKEAACAQIDBQUEBwYDBQcFAAABAhEAAwQSIQUGIjFBE1FhcYEHMpGhFCNCUrHB0WJygpKi8DNDwhay0uHxCFNzo7PD4hUXNEST/8QAGwEAAQUBAQAAAAAAAAAAAAAAAAECAwQFBgf/xAA4EQABBAADBAkDAgQHAAAAAAABAAIDEQQSIQUxQVETYXGBkaHB0fAiMrFC4QYUUtIVIzNTkrLx/9oADAMBAAIRAxEAPwDcaKKKEIooooQiiio+M2hbtDNccKPH8hzNCUAk0FIrxevqgLMQoHMkwPiaRcf7Tu0ZreBtNfcaFhGVZ72JCr6knT3aQd/9sYwLbW6/1rlmPZs0KgGizCwZOpAXp6pqdymEQH3nuGp9gtI3h9qOFw0qpzuOg/Tn6mB40vX95L19w/awrWw4AkAA+APMCD161nGwdyb2K4syqk6mQdfIdfT1p1wmGCPatTMW2tz3wSk0yQUAVo4BrJHOaBwJHNOR3TB54i+fJlH+g15/2VA93EYkfxr/AMFWGAx+a0jHmyKT5kAmu/b1NlHJZpxEv9R8Sqa/s69aQMmMv6MgIfKwylgCYAHIEn0qT9Jx1vlds3R3OhT5qWqRjUz23X7ysB5kECjDYrtEVhqWUHTxE0uUck3pX8TfaAfyuab43bf+PhXA+9aPaD+UcXyq32PvLh8UWFm4GZQCyxBEyNQfEEeEVDt4J21gAeP6Ur4K4uG2ugBBF1WtMwjUsQ6zHUMQvpTXNoWlYWyEtrWjVdWvyq1WkUUUUiiRRRRQhFFeHugcyBXA7SSYkk9wVj+ApaKFKoqP9OXuf+Rv0r8t7StMYFxZ7pAPwOtGUpLCk0UUUiVFFFFCEUUUUIRRRRQhFFFFCEUUUvbwb94XCCHuBnPJF4iTyA08dKE5rS7cmGq7am8FjDgm5cAPdzOgnl0011rJt7fahi7ihbGWxnLRyZoEAZspORiSdCeQ1GumeXkdrme9dL3MrySxaJVhIAEL1lRHlTSSpQxgIDjfZ7rTN5PboNVwiT+22nwnU/AedZvt/ePEYq2DecktcaeYkBVgeIknnPyqquXIOnx6/E16uuRbtkE5sztM6zwjn/DTM4OiXpDlIGgrh2q03c3luYQ8BIX7SgDijpqNBp4xJr1tveS5iMly5BY5xA0AXh0jr1+NVOEwz3GgamCfOBJjvMdOtTk2W9xbfICGMsYAlz05nQcgDS7gmMBddcvULzhNvXbYIS66DnCkgT4gc6dNh48t9HdjLENJ8Z/WlW3sQE6nQ9wj4ydPnV1hCLbWkHJNBVaV7dACuh2NhJWvLpGkAg71qGxsxtAAEhS6+QDkD5RV5hdmkgFmgHoOdJK7z/Rgbfa21DktlcTzAkghlIB8Z1mpNn2iMFAD4Zo8x/7hq62QUsabBS5yG1v5hPVjBoNYk+OvL5Uo7Dt3Fxd23bZEgEEspbRLhUQAQJiOdR7PtIcadnZPk7D8jVdht6smKe+bU5weFX+9l6lB1Un+KlErOaZ/h2KN02+8H1Wh3cIHEOzODzEwPgsUhe0HBjDm1dsqqdmVcBRAlW8PHLVovtLs/atXl8sjf6xVTvZvZhsTYyr2gbWAyHwI1BI5gdaDIwgjMNxSwYLFxSseYnUCOB5rS7m1bS2hde4iWyAwZmCiCJGp8KpL3tHwCzGIViPuhm/AQfjWD7Ux7Xci3btxuzUIoj3VXQASYiAOlcrGNS37tkN43CT/AEzlPwpY2OeAQ0/O1Qzx9E9zCdxI8Fp28ntkCgjDqf3nhR6DU/OlGz7VcezSGzCeQSR5SQaXcRtR2+zbXwVFX5KAPlUdsRc+8fTT8Ksfy8h3ADtPsq+dg3m057a9q+PuJlW0yaalAQT8OVKWG33vK3G7jXWCZ+BIn41xs491Ojt6nMPgas1xVq6MuItqf2o/tl9DUUjJ4xYAcB/Tv8E9nRP40etX2zfaVf0yX2bwJ1/lP/OmXC+0LtwEv2rTToXIII8eH8qynaO7OXjw75155ZGYeX3h8/OvzZ21ih+sP5keg50+GdrxdeVFNkgc0rckwGJtKLmHukodRlOZf5W0+VWGB36AOW+oQ9WHTxKnp4g+gpS3S37SyqoWzI3IlgoBPM9dO+mTfDYf1TXytvh1biYADq0j9PGpC0HR/cVECeCcrV0MAykEHUEagivdYzsTfN8I3AM1sniQXMy+JAIlT4g1p2wd68Pix9W8N1RtGHp18xNV3syqUOtXFFFFRpyKKKKEIooooQsu9q28ty3ibOHVruR0YstpwjEgiNSD3jlB8ehyraLKbgbK+ZcgtozhoOYvxTBYmZmOZ1px9pwN7aVwdLaKo0J1YDTQfs0r4XZFwvwLmPDyGcwAvIKCQZB5x+dJYAtWMkjvpYCdBu6xajYjaJhi9tCSTw5vdGYQBMyOEDp86gW0Zg0LqVIEfvAfmdetOOE3HuNqyquhH1jdMxbRElgempHKvG2dmrhGtW1XtHuyB/lqDmUAHLLMJM+8OVBa4tujXh+UNEYkAfI0GtwOY7uqwO8hJuF2TcdgGBRSdSeg7wOZq/TdwIilyVABAZ2W2Cc5M8Y4tDyHzpg2ZfXIwSy7sOZtrkkfsvmzR5tOtUW3ti8K3basGdwjIWZ+YMEFuKZEVVBJdvr584K30cUbdBm7TXkP7kw7H3RQqtxbiKCJBtqSYPc7QRr51aYvYlq3YukAswtuQzmTIQ6wIHyqXsLBm1hrNttGVFDeDESw+JNddpj6m7/4b/7hrYbg4w23CzXHX9lzTtr4kyZY3ZW3+kAaXz3nvKz9HA1rn23GPOuXbQAfCuC3eIGuVYNbXsTG/UrHee59ch+9aQ/Nh+leLOw77qrLZcq4lTpxDMFBAJmCzKJ5Gajb43YXDN3oy/ylf1r9ffS2bUG2/anD2sOxzAoRZuW2RgsSDlQgiSJIIjWtUOflGULz7aLMmJe3rXbG7Dv2gTcsugXmSNBqF19WUfxCvZ3cxI//AF7o1VfcI1aMo75MjTxqNj9+s63lVWHaYz6WoJEAako0c5bIdNOGrS17QsMrlhbvycWMXqLTQWy9oiseIDQwRBOgbSaaXzAfaqVBQbWw8Syhls3ipywQjEHMAV18Qyx+8K4YvZt+2rM1u8ioQrEqwCsYIUkiATmXQ/eHfVj/APca0bwum24+swVxguWJw4cXQOLk2bh8tYqPt/faxiMK1sI6uXtuo7O2VXLZtW2RWzZra/VkjKNQQDSB8pIDm6J7Xlv2khNG4G6tnaFi4SSt1GHENRDLoCp58QfkQak7c9l18FVtJbY5WJKsZbKRzzQF5iAPHupK3G3ouYR1u2zIBKuk6OoM5T466HofUH6LwGPTEWVuWmJS4sqRoROnoQZHgRV6MPYwO4a+R9k/GPD5je8hrvFoJ87XzTicAyMVZSCOYPSua4YkwBJ7udahvPiRgT2V3Di85lrd91D5kJnLEqQQTB19NRSnjN97mXLaQWDObOhOblBA7p61fZLI4aN77We5jGn7vJI+PvlGGnPn59al4DaaaZuRMHwqHvDdZiHYksWYknmSxkk+s1Ws8KPEn8FqhbmuNb1Y0I6loxW5hMrCXsuMwAPQ9UP5fga/dq7vWsYna2iFuHk3IP4OOh6TzHWan+zLEJjMBdw9462nU2mPMZ9GUH0BjzNV+Osvs7EQZNp+Y746juYCP7g1Wnwxn/zINJR4O/f4eYlZL0X0v1YfL9kmnNZc27qQQdVPMH7ynofEaEc5Fbj7Pd8LuJw/Y9kt9baBSe0CsyGRBRtJAEHiA1HfoqbW2Fbx1kEEZ4m3c/0t3rPTmD6yg4W/ewOJBIKXbTAxJWf4lIOVlkSCJB51Hg8c3EAsdo8bx8+BE0BYbG5Me+W77YS+Qq3ERuK2G94A81JBIJXlIJkQetRN2NumzfVrjPk5MVOqj7wHJo+6eYkaGCHLae8jbR2fN3DXDlb6u+pBgxyYwATMqdBIMx0CD/8ASbhYhFZoE8PF1gyV8avWeKrkBbON+nwLW1xv1mGugG1irfEI6ZxzIgjUSR+1zp7w+IW4qujBkYAqykEEHkQRoRWG7k7TS9bfZuL0Rz9Ux/y7p5L4TqR6jqI87D3lxOwsU2HvBnwpbiTnln/Mtz5yV5GZ0JpCOIQ08Ct4oqNs7aNu/aS7acPbcSrDkR+R6EHUEEGpNMT0UUUUIWE7QxGfad5XAYHFOvFJ4Q8AQTHId1ORwZRBGULlDQOECRIUACMx7v1E5/tTGC3tK+5BOXFXjA6xcblUzFb/ALn3bXQAZ3J0HIQoGmg69KhwmIZHmLjRvla19rbPnxQjbCwkZRuIAvrsp2SwsgswCxbOpgnM0OI0I0DEEToAZM6Vm19m27otsFJe2RcB7mkEoNOUAr48PKKR7++OJPJ1QfsIPxaar7m07tw8d24/hnMfCYqV+Pi3anyVWD+GsXo76Gcd5J8hXVvThs7eNzmWzaUDLxRmLLxa5QAJOg4i0eBjXphNuB89zEMoyTkDFQ5KhiQBPEwWOX3qVtk4S65KWbbNcMQs5J16nSQDGk93dTjd3Au2NnYl8QUN1kJULqAZDGT4xlETzFU4ZgHB1d3qrOPw5FwZt9aj8Kvv78CPq7Dn99gvyGaqrF744hwVC2kBBB0LGCI5kx8qrLmKA0qNexA185qA7SxMnGuxa0H8O4CLXo77ST+yAZgDU8gK5Y36mDcDLpOojTlp66V62Vbu4m6lu0qh2kjMwWIUsZJGmgPWoW+2zb1km3fMuoVhlbMMrRAmSDz6d1EcQzZXHXlxU8u2Wa9DqaO8aaaq4badi/YRLiFlklTxAzPMEL6VFbZeCj3Lvo7/AJpVZuztuwlns75ywTBCljrB0gcPLnrTJd31wSjhYt/AfzArUELQKBXOS7RfK7NIxpPYqd9m4PoLo/iP/DUd8DhJjNdmCYzDkBJ5p3TVtc3wwbiJZOuqEg+BjWPUVU7S2taxGItC2AIS6pgaaoYiQD36EfGgxCvuKjGNH+03wPuoypg25XLg82X81ry2Hwv/AHr/AMyf8NLZNXmyt0bmIth7bW5M8LMFOncOtR5D/UfL2UrMSHGhCw/8v7lbbOvWVAS20nUySCSTA6aAcv7Na37Hd4Id8Ix0YG5b8CPfUeYho8G76yHZu6WJw7k3LThSAMw5e8D8NKZN3tonD4qzd1GS4pP7pMP/AElq08IwPgfGTrdjwCzNoySGdkhZlAAGgNbzztbhvru2MbhWQAdovFbPc4HKe5hofOelfO19SDBEEGCDzBB1FfVFYX7WNg9hjC6iEvjtB+/MOPjDfx0mEk1LFBO3TMs/xmHDrB7/AMqrL2zW4QusTryEk/8ASrtxXkVK7Chzi7MmDEFrcuVWW6eKOGUqD7xBbxImPhJ+dTNu7V7bRuY5HyqlttFe7jTVmOFjT9KgfM9zaKtt1dtG0+Rv8Ntf3T97y7/j0NNW8O7KY63Gi30HA/8ApbvU/I694OcohnQGfCnjdDbvaDsm0uIOH9pRzH7w+Y8teW2/gHMd/O4Y05v3V+a8j481q7OxGZvQybjuPp7Kl3O3kubNvvYxNubLnJftMJ0IgkToRBnuYec0w7VsYRL/AG2zLueLZzWkZs6oGElc+jAGOBo8D0q421uxax9sAkJeUQlyOX7Ld6z8OY6yg4bCXNn4wdtb41zKy5oDpcRlBVoIImGB6wQYI0XZ2NZjY81U4aOCfPEYjXBddqX3xjpdW8rBRkBMKYnMQ8AazyBBq2uWr+MRbdzLdKaKS6ZwnXiMF4JMA8tddap9t7C+sGIwouqt3S5bA1Vz9pSOB1Y81mZPLXTubIt5Se1BAGaLrgT15mV1nQzWqAqh7VdblbZu7LvhGJfCXSM6jXs3JgOn3ukqOIjpKidut3AwBBBBEgjqDyNYRsbEo4cgMxVWBW4xuBgwOkEkDrqOvnTR7KtrMH7E3H7MLAVjmGbNoVkcAgNoCAdNOtQvGXVStNrUaKKKYlXzZte8GxmIJMBsRe6cpuN5/hUFHDLMKDJ5gnrHfHpFfm2brtcvsAYW9cWR43HgeoDfOo1u0xyqpILE8v3jVOKMXu1srd2hipA1oY6hTd3eva3Jdh2ioAAQezzax0gSPUgCvF4EopN64WJUFCsKuvMNnJJ8MoHjUb6M+pk93r/Zr9NohZJYlm7+g9OfjPpVggNA0WYZZHONuO48epPvsfv5MXcJ1PZEcx99fnE0547eH6XYxCmCvZ3IX7Mqp5EjiIIBnoRWdbisO3uQXTgILAhjqQNNF8evWo+N2nirNu6FAZVJDPBZgrgxLT/cfGqTqpIi1uXNy9SqQmv24sgnTr1H4czX4RFezs8shuxwpwkzyLeEa/GqDavVd7M/Kzy8Vz2FtcYS/bvxnKgkrMSChUidY591ct895PprNd7Ps+BUyzOikazA7+7pXLCYAsyjIzFgIgc1ETHfyNQxg8ylZjSJPmDWl0TDL0n6gK7r9157C7XL2/gpeopwwm46Mkm8M2kAQflzrjitw7uaEDEd5VvyFXshVWwlWrLdz/8AKteLR8QRUnDbt3Be7O5auD+EjTvkiI560zYHc0LdVxwlXDgQSSB9nnInyNK5mVuYkdnFSQxyTOyxtJ6608Vn5FadudYHYWwe6fiK77N3OsW2koHMz9YZ/p1/3RU7A2wpEeJ+LH9apyyCtF0+y9myQy5pa3GvEKx7ED3eE/skj8DVZtjClgSSTAOpOvI/aiSPOrJXrhtAfVv+6fwNQskLXAtK28RAyWNzXi7BVhh/bHi1UA2bJgASc8mBz96q/ebfy5j7IS5h7YKmQ6kyveACDz/KlN5ylpBgxpr8/WuQxFXQ4tNhcg3DRuFEDz917uWNdSR86/EwhJ0rrYvkGR/fxqdZuahmM9DPcdDVgY6UcVGdkQv1ArsJ9bVXbWYmrrC7MWBCT4u3+lY/Gqi9o/r+f605bO2vctWwLbZfEKub+aM3zpMfiTbcpoEWrWwtnMIk6Rgc5rsuvVx3FRbmDdBzKdYC5JHpBYeZNKzu1u7mQwVaQfGmvHY57kl3Z2IiWYsfKT0pVxZhz41Ds6QOmyHUEEaq5/EWFy4MSgAFpB08PyVpmwtp9vbF1f416z19B85BqybEbP2iowt27Z7Yf4ZR1zq3KB38tV1mPARlWy9oOge0j5e1iCeWdSIB/ZYDI3g3hVhcwBxN/CthLa2lYkKh07G9a1uoY5EEBh1II8azmbJ/lMU57HUOA5tPPs3d18VzoxXTxixZ49q0bc7dl8NiXtXjIibbD3bkHXnqGGhy8x4gTSl7Qc9rEXLZVDrnDZQGytqDKx1keh8qYNi7XxBt5wovWVbI9rNLW2HVGOoWZy5piIkRNdN6cL9NsZsORdKkl1bS4CehB6xA6aARMVqGR0f+toN18O/kqwaD9izfY14i8IJEgjpr1gyPn0q43c2mLV9rZLAMSAeRBnhJ8QwX51Q4NTbxCqQQQ0FW0InSCDyrvvGcl9WHUKfxHx0qV7Q5iQGnLe93duduih4FyDIH7LZT6jSR+0KuazbYmPPZDEJAXgvTy1ZTbvo3cAyF/h3VouGvh1DDqKz4H5szeLTXqPIhTOHFfNVgzcvmJ+vvafxtr5610tOVC8uHlwgxPmNK6bNwT/WnI3FcukQJ0nQ6UvX3P0sySMnAAdNABn075JMeHlURDy85TS6Nk0DYWZ2hxNDWtysrlrMxOYiTJAUH/UKLmHUqo5xMmInwjNXs0VUOJfoOSvu2Xhy4u11vzX4BlM2yyEjUqzAnXzr0uOvAEdteAMyO0bUEQZ11kaV+UMSQB0BJA8TE/gPhTOkLjqrEeEhiYGhoNc6tRbi8u6ubmq0beZr2VUDJMQBxHxB5z1Apgt7BxTmVw95hGn1bDQCBzFSPge2ilg2hDOSAarnp3heLGBLNa7K5xIGDABicvfyHh5VAfA9mxGYONdRz8ZHTWr1NzMeeWGvDSPdjT5V6tbk44HXDXR45Zjx0qy2Vw/SscbMwrCXNlHGhYTtsHaCWsOsL2awPuqPxoubzW4LZwQJHvLzHMDi1P60sWNm45Vyt2y9yG2Cf5QhgeJivz6DiEH1q38haT9WTqeLkiz1n4VsnaDa+kHvXPN2MQ8NkkbV60b9K81Iu483CXbiZjoNSAOgHJY9a5PfaYAAHidP5VAHzrobw0AVzIkaZZGv3yO41FbFObotLa4yJAZ1GkE9CZ0BrHcJHmyu3jxmBwzAxr9BwA9vdSbGaefwAHz1PzqP9ICASQNOtcr2KvKP8pSrFWWZbmOQnz1pg3Yt5wLYVD2jIpJUMQIHIsDHM+tIIyaBKR21IiHSRAmhx6yO9UybVH3l/v1r22J7UZFiW4Rr1Og8tavt+t3Es38tq2CoRCZgalmHIATyHSqK9aVbqsqhdCeEAcjpoOdNkjyCwU7BbQ/myRlrv5pIaVJUyCCQR4gwfnXS21X+H2KuIx+JDhkAulwh0lbl082nhADKZ8au/9hbGYgl1iNEcEEHxIbXwERPxk6YZgw7z89FzzZWsFn58tKWCtF2VRzYhRPeTA+dX+L2E9lXzFDkbI2UtwsZgHMo5weXh31cWd1sJYZXOYMCCpa4RxDiHKB0nuqXiMet65dt3TnS5lIDYgMuaQcqWxDW4I5SZqCZs+dvRi28fH2ViPaLWmwNPys8xPMHvj+/iKusPtFcoEie7mah7UweW66DkrmPKQR8jT5u+QmDw5UAEi6DGhJF1hOnM/pVh56QtaeGnnfqrgxBwUZnYLDyP+teiXMNhb13/AA7N5/3bTEfEDSqHbOFZLmV1ZGEgqwgg+IratmbRspZIug52JI4Z6D4cqy7f24v0nOghSFgEeEHT0qxh2NjmY4c68dFn4jaUmOw8sLwAMpOnNuvolYCr3Yu18j5zmbkbiqYZwoIF62TyvIsg/fWZ61R9qO6K/VvwQRoRqCNCCORkV0E8AmaOBG4/OHP3pcVFKYndXFazuelrDlbi3c9jEJJ1zAy3D0BBXWZ6yKj7VJXHE2S1tlzBSRoRzyuPtoT66yNaUN39mnFBhYvnD3BxumXNbcz74X7DTEx36QNAz7Q2Fj7oRhesM2QKzHOp4dOgPQKfMmsCXFRRl0WINHiDx9CtVsbnAPj1HCle2bGH2gga7aGdCUbXjtusEgOsGOTDoQQY6VT7e9mtu64IvuABEFFbqTzBXv7q77sbKvYMXBcuKzuQeAaQBp7wk8z0Hr0tjimGpYn0X/hNchNjThnOjw0n03p1DvC0mw5wHPGq5bO2Pbw+G+joWynmxOpJEEyOR5RHdTBubiWIuWyGARoUsRJ72gcg3Cw/eNUuHcFhnOpPM/ZnrHIdPSuuG2j2bkhgkqJJIEkE9/hl+FGzMTKyUlxzZjr8706aIFtDglTbHs4xeH/wkGISdCkKwHihOp5cifSs5xWzWF3ElkKvZucanQpJABPqRX1VWeb+eyFMfda9ZvnD3LgUXeHOtzLopIzAhgABMwYGnWuzLyRRWcDSzS9tPXiKMTrxIjfMqT865NjEPO1bPlnX/dcD5U07M/7OOW4pu45jbBllt28hPhmLkL5wadcb7IcA44EuWT327jfg+YfKpw6B33sHgFIMRMz7Hkd5WPtetf8AduP3bo/BrZ/GpOzNn28RcCK10TzBReXWGD6Hxy044j2H3QD2eMVj0D2SNPFluH8KoF2Le2ZiSl82yzWiVNsluZIBOZQRqD8KJcPgy0uYNe9St2lixoXadydN2tlWrNu2uEsrZV1uMXEZilo5SWYqTxNAEknnyjSyOHPMXG8SGLa9Zg113XCDCBw05rdu2IMjgnNHj2jXZ8vCsi3X2qFvbQvLcCXWvSg6njc8vtL3jXTn0muqi0HH7Uuo2VXYHumOvz6V4Xa2J+8f56gbYxasbd5PdYBvQ8h+A9KmMRA8/lSpp0VZtLA3bt3tluPauRBZG96OUjkT0mvdvDY2NcSxWRMpb/HL3dauSp7PQHKRMyOkkAj4V5tWpVT3g/L+xSEA70BxG5eBZVgoezbdlEB2gvzmcwAIM66RSzvJsZkcX7ecOsQGJcaQeEkzMCSDM68qbIy613xNlXTviCPA66jx8aSgnBxWR4vbL3AoLHN2mYrECSfeAGk6ketWD4llAA0GUfhXbeDd8Wr+cSJMjlEjnzU+dflu0twLLZOEcUE9OoAJqu9zWOFrcwWGlnw8uQXeWu46qTtTbqXlVbeHt2QGUlgzMzawAWbp+lfuNu8aDpDfjUUbKQHS+ragwEcTHiwAq6OEFu2z3FIYjKgaASx5QAeXUk0yVzXjQrS2Xh5sOakaQSRXzvSNcxdxL1wo7KeESrESMi6Ej00ph3Px917j9pcdgFEBmJEzzg+AIpXxClXedOI/Dp8oqTgnhGYXSpAJyhSZKzAzK868uWk1Z/ToufLR0pa80NfJNO8uMzMF55ZnwLcvkPnVZsWPpCFmAAJMkwNAY1PjFRvpAYZpDAnQ94GgOuvLvr8w14Z9IMDvI/CkccrE/DwdNKI28fH281abaRTiTlYMGCGR36qfwrVdwAq4Ts3C5le5oYnKzZhz6Gaxy60sCEgaAmSeZ7zyPhV/jsZcOVbijMFU5g3vKyhlzaEEwRMRzNUw/K7OulkwJnw4wwNZTxq/I9f4Wi71YcMydmF5EGCo6+Y/sVle/lmCuomNYIPXwPnUmLyKjA2wr5svCCeAwZkeIpf2urkXMzA9R39PDXT++lSie3DtB81TZsh0Ac+8wpw06wR+dFSg1+1DW7XVMRXVtkBXnpYVbbI2g1p5ViuYFSQY0P6GD6Vou6e9najs7kC6Pg4HMjx7x6jwyu3cBqXYxeVwVJBBmQYg1m7R2dFj48p0dwPI+3NWMNiX4d3VxC2W/eM8+Yrg7iOetUexN5VxCcQh194Dr3MPA93Q+lWKYtM2vLzrzKXBSQymOUfUF1ccjZGB7dxXW5jYqpxuEvYy6tm17wVrngApVfmW+RqVjNrWVdWYEWxGbXU6/wBin/dpLLg37KZQ6qoPWBqfgxI81Nbuy8KQ8SncPyq2JkAbl4lXlFFFdCs1FFFFCEVku/lgYnGXXty4sIiuQZC5SxZSFBYasNYjQ66GtYutCkjmAa+bdibxi0lo32NyxnHaZdLqMwnMt1YZOLUqCMwkazQhPu7e0jgcF2eJYFBlKOgkLKlmlgdZMEEgfnWb4fYWGMlMVeDkkggIup56ST861PA9lilBVrOIWTmPZ5Lq94zKQx1ieHUfJZ3h9n+F0NmziOZnsXU5f4Lx18gelKEKvw20ctu3YcksB2YYmQxzEo3rwjwM0z7M+stgg6jQ+EcvlSNtDdS6LSdi112DCLb2ezYcWnETkYyOQM6047L2dmljnRjqVnKQTqQRzGs99OTSFZ9kYgtXh9o2bfC7oCOheD8JkVxbZdvK05zc+yGuEKdepClhp4VywWyrZg3bSd5VTcuHyzdqJPjlPlSIpe129YP+cp/mPw019KsrG0E7PVlAHcdT5jn8qucNu7YKg28PbUEaSp+c6ipSbHtLztWj45QI9Mv50IpI21rtu9ZIC3X1kMtp3APQHJJ6H+zSzgbgLDMAQsZlgroPs94007+/WtjbZiZYUop/8JYpS29uNdcl7dxXOvuhZjuiAfmahkjD6vgVqbOxxwjjyII7OsKLgt3k+mWFuWstq9xC2TJAKkhSQZkGOtOe09zcIli6UsIGFt4OpIIUwdT0NIuH2xet4nDHFIQtkqGuji0Bgs4GqcJ1Oo06Vp+N2jZayx7W3ldDBzrBBXoZg1FEz6TnABVibHSvMWWQmhRongePdS+WNvXWW+6gnnPLXU6RpNc8OdOHnz9dKdLmyLdwywEnWfQdQNRp399ere5iN7k8vsk//Ola62hTTQOZNISNCTw60r2EuErDlV0JiNdT4TGlXFqwqrMuW6liDMfwjpTDa3BuxKrcEfsQI6DjZT399dLu5F1EzF0VT1af9OYfOoZS879y08AcJFTv1fOWm5K17D8aMeoMeENE/wB91Mu0TraPfYsfK2o/KqjaOHS2VAZbmUHMy5hBLA/aGvP5Vb2Ct8ouYp2dqGJXMMtoFidCJMaRHQVA85W6labJWtcXkECzvB3Hq38NF1xDThrPg94f+mfzpe2sshqZ3uYY2Vt9tdGV3aTZn3goiBc6ZZnxqo29srJbFxHW5beQrrIhgNVZTqrRBjqORqIyAkV1cCpYZW5S02LzVYI3knikXGYG5ZbLdtvbbudSh+DAVyr6ywpTEYe2zKrpcRGhgCCGUHUHTrS/tX2UbOvyThxbY9bJNv8ApXh+K10wxXMLy0wVovm5Xrql2tc2p7AF1OGxTDuW6gb+tIj+U0pbR9kG0bJkWlvKOtpwf6Wyt8AambiAVGYUsWcUytKkgjqDFWtveq91Kt5j9CKr32LiFudm2HvhyYCG08k+AyyfSnHd32PYy+QbwGGtnmX1ePC2p0/iK+RpuI6CXWQAlJEJYz9BICXtn3L2OxAtLxMSFVQIGY6k8yYA1JPIA19I7I2cuHsW7K8rahZ74Gp9TJ9art19y8NgFiynGRDXG1dvM9B4AAVe1RJFZWigrmpNlFFFFNQiiiihC54m0WRlDFSQQGHMEiJHiOdfJGCwN09pZaAVchpH2rbEQfw+FfXdfNXtQvHC7WxC5cgZxdUgRIuW1zMO+XDT4g0IXHZ47Jix4XyMMyjQuBwEiR1AE8xPpVxtbfLG4bDYd2ZLpvI7EsM3ZsjjQE8RBUxqaUrG2RciYB8eR/T8PKp20MV2lq3bKx2YYTJ1DHN6HpPURQn6UVaYDfm3jUaziSLGcAF1UMDrBDBp0jqIIjQ027B2alqyqi8t4DXOuVhB0GgJyCIHMcqx6/s0AcPP8e6akYXbrWr+ayOyygAAMXg5Ar6tzzGTB01jup18kxbaMLPJx5Fiv+9w/OouLwrrzEeLLAPkyyPnVDsPehbltQXy3QDmRgArQeanoY1IHc2gAq8w+11B0LW26wT+A0PwoSKMmPuW9QHHijZh8tfnU3Db93B9vOO5lk/PX+qvdzHB2C9mtx20UqOzY/xKY/mBGlV218PcskdvZUW2IAftBcgnkrMEBUkwASpEmJEilQr+xv7bb30A8jHyP61MXeOywkNHmazfGKpJFvMZ740PlqRUDC4m5ZYu6hgoc5G1DFULBSNDBOXzBPfRSFqV7b9i4Mpm7H3UZyPJlGnxpUvbStWrhi3ceyTLI1qCs9Vk8++AJ89az7G+0rHXFyi8bafctgW1A6CEAEVS39tXrhl7jsfE00i04Eg2FteM2nbtW1GE7NmcZlXs1uEg8Uy/IRrxcoqDgtu4rELwXrvPKUtrlKkcwRbA5eEyOU6UkJvi1jEWs0HDvDHSCouoC2UjWAWmP2atN3PaBdwl+9asi2633VgzGQsSpYAGHkZeo9yoXxg7tFpYXHviJztDr5gE32kEps/2WxV1uJLrjvcxP/8AQg1d4rdm+Ljv262UzHKe1ccM8IyjKohYETSNh/aFj7ym4cQuVZYpbSDpqFMgkTy5idY5GO1/GXMVhMxuD6RZkvy1sudGkkngcx3w/gKpyYdgcHOF8NetXX7Vmk4AV1X+3km/EYLD3bVxL+KF8qufMF4lVDxDNrmUzyJOsRUHZe7eERfpC3b3Y5HDBzbysjKVbUJmAjlxc4pR2PhSLGNYtmPYqmksfrbyDrEzl5VB29vTd7P6HEW7XCAVKsQsZQ4+8sEaaE691SxxMdmYRpu8lRdiZd+Yi+Wg8BQTo/s6kA28YSpAKlrIaQRIMq68xX5b3ExF2xcw1u/az9otzMUZVyqrLEBmOYlufcK8+zbeAXcO2HY8dkZk8bc8Q8cp18mp73Q4jdfxVfhP/Km5GnK0jW9fAm+/9k52PxGX7yrzZ2F7K1bt/cRV/lUD8qkUUVeWYTaKKKKEiKKKKEIooooQiiiihCKKKKEIrL/bL7Mr20jZvYXIbtsFGVjlzITKwx0lSW0P3vDXUKKEL5p309j2J2fYTEWyb1sIpvhdTafKM5EDit5phokDn30o4La+gVuJe49PI9Pwr7EIrG/aV7D1uZsTs4BLmpfD8lfxt9Eb9nkekdRCzFCp4laVnUHRh+o8R8BVHexJz/VgAkyABrXN7r2yyOrI6yrKwIII5gg6gg1J2WZuSOegHSJ6z00oSqRdYwO1WI6cwf18qtcB7QCqLbuILgBMFiSwHcGnp4/pUva+7zrbHaDRwCDEFZnKSp1EwefcRS8m5191z2st0dQjcSnuKtBnymlCQhaF7P8AfZb2OS0yi2pV+zJaTnI0UsQOYBHnTt7QMWv0W4pYlXtsAje8WiAJ/ey+tfPAwly0/Gr22B5MpUz6ir+9vji7gAJLlRwtDNGnMAsVB59KEWnFttrbPECWmAeUwOp9KqcVtVboZzAZrq28oMgAsNZPQgfOla/exVwQwYjnqkflX5h9m4iQwWSCCBHUEEchS6pFa7J9mePxCW2S0uV0V1LXEEqwkGAxI+FR97Ny72zuyF9kLXQ5AUkxkIGp6zIpwwO/72bNqwqYlTbtrbyBEUnKIntGLT05J09K8Xt5cXcIZhbw4Wct69la4gaJyOVGTkPcUcqTVONJdxu6d9xh0yQ4sW7jZmAyBmcKGB1BKBTETEUbubIsDaFnDXndu1YWy1uAUdiApAIIOuhn709IJtremyisll3u3WJL3m+0x0mTqY6dKv8A2CbrtiMccWwPZYYGCftXnBAHjClmPccvfQUWv3frcRNlYm32WIbs8QrC2LhGhTKHt3CAAytmUgxprI0BrhsjbPY38zKdJFy23NrbCLi9zArJBnuPidr333Aw+1ERb5dTbLFHRgCuYCdCCCDC8x06VlG2fYZjrBL4W+MQIAgns7kDkBJymIH2lOmkVC6PMTe4qZsoDarXn7pot7tJ2F1ELMt02irLrKgM6NyEcwT3ERJpc2p7P79xy7OHYgakZSYAH2ZHTuqk3W9qF7DOLWJE21BUplCuhA0AGnWSQe81rOxt8MNiVBS4DpqCMpHgV1pkTHMu95/89E+w5Zts3Z1/Z94XyjHIDoBmBnQ6hhl9R6GtI9ne+WGv2mGdLVxrjEWnuLniFggaSOfwq0uWLR+ys+hPwE/iKgYnduxcMmyhPRnHfz1OvxY07KM2Y70hFik6zRSAu7b2tbF+5b7ltsQvqpOT+k17wG1tp2S3a9lfUAkSvZuY8V0PolS2ojGeCfKKU9k+0G27ZL9trDd5OZPVgBl8yAPGmmzfVwGVgynkQQQfUUqYQQvdFFFCRFFFFCEUUUUIRRRRQhFFFFCEUUUUIST7QfZZh9pqX/wsSBw3lHOOS3B9tfmOh6HEbu4mL2XfsvilSGuMqFXzBigBzaDhBzSJg8J0FfUlIftn2SbuzWuqJbDOt7T7olLn9DM38NCEv7SwuHxOGa48C6toqrZo5kFVPQ8YWJ61kd3FmzczqWBI5qxU6fI+RBHhV5gt50dOycnI0DQgGZBBHjMGlnbWJB1EHXr4/hSJUyWt+sy8Z4hpJUifPKSD6KtSLe+Cxw5S3dnYaeqj8azg3/Sv1cQRyJHkYpxJrRAq9VpNzeQkSXVf4Hf5lyPlSztXeq9mhbxy9MoVT65f+tLl5weRJ75r9wmDuXWyW0e455Kilj8ACaja0g2XE+Ce97SKDQFZHe7FRHbP6mT6EiRVZiMa7mXYse8kk/E07bB9ie08SQWsjDoftXjl/oEvPmBUzb/sG2jYb6lUxKdGRgp9Ucj5Fqeo1n2AwL3rqW0EvcdUUd7MQoHxNfYm6u7VrAYW3h7I4UGrHm7H3nbxJ+AgcgKzL2Uexq5hry4zHZRcTW1ZBDZW5Z3I0kawomDBmRFbJQhFFFFCFGxOzrVwMLltHDABgyhpA5AyNRS3iPZVs1sxGGFtjrmtM9sqf2crQvkBHhTbRQhZ3d9nmMw+uBxuYdLeJXN/5ij8UqDid4cZh3BxmBu5ANbltu0Ud5zKDA8CBWpVxxuDW7be24lLisjDvVhBHwJpKTw8hKOE29bvKGtOQPujRvUEdoPwrjiMdbHPU93vH5GPn6VK2N7MsPhbbpauX4czxvmAA5LkgLHjE+NdcDuWVPG6gTpkkk+re78/OkpOzqixGKL6BAoPKRPwERPiBPjUzYW7OJRw9t3tAkFs/wBoTqMmpMjTiinHBbKtWvcQA/eOrH+I61LpaTC60UUUUqaiiiihCKKKKEIooooQiiiihCKKKKEIrlisMtxGtuAyOpVgeqsII9QTXWihC+St99zcRsu+1u4rGySexvRwuvMQ32XA5rzB8INLaK95giKzuxhVUFiT3ADU19p4rCJdUpcRXRtCrqGB8wdDUTZWw8Phx9RYs2Z59nbVJ88oE0IWX7B9gOGuYGx9K7W1iypa4bbjmzEhSrBllVIUxGoOterX/ZtwmbixWIK9wCA/HKfwrX6KEJH2T7F9l2IP0ftWHW8xf+mQn9NOGC2dasrltW0tr91FCD4KAKkUUIRRRRQhFFFFCEUUUUIRRRRQhFFFFCEUUUUIRRRRQhFFFFCEUUUUIX//2Q==">
            <a:extLst>
              <a:ext uri="{FF2B5EF4-FFF2-40B4-BE49-F238E27FC236}">
                <a16:creationId xmlns:a16="http://schemas.microsoft.com/office/drawing/2014/main" id="{37C4EA87-957F-4C0F-A950-9167F43059E3}"/>
              </a:ext>
            </a:extLst>
          </p:cNvPr>
          <p:cNvSpPr>
            <a:spLocks noChangeAspect="1" noChangeArrowheads="1"/>
          </p:cNvSpPr>
          <p:nvPr/>
        </p:nvSpPr>
        <p:spPr bwMode="auto">
          <a:xfrm>
            <a:off x="0" y="-1571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endParaRPr lang="en-GB" altLang="en-US" sz="1800">
              <a:latin typeface="Arial" panose="020B0604020202020204" pitchFamily="34" charset="0"/>
            </a:endParaRPr>
          </a:p>
        </p:txBody>
      </p:sp>
      <p:sp>
        <p:nvSpPr>
          <p:cNvPr id="10248" name="Content Placeholder 2">
            <a:extLst>
              <a:ext uri="{FF2B5EF4-FFF2-40B4-BE49-F238E27FC236}">
                <a16:creationId xmlns:a16="http://schemas.microsoft.com/office/drawing/2014/main" id="{8330C17D-E6BF-4389-BF14-06EEBABE011F}"/>
              </a:ext>
            </a:extLst>
          </p:cNvPr>
          <p:cNvSpPr>
            <a:spLocks noGrp="1"/>
          </p:cNvSpPr>
          <p:nvPr>
            <p:ph idx="1"/>
          </p:nvPr>
        </p:nvSpPr>
        <p:spPr>
          <a:xfrm>
            <a:off x="539750" y="2420938"/>
            <a:ext cx="8229600" cy="3887787"/>
          </a:xfrm>
        </p:spPr>
        <p:txBody>
          <a:bodyPr/>
          <a:lstStyle/>
          <a:p>
            <a:pPr marL="0" indent="0" eaLnBrk="1" hangingPunct="1">
              <a:buFont typeface="Wingdings 2" panose="05020102010507070707" pitchFamily="18" charset="2"/>
              <a:buNone/>
              <a:defRPr/>
            </a:pPr>
            <a:r>
              <a:rPr lang="en-GB" altLang="en-US" sz="4100">
                <a:solidFill>
                  <a:srgbClr val="FFFF00"/>
                </a:solidFill>
              </a:rPr>
              <a:t>Your child will be assigned a key worker who they will spend time with each week to enjoy a speaking and listening activity.  We will put this information in your child’s reading diary.</a:t>
            </a:r>
          </a:p>
          <a:p>
            <a:pPr eaLnBrk="1" hangingPunct="1">
              <a:defRPr/>
            </a:pPr>
            <a:endParaRPr lang="en-GB" sz="2000">
              <a:solidFill>
                <a:srgbClr val="FFFF00"/>
              </a:solidFill>
            </a:endParaRPr>
          </a:p>
          <a:p>
            <a:pPr eaLnBrk="1" hangingPunct="1">
              <a:defRPr/>
            </a:pPr>
            <a:endParaRPr lang="en-GB" altLang="en-US" sz="3000">
              <a:solidFill>
                <a:srgbClr val="FFFF00"/>
              </a:solidFill>
            </a:endParaRPr>
          </a:p>
          <a:p>
            <a:pPr eaLnBrk="1" hangingPunct="1">
              <a:buFont typeface="Wingdings 2" panose="05020102010507070707" pitchFamily="18" charset="2"/>
              <a:buNone/>
              <a:defRPr/>
            </a:pPr>
            <a:endParaRPr lang="en-GB" altLang="en-US" sz="2800"/>
          </a:p>
          <a:p>
            <a:pPr eaLnBrk="1" hangingPunct="1">
              <a:defRPr/>
            </a:pPr>
            <a:endParaRPr lang="en-GB" altLang="en-US"/>
          </a:p>
        </p:txBody>
      </p:sp>
    </p:spTree>
  </p:cSld>
  <p:clrMapOvr>
    <a:masterClrMapping/>
  </p:clrMapOvr>
  <p:transition>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D0AD168A-8979-4158-B3D2-65673B0018D7}"/>
              </a:ext>
            </a:extLst>
          </p:cNvPr>
          <p:cNvSpPr>
            <a:spLocks noGrp="1"/>
          </p:cNvSpPr>
          <p:nvPr>
            <p:ph type="title"/>
          </p:nvPr>
        </p:nvSpPr>
        <p:spPr/>
        <p:txBody>
          <a:bodyPr/>
          <a:lstStyle/>
          <a:p>
            <a:pPr algn="ctr" eaLnBrk="1" hangingPunct="1"/>
            <a:r>
              <a:rPr lang="en-GB" altLang="en-US" sz="6800">
                <a:solidFill>
                  <a:srgbClr val="FFFF00"/>
                </a:solidFill>
              </a:rPr>
              <a:t>Curriculum Newsletter</a:t>
            </a:r>
          </a:p>
        </p:txBody>
      </p:sp>
      <p:sp>
        <p:nvSpPr>
          <p:cNvPr id="7171" name="Content Placeholder 2">
            <a:extLst>
              <a:ext uri="{FF2B5EF4-FFF2-40B4-BE49-F238E27FC236}">
                <a16:creationId xmlns:a16="http://schemas.microsoft.com/office/drawing/2014/main" id="{74EE5CD3-3105-48A1-9855-E50BBDC6EC54}"/>
              </a:ext>
            </a:extLst>
          </p:cNvPr>
          <p:cNvSpPr>
            <a:spLocks noGrp="1"/>
          </p:cNvSpPr>
          <p:nvPr>
            <p:ph idx="1"/>
          </p:nvPr>
        </p:nvSpPr>
        <p:spPr>
          <a:xfrm>
            <a:off x="468313" y="2205038"/>
            <a:ext cx="8229600" cy="4389437"/>
          </a:xfrm>
        </p:spPr>
        <p:txBody>
          <a:bodyPr/>
          <a:lstStyle/>
          <a:p>
            <a:pPr eaLnBrk="1" hangingPunct="1"/>
            <a:r>
              <a:rPr lang="en-GB" altLang="en-US" sz="3600">
                <a:solidFill>
                  <a:srgbClr val="FFFF00"/>
                </a:solidFill>
              </a:rPr>
              <a:t>This  provides details of what the class will be covering this term.</a:t>
            </a:r>
          </a:p>
          <a:p>
            <a:pPr eaLnBrk="1" hangingPunct="1"/>
            <a:r>
              <a:rPr lang="en-GB" altLang="en-US" sz="3600">
                <a:solidFill>
                  <a:srgbClr val="FFFF00"/>
                </a:solidFill>
              </a:rPr>
              <a:t>Check ‘Weekly Activities’ on our class page for weekly activities so you can reinforce learning at home.</a:t>
            </a:r>
          </a:p>
          <a:p>
            <a:pPr eaLnBrk="1" hangingPunct="1"/>
            <a:r>
              <a:rPr lang="en-GB" altLang="en-US" sz="3600">
                <a:solidFill>
                  <a:srgbClr val="FFFF00"/>
                </a:solidFill>
              </a:rPr>
              <a:t>Check the class page for photographs and updates.</a:t>
            </a:r>
          </a:p>
          <a:p>
            <a:pPr eaLnBrk="1" hangingPunct="1">
              <a:buFont typeface="Wingdings 2" panose="05020102010507070707" pitchFamily="18" charset="2"/>
              <a:buNone/>
            </a:pPr>
            <a:endParaRPr lang="en-GB" altLang="en-US"/>
          </a:p>
        </p:txBody>
      </p:sp>
    </p:spTree>
  </p:cSld>
  <p:clrMapOvr>
    <a:masterClrMapping/>
  </p:clrMapOvr>
  <p:transition>
    <p:dissolv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E9EB4903-E478-4994-91B0-43161550C6D3}"/>
              </a:ext>
            </a:extLst>
          </p:cNvPr>
          <p:cNvSpPr>
            <a:spLocks noGrp="1"/>
          </p:cNvSpPr>
          <p:nvPr>
            <p:ph type="title"/>
          </p:nvPr>
        </p:nvSpPr>
        <p:spPr>
          <a:xfrm>
            <a:off x="457200" y="147638"/>
            <a:ext cx="8229600" cy="754062"/>
          </a:xfrm>
        </p:spPr>
        <p:txBody>
          <a:bodyPr/>
          <a:lstStyle/>
          <a:p>
            <a:pPr algn="ctr" eaLnBrk="1" hangingPunct="1"/>
            <a:r>
              <a:rPr lang="en-GB" altLang="en-US" sz="4500">
                <a:solidFill>
                  <a:srgbClr val="FFFF00"/>
                </a:solidFill>
              </a:rPr>
              <a:t>Reading</a:t>
            </a:r>
          </a:p>
        </p:txBody>
      </p:sp>
      <p:sp>
        <p:nvSpPr>
          <p:cNvPr id="11267" name="AutoShape 5" descr="data:image/jpeg;base64,/9j/4AAQSkZJRgABAQAAAQABAAD/2wCEAAkGBxMTEhMSERQWFhUXGB8YGBgYFx4fHRocGRwdICAaGhwaHikgGBslHBwdIjEiJSkrLi4uHR8zODMsNygtLisBCgoKDg0OGhAQGzAkICQwLyw0MCwsLDQ0NCwsLDQsLCwsNDQvLCw0LDQsNCw0LCwsLCwsLCwsLCw0LywsLCwsLP/AABEIAL0BCwMBIgACEQEDEQH/xAAbAAACAwEBAQAAAAAAAAAAAAAABQMEBgcCAf/EAEYQAAICAAQFAgQDBAcFBgcAAAECAxEABBIhBRMiMUEGURQyYXFCgZEHI1KSFaHB0dLh8CQzYnKxCBdTVILxFjV0orLC4v/EABkBAAMBAQEAAAAAAAAAAAAAAAACAwEEBf/EAC0RAAICAQMCBQQCAgMAAAAAAAABAhESAyExE/AEMkFhcSJRofGRsRTBgdHh/9oADAMBAAIRAxEAPwDpeUy4YY8cSMcAUykjVdAKSekWTQHYDFrhXjGd9Qswzji3mPLLcsILVTv07kkBVbsACSB1MTVkm3sNBJyqTpD9sqgQyEjQF16vGmrv7VviHh3LmDGO+kgEFSCLFjYjyDjPB2/o5WOZbTzNH+7GnV276tPL2J9rNBdQAxPwLmNm2QO+XYxWE5YJqjTNv2pkIsGirLam7Zwa/IKMcW73G7SwibkX+8vTWk1qK6wpNUDp3/TEnEFjhCmSxqbSoAJJNE0APoCfyxi2zJMRk1OU5oJmKgEHV8htrEmkMRbagSoJDHDvjokXMwqZHncxWE0BSdgtiz3J1saArYE/KMDg/wC/wNjC1vt6j/L5VXRZE3VlDA+4Iu9/pirw2WKfUIjZUAm1I6XvSwsbg0f0whysjf0fO4zDqquRp5YrzQ1FgFB1Jq7AFSCDbXJwdmOcgXU8JZDpGgHmKvUG2OyMuobggHTsCVxrg+/YXGNN3wOszLCkqwuSHOn8JrrJCgkChZFYmz0SQprk2FhdgSSWNAAD64x2bdtOZ62k0vTTMqjQVqg4YmtTBgLO1j5QRTXjZf8A2I815S62kbJpLdJr52sPbIDsSACWI85g+/g3GNrf57+O/QfZPLrKiyR7q3Y1XY0RR7EEEflivkZYZXZIzbKL+UiwDVqSNxft7j3wl4PIxgzhE0kao1sgi+UE3p2YBWG6t8pFAtYIOK3CXfm5MFmjJACuEB5va2WiOnUrAjcUysQVNjcH38WGMd9+O++70eflhhZUkNEgH5SaBOkEkDYXt+uLGdy6xI0kmyr3NE9zQFDckkgYyXFC/Mza62lI6WdkAEVE9RBJ6NTJsaFBmACje5xV2+HyTmeR1c2qGMdVHVp3Y6mqlFaie60LOMwffxYYx235777p/kYklXXHuLI3BBBBogg4hy8sLymFTbjV+E0ShAYA1RIJo4UcDLk50c14Sq6nQJqK9tW6sDr6XAIokMCCaFK8vMx+GpmQM9LMEU6i12ECtuVZlujuA/zAEHcH38BjG3v8d/Bq+Jyw5euaasM2yk9KVqY0OwsfrizmcsiI0jkBFUszeygWTt9MZvjJcZrMKWeYheoaB+7VrYsBZJRVobAAnsCdRx5nLf0fl3bMsVaQLWgafwggHVRUFHK9wdY0gUtYoMxxVKnyaHh6xzBjHZ0tpYFSCDQNEH6EH88RiWEzci/3l6a0mtWnXpuqvTvhTwDmNmZk1vl35Wox6AxGxFtR9yjKaN0wBHUMJ/iSIw9vo5x/fBR31Ho2bVzNFHZtRO16tsCg/wChsYW99vQ2PERHCAZL6jQAUkmgSdh9BieLKqyCRSChXWG8FSLv7VvhBx0yLmgpd8w4ivRoCnstld/YOTQA3C7mqrIW/o12GZbSshT/AHY032AvVpCbqT4BBGnVYwKDf4FcVine/ffe7/hrxTgmIk1RNqRswsHcdiMfJZIllEBPWaHymra9IJqgTX/T3GE/Ay5ziKGeAtH0roB1KBYY7jpKkdwQrLWxItVmZyFmOp3AlGqYoOkiqDAtYZtL7swIJQEqWFCg2M4QyavbvvvbZ56JIlDSbAkKKBJJPgAfQE/kcesnl1lRZI91YWDVf1HcH6HCLjZkEuWHMkmZowyRmPTqtSBRZtm1bna1A6jVXBkZD8FmnGYkVVfdRH8tk9PzAKetQ16a0nWCLJMGLUcbvfvvvd5w6WGcsIjZADfKRakkBhY3Fg4M5LDFIsbmmaj8pIAZtKkkChbbflhBwgt8VlRqaKxSkIP3oBvUAKpG0uD3q0YjcEVuJO4bNjW0pU6WkZFAQjszgk0pc1vsFFgBawYPv5GwhlV7d/779TX52BIkLybKKHa9yQAAB3JJAwZGFJkEke6kkdiCCpIIIO4IIIwi4s7cvJHnSSBxaRtHRbuQOpjb7oo+Y9JN0WJ8cHZyme/fSRaBqdBHZTsSOlh19LrtRIYGyNNGD7+aFxjjd7jjKTQySGJDbjVtpIvQwVqJFGmIH54OJzQwVzjpsFvlJpVq2NDYCxjMZF21ZTraPUwVZQinmFhuU0kWA9WBsQSaKg4t8Z1fE5pdTSkL1HQP3SmzqqySigoPANMQDuSYvv5+BsI5Ve3/AJ/336mpkyAAsjCyQbnFr085bJxMXL2DRIqq2Kjc6l1AkEGiCK2rFWXucSnadExnwrxhT6lz8jzCEiSJFDFWsqHbZQbsXu1qBfg7HYNuFeMKfVkEPOLaTNIUIdC9KoCmtwLDHVsLoE6qvcsqvfYfS8y2v2HvpXiTzwK0iMpAAthWsUOr7+/ffzilmfX/AAyN3jkzkSujFWUk2GU0Qdu4Ixe9LxRLAOSzMCSzaiCVZtypoAKd+1DvfmzXzPorhzs0j5LLs7EszGJbJJskmtyThJ1k6EKn/eNwr/zsP8x/uw2f1FlRHBKZkEc7BIWvZ2bsF+pxy79h3pjJ5nhxkzGWhlfnuup4wTQVKFkdtzhx+1jJRwxcJihRUReIRBVUUAOrYDxhQOm4MK19SZMy8gZrLmXVp5fOTXq/h06rv6VhpgAMGFU3qTJJIYXzeXWUGjG0yBwfYqWu/phrgAMZX/vH4V/52H9T/djVY4x+w30zk8zw9pMzloZXEzDU8YJoBdrI7YAOmcF9W5LNyGLK5iOVwpYqp30ggE/qR+uHeFHC/TGSyz8zL5aGJ6K6kQKaPcWPGw/TCj0SRl8rNJNxNM5FzWYTs66Y1NWrPqIFHfuAL2AwAa7BiPLTpIqvGyujAMrKQQwPYgjYg++IYOIwvI8KSxtJHWtFcFkvtqUG1v64ALWDCziPqHKQNozGagibvpkmRT+jEHDFHBAIIIIsEdiD5GAD1hTxj1Nk8qazOZiiYiwruAxHuF7n9MNscN/ZtwrKT57iEfF0STP840k3YrvvGG+b6D+HTW2ADsXCuOZbM38NmIpq78uRWI+4BsfnhhjJ5X9nXD4s1FnIIeTLGSQIyQh1KRuvbsx7VjTZzNxxIZJXWNF7s7BVH3J2GACbBijwzjOWzF/DTxTae/LkV6++kmseTxzK6ZW+Ih0wtplPNWo2utMhvoNiqNYAGGDFPhvFYMwpbLzRTKDRMbq4B9iVJo1j5xPi+Xy4BzM8UIY0DJIqAn2Goi8AF3BitkOIRTLrgljlT+KNww/VSRivxLj2Vy5C5jMwQsRYEkqISPcBiLGABjgxFBmEdQ6MrIRYZSCCPcEbEYXZf1NkpH5UebyzyE0EWZC1+2kNd4AG2MF6j4lJLLIn72HlodFEqWLE043AZug6e4onfcgb3GD9TxwrPK6o0zFSzjXQjZNOkIdO0lbgkkLXYasU0/4H0/NxY/yfEGngWR0KE+CKsUCGF+CD+tiz3KqXucNclBFHlo0hcugBpibNkkkGgAtEkaQBp7UKrCqXucZKr2EGfCvGEnqXhrJmDKvKiDKad2J1E9TArZIBYAEgABdTWTQDvhXjGd9T5phmnEzq6Kh0oqkmMEXfYD/dhmbuaHeiq4dXb2sfS8y3r3NL6P4cYYArRqhvbS2q1/CTuRdHwa87XQdnGf8AQ80jZccx1fSdIC306QLU348jvse5FVoThNTzOxGcx/7PP/ytv/qH/wDxTEX/AGgombK5JUOlmzahT7Eo4B29jh9+yT0zPw/InL5kKH5zP0tYohQN/wAjg/af6bnzseUXLhSYsykramrpUG69zvhAMf8AtJ/Z7kcnwWR4ohzoeWRLfWxaRVbUfIIY7du3tjQ+vvUU0HAFzCORNLFCusdwZQupge4OnVRG4JBxpPX3p9s/kMxlEYI0gGkt21IyuAa3AJWiRdXdHthDkPS+bzfDJOH8V5KAIkcLQWSBGBpdtR3awNhQIsbXgA5oq8OPDvhMlw6fNZyRdPOMFaZDVtrO6gE7Abbb1d47f6LyUsGRysOYNypEqvve4Ha/NDb8sY7JZH1HFGuVWTIsiLoXMMHMmkbAlflLAV3U/UnfHR8uGCqHILUNRHYmtyPpeACTHAv2Q+g4c9kmmknzMbCVlqKXSuwXeq77477jD/sj9M5jh+TaDMhQ5lZxpaxRC+fywAM/SXo6PIGUxTTycwKCJn1Vp1Vp22+Y/wBWMb+wnJpNweaGQWkkkiMPcMoB/qOOr45z+z30xxLh8z5cnLHIGV5Aw1c0hhSqOwWiFJsHyATgAr/st4z8Jks7lM03Vw15A31i6mVhfuQ1D204X+iGly3COI8YcD4nM8ycGrr5tG2/TqJau1Vi7+0H9nuazOaeXJSIkWajSLNqSQSI3DB12IJ0qq1t29mNb+bgkLZQ5Ir+5MXJIG3Tp07exrABwn0pnuGjJsZsjmOIZ6bUXJgLdb3QEhPSKrqXfyMdV/ZHwfMZThsUOb2cMzBSbKKxsKfrdn88IeE8E4/kIxlMrJksxAtiOSYOHRe9EKfcmh1171tjofBIZ0gjXNSCSYL+8dVChj9ABQwAXsZf1l6EynEQGmUpMo6J4zUi0bG/ZgD4N1ZqrvGmkWwQCRYqxVj6iwReOaR8B4/krjyebgzcP4PigeYg9rHzbe7eNgO2ACP0jxzOZHiK8H4jL8QJFL5bMH5iBq6Xvc3pbuSQdrIIrPftA4zl5uOcjiHNbKZRFqKNSwklcK1so8EMB/6QPJxrfS/ojNnP/wBKcVmjknVSsUcQOiMbjYkDsCdvqbJxZ9V+kc38avE+FyxpmOXypY5geXKnjddwdhtt8q7ijYBlvSuQ+I41DnOH5J8nk4o2SRmTliY0w+TtVlT2/DZo1VPhfpSLPeoOJLOCYInWRogSFdyKUtR3q3P5n3N9G9Kji7Sl+JHKpFoIWKAN8xI6mZiTsARQNb/bFb0r6bng4nxPNSBeVmShjIaz03djx3wAZvhPD48j6l+Hyi8qGbKanjU9JYE0a8fL/W3ucfP2kcBkj4inFJMmM9lBEI5IRu8dE24QghgAb/mvT82HHq70vnv6Th4nw4wM6wmF45ywA+amGncjq3Fg7Dve1vjK8eSVmyhyUsTBSElDhozpAYAqRqXUC1k31EUABgAPSGZ4amUzOd4UihCpaRBYp4kJClD8hr22PffvjlforjHD2jmzPEMrPn87MxLDkcwbmlVbOkdvyAodgMdR/Z36Mlyi5x840byZyQvIkd8tQdRKi/8AnP5UMJ+GemuM8MDZbhr5WfKly0fxOoPGG3IOggHfyLs2aF1gArehvSOcbgueyr6sscyztBGzE8tWApGJBIVqo7XRJ7nC30pk+GoYuGcWyCZbOLSpKQQs7AimSVfxEgbE0Tt3OnHRkynE/gNJng+OvVzNH7r570UBdaem6vz3xj+Nel+M8SaCHiHwUUEUolLwayzFQRQ1k+Cfbx3rAB1bHP8AjvCik8rDkxI421P/AL1RZYGySlmQ22yil97xvwMc29QTsZ8wk7o9KUWlJEYY9muhoA5eruLYWT4pp+pTS82zo1HCci0OVRHQI4HUAbuukHuaJVVsAkDthfL3OLvBMw8mVR5HDk3uL2rYq2rcsrBhv7CyTZNKXucZO8nZMZ8K8YU8e4trzBihtHRW1OF6mqgADVhQx7E712qiW3CvGFfq7Kx80NI8r6kNRowGjSDTg7lercCt2As0Kwy5foNp1krV+w59JcTSeBSihdNBgopbIuwABV32oEfoS6wq9M5cJl00yGRWtgTW1/hABNAHxexvsNg1wk6ydChgwYMKAYMGDAAYhzMpWqANmtzXg/Q4mxWzx2X/AJv7DgRjIvi3/gX+c/4MHxb/AMC/zn/Bihn+JJF8xsnso7n+wfnih/8AEibEo4U2A2xG3f719MLPV0oupMaOlqSVpD4Zt/4F/nP+DB8W/wDCv8x/w4XScViEJn1WgHcefFV73tRxjJPWU4cuApjJIVStDbtvuS1EXvh8o1YqUnsdDObk/hT+Y/4cHxcn8K/zH/DjH8C9bJLIIZlEbMaQg2rE/h9wf6j9PNrinqgKzxQRs8q9xp227mgdRrt2H3wZQqwxldGnObf+Fa/5j/hx8Obkr5Vv/mP+HGDm9aT0oWAB/wASlWJP2HdRXveHfCfVEU8giCurkXTAVYG4sH+wYyM4N0jZQmlbNE2be9lX+Y/4cfBnX/gX+c/4MLX4gtEr2FdR7UfPv2968YrRcUo9TAre5A3F9hsf88Rl4rRjJRbNWlqNXQ7Gdf8AgX+c/wCDAc69/Itf85/w4pZrOxxqGdgASAPNk9gANz+WFsvqJFYjQ+32B+9E/wDWsXlKEeWJFTlwh+uefyg/Jv8ALE0Oa1MVqiBf63/dhRkuJxS7RuCauvOGGQ+dtvwrv+bY3Zq0G6dMYYMGDCjBgwYMABgwYMABjA8d4xzJZvhzyzGjBjoBLsDQLbdSgKw0E73uBQxvsYX1XBGs8jO8sjFNelCLi0VVfxE2SqbA29++KaY+nWW6sd5DiCT5dXjXQvbSOwOx6dhY3HgexAIICyXucN8rlhHl40WQyqB0vd2CSRRH4QDQ3OwG5wol7nGSq9hBnwrxhF6hyEiZl5I02ZfmlkARi1HSLoBjpCLdnfwqjD3hXjCH1Tm2OYKzlBGqnRTWRr2BYDcal1Ek0AAfYszrl7WPpXkqdD30VkmigIdZFYtvrNlqAAavBIG977dyKxoMIvRuZlfLrzdPT0jSbI07FWrypFePttZe4TU8zEYYMGDCAGDBgwAGKmfb5B7tX/2sf7MW8KfUTkIlNoJYgNV0SrAbedz2wGMz2TdJOY8iByZWCFl1bCukX9Df5+awwzLIy6Co012KkAD6bbHEWQhEMQisPR3ZloC960sSWat6/wAhj5LLl1GpGS133YG/pv2+47fbbHDNY1ly/azqU7ey4KeTiXVJCVBh6ZAhF7AjUercjsdvfDaTLwMFV4oyi7oCg0gEeLFWfp9MQnK6phPqYMq6Si11d9yfIN/Tt322sRSopYSMik9luu/nvv8Aeh5xfoOMavj+iT1lKV/f+xbxHhmWK6uSoZOuMomhl0b2KHg/Stx74ynpriIHNs3IxB3G5Fe/c7/9Rjc5aZQXZSGTVRa7I+58qL/Lb74gkiy6l5ESMs2zvtW5HzHsd6NfT7Y3oXHkI61S4M/LMmvmAddVqo3X9+KfB5ieIK0VWVIa/I0+BYs/L58Y0Mgy6kMhjLDwSpB39uwP1FePti+uTg53OKKs3bUdjuKB70bG1/ce+E0dDe7La+pjGmuSbLyKqqooUKP37b/W7x5nlUhlNVRv/wBsRZxxY2oN53BNea8jsN/f6bwwTDmABSwq+52I812/zrDPwze3oc/+VBcrcozSf7QiyUBHHSeOo14s02nFp5kag2gn2NHf6Xj5xLgUEp13IL8Rt3+tEGv6sZ9+IaVIBbe6LMSwHtd9/rXfC/4epOTotDXgopH31Hm+XJDIm0idRr2BFA+/4h9icbjgWbE1Sx3pKqdwR/Ft9fvhFwjheWZUk5Z1kButix+++x380PtvjTcPHXd7Mvj/AIT/AP1imjoz0ryf/BPW1Y6jVLgZYMGDFSYYMGDAAYMGDAAY55xjhsizz6EbS+w1yD95qssIrIBkOrYb/JubOOh45z6lnaSeZMxo2QxxgNYHMJ6Dp3BIVCSTe47XWKafrfBTSvL6XRoOB5Ux5RAyurGywc2butX0DVqo72xve8U5e5ww4Xm5JcskkuksRsVINih3rYMDYIoduw7BfL3OMneTsmM+FeMKPUeeiacpAsZmVW5jMgawBp0gEG++ljXa1BsEBvwrxhT6vygWUSSTFFZSEWNBqBVbLFiwBUNpYg7kAL2vDrnkaFZK1Y79JZqCSAHLqqjuwUbaiBuNzYPg2e1dwQHWFXpnJmKBQXVwepSqaRpbcD3Ne53/AEw1xOfmYoYMGDCgGDBgwAGFnG4w3LVt1LGx/wChsM8LuMHZANjq2Pt0tjVyZLgzfH3hiCB3KEkkbM10KvvdUR+uFPIR05nPTlkldWlu48Ud7xoszw4SCpAj121Lf/Xtj7/RihQlLo76dAr9O2KKLXDVGR8RKKpX+ClwcQunLimLhKD9/rp79h32+g9sXpV1sVjYg2pYaTdHzqPih9fvgyvDY470ALffSoF170N8fEyKglukEm7Ci772T74SWlkt6ElPJkWVhS5AzHU4UspBGk+Pm/Ff9n0x5zWVijSi5XzdWSfJNDfuB9MSnhKIQdXV37k/TcFtzj1NAjDdgT9a/wBDGR0Vj6e3JsNRwe3ArXIRsC3O21abI81e9nDPJLHoMcT/ACDSfcXf6eartiIZRK06kr22/vwZbJRpelwL9j/ecMtFL7fktq+KlqLdvbjgi4nHy4VSMM2myQAT+Fquuw1VQP8AZhTwadzLFqDAMrCSgQFFbE/w7jGgGXsby0BuaYgfnRFn748Llx/4pr2Dn+vq3xaLxWKORtt2z5Hllibms/SBX9lUO97H3JA7YsZbisZVKIIVAG2sg0O+1j/PEEuRVhp1WPb7fbFeHgMa6q7MKO5JI/M7flhFpQSpFOpJ7sspKso0iQXZbuCSLNGjuBuPA7fnhhwhCkgQb9Bsn72T9NyNsKMvwJEbWCbrY2e35k4c8IjAkO9kIK/Mm/8AoMZKEVugUm3Q5wYMGJFQwYMGAAwYMGAAxgPUXEImlmOXWElY25pdNQeiOk7E8vpa6AJIFE43+MF6ry6xTPJLPpDqXULH8ix1Zk6hrS3a1Fs2v/hGKaXO3I0Mb+rgfZCeB8upywCx79PsT1G6JBJ1ars3d2bwsl7nDfLZJoYEidgxUEWFrazQryQtC/NXhRL3OFlzsKM+FeMIOO5aUZyRo1nlJSyKpa+akYD8KgqBYtmHksxf8K8YR+qs4zz8qZeXEoJQlhTEkICbvez07be5JIV9t7KaWWax5HPoWErltzIeo/7xdO47so9m79hve12TosJPSOflmy6tKhUgAAn8QA7nc9QOx9yL2ug7wup5mTDBgwYQAwYMGAAxVlkhfSWZG6yq2QbcagVHuwpgR32Pti1jIcT4TM80oCnlxH4qHuA0xKFVDA3s0cpYVuJ1+owAaJYcuTywIy2/Tte2m9u+wZf5h7jExycd3oX+UYyjZPMAQzoZkbkZmZ10KW1yyQyLC/S3ygFKXc6NjtiTiWYzLtIiHMAvzUCrFSKvKcxsJCl62IU3qpSdJANYAo0/wUf8Cb/8Ix5GQi2/dpt/wjFHNZmT4TXBzGal3dCJAuoB35ZQEuqamC6eogCt8LsjJmndFEk4ReaxMkSq0lNEYlJMYUKys42AatiQwNAUaE5KO70Lf2GPHKhDCOo9RBYLtZAIBIHcgEjf6j3wt9KTTvGzZgtqsCmQqQas1qijsb9tJAr5m8IjlsyGilR8wWhyuYBLRi3kDwlYzqj6lOk1p3ajTYAo2gyydtC/oMRqYg/KGjWF1aBWrSTWrT3qxV/TCrh2YzDZuQOWWIA6VKHSV6NLBjGAG72NZO5GkVeKaBhmsy1u6/ERAjQH0AwCioCkrTsCT43JoWcAGmMC/wAI/QY8/Cpt0Lt22GMtmc5nuWDTgq6xSFUonRG5eaMCORtDy6E+RqUEir1BtxWWVMqpDuZAF1GOI6nIG4ChHMer6qa7fXAAwXIxgk6Bv7jHluGRfwKPsBjN57N57VmeXrUrHcSmMtZ0LXaMKW1Ek1KbojSO4tTTzoyprnfTMFsRC5EYIbLrFywFLN4W6+YEG9tmUh3NkI2ABUCvYD+7EGSkywleKJ4+aoGuNXBdRsRqQG1+YHt5GEPxeb05hneRSrDSiws3422QjLnYoACRze4Nr5bw5dpMysjlwsUS6UK11yagxdwNLkBQNKmgSSRuhBYUhxgwYMYaGDBgwAGDBgwAGOdcVysozGaCDMSCuptJ2B7tGVHUQGUKoN9LUABjouOeep828s0iSq0ehSIQGAJLE6WU71IeXswAqyBffFIVvfBTSyz+nkecAiK5OO9dm9nFFa2IUeEJBYfRuwGwqS9zhnkM88+XSSRNLML+jAgEMBZoG+1nsdyKOFkvc4yfmZMZ8K8YUeqeQZzoRJJSjCUOzaQAlVp1KCxDVd9IPjVeG/CvGEvqnh5SfmhooQykK4VmckdRDKqElSwBY2ABddTXh43e3I0Mb+rg0PpXkcgfD9ibcFixDkAkEtufG/kURd3hxhJ6R4eYcuFZYxZscs2Cn4bahqNea/rJw4mlCizic/MxT3gxnc56ho0uIYvUTXviPViVWjKjUYMVMjn1kG3fFvDp2Taa2YYMGDGmBgwp4pxcJar3Hcjc/YD3whj9QEgvT0DXzb7/AExN6qTotHRk1ZtMGKnDs3zFvzsfuD2OLeHTtWSkmnTDBgxSz3EVj+p9v9dsDaXIJNukXcVsnklj1lbt21sWYkk0F8nYBVUUPb3s4zMvq0lyiKzEd9Clq8b19cT5H1TbaHRlPsylSa71ff8AyOE6sS78LqpXRqMGIstmFcWpxLihztUGDBivnJ9C3jG6NSt0WMGE+Q4mzyBa23/qw4xkZKStGyg4umGDBgwwpHmHIViO4BIwtzmYL5cMO9ix+f8Ao4ngzRDtHJ79J9wfH+vrhZzAqSxM2+oV+TC6/IXiM5f7Lwhv/AyfOaIUbayAN/ev8sX1OEStr5MakEAb/n3/ADAB/XD7DwdiakUgxgfUzwCWZokSRijGbVIwGpdIpDrURt07yi9JUjvYxvsc/wDUfD+XPKxaCFXW12brC9xLpQ6Etzcl7dFDY46NK725Fhjf1cGjySwjLqMsbj3qybsklr1bg2TscKpe5wy4ZkGgyyRuqKwHVo7GtlJ2FtoCg7VY22rC2XucLLlijPhXjGc9S5grm2V3MtITyggtFNElQSbAjBJIG9gbkhV0fCvGFXqPikjzchRLEFVjrGpeYRSimBXYM2wB37mukltt74KaWWax5GPoSQtlgTLzaYrsNlI7hTZBXsRWwutuw++p80R0jFr0vxNp4FZkZSABbLWvb5hsO/keD5Iomp6nyxO+I+Ivc3SrPcyXFc60EBn0avAHm9JP/wCuEfAfUk2YaC2idZRuFUpynDKDGS7HWQHUggC7oXjWAq8bQyrqQ/WmBHYg77j6j74r8J4Llcq/Njj6u42Ci/4jVliPHYea7Vx7HU87GXC5Wjk0nbfG1Q2AcYrhsbSS6vc42iCgBi+kQ1+UesVeI5jQhI7+MWsUuLR2mKS4dEYJOSsw3ESwdH3q+/183+WPbw1HMf4jti/KupNNWAbP5Y8JC0jKtbDsB5Pv+WOM9Aeemh017KAf68O8VeHZTlpXk7n74tY64Ko0zg1JKUm0eJnpSfYYx2YlLEt3ONhOlqR7jGNzUbLqXswuvv4xLXvYv4atzmnFfVXEljT4ENl4UUAhQjSSP+KVuknc9lHgD8rPAfVPEXjVM1Hzg8yMkjsFljtgG6QN0IvbarPiq8yOQSG2INEH3xd4GjPMmkbKQxPsB/qsL1NqPWl4OCed+50bguYKyAeDjT4y/BoC0gPgb41GKaN4njeIrIMUOM/7s4v4X8ZPRik/Kyen5kZeGco4YeDjaZeYOoZexxhpBZ2w54JndApvlPf6H3xz6U6dHVraeStGkwYMGOo4ihxjLhkLfiUEg/TyMZaWbfezvdn+/G2lTUCp7EV+uMlLFQKMOpdj/r2xz6y3s6/Dy2om4HNUqmqBsfr/AJ408kgUWxAH1NYyWgUK7+Kw3y/DWenkJH0uzX1J7YNKTqkg1opu2xujAiwQR7jHNuPSn4jMo8nNpKJ0D9yrXZIYn92oMd7UTuQSGOOjQQhBpXtjD+ouLSySSrHzoeUjaaBBc2QHAJUNujUptSDZ8gden65EdO8/oGvAZmfKRs0nMu9yNxWzLZJ1U4beztW574qS9zhrlOIc+BZDG0d+CCNqBBWwCRRHjvY8YVS9zgnyyQz4V4wo9XZaHnam5kzMhDRawFjCqaawhdWJNqLrV1VYw34V4wh9R8MZMy8qJHGGU/vZZRocnqKUz2pJULstAWbNBRSN3tyNDG/q4NP6YhjWBeVI7qSW6ypKk91IUALR7gDvfnDKeEMKOEnozhxhg0tEY2J7F9RIGyk0zKpragT2HbsHWacqjsoUsFJAZtK2BtqajpHuaNYlqVkzPUQZz0+SbXEEXp5r3x7b1GVRZCFZqKEbqFcTRxEPTOFVC5LMCwAUkEjFPiHqCVQMynLkWKHNs5W9LiCWIEIoY9ZAIstQN+9Yj0olFrSNPkOHrGNu+LuFfCczI02bV3RljlCoqpRUGKN6Y6jq3f2Hn6ANMOlRNtt2wx4lQMCD5wp9QvKGygh06zORbXpH7iY2wFFgKvTYvbcd8VMv6ikkeBUReqKKVxfiXVYVth06D4JY0KXdhph4fhzqxUgm+1ecOuG5ERj/AIj3P9gxn8n6nmkZ1QQE6MtItOSFGaaRNLEXqZOXqsAarApfmx5zvqOeJJmVEblLmZXstZXLFOlBvRcPtvS7Gj2xOOmouys9WUlRr8GEC8dJzQhBiC80xadRMhqHm8yttKg0tU1hlaxdYf4oSDFHP8NWTfsffF7Cb1FnJY2yoidUDz6JC6aho5UrV8w09Srvf92MaT2Zqk07Ql4l6PEpt1BPuCQfzrvi3wz0uIxpUBF81ufzJ3OPa+oXLuq8kkq2hA/UpSUR09kAs2rZOnqBXVvYhPqJwZJQ8ckQy8LqgjKnVNJIhcksSEGmyNOwH0Nz6MS78VqOONmlyuWVBS4mxT4TPI8QaVQr2wNdjpYgNVnTYAOkklbomxi5ipzt2GFvGYWZQFF4ZYW8az7RCMrpouA5O+lffSCCRdCxemwSCLrJK1Q0ZYuxGfT87/i5Y++5/qNYY8P9NhPnkZ/p4xRn9Q5hNTMkWhee2xYtoy0wjI9rZWDXdLVU12DM8ceR3TRpjSUKSTpYGLMRL2J6lYMWsCgukknWAEWlFDvWmzV4MJPR7kwPqJJ+KzQ39hm5gB9gKGHeKEgwn4vwt5XDKQNqO/3+mG7fTvjJQeoply0Ls8Lv8M08jUUDFAlxgBm0tbi23rbpN7LKKkqY0ZOLtDnhXDGiYsxB2rDXGfzfqRY9QOguOceWG6iIV1bD3IKePxD3xVzvEp0ZZbhcJBLLIUJ06UaNgi77sUJ6zttdb0NjFRVIJScnbNVjB+qYIVnkepZ2KlmCuv7lkC6RHSE8yrIVjQtuwbG7Bxz3jfCGSefSiRpIKHMlH74HdlTVJasxc9wFBA76rxbS5dBCr+rg0+Uy8ceXjSJzIgB0sSDtZ26QAAOwAAoCvGFMvc4vcGyTQ5VFdOW/dwX1WR06ibNEqoNAkC6s98UZe5ws+WKM+FeMZ71RmnGZbnshjVW0hNRKaq+agK6AXbc0Bew76HhXjCjj3E0bMlMuEWZEYSSctS5A2ChirdIY7g1fixeG23sppZZrHkbeiZpWyw5rIdJ0gKSSukDpawO3jvtW57l+RjG5X1Rl48kGhCRsQQFVAEDkA6qFWtkGvm3qrupeDeo9Ejw5qQsdOtWIFgBSSDpUWOkkUD5BrpGCcG5PYXFtORpZcoNGmMIhClUtAVW/GkEWuwsAi8R8PyAjTSxDkliTpAHWxYqB4TsAN9gLJO5yTerXMnPD/wCziQJy6Xtpogmvn1m71aewvucXeM+pg7Rw5WQqzAOzVuVKagBqBo9SEkiqNDe6XBm9OVpfc1SxKCSAASACQO4HYfYWce8ZTJ+sohluZK1yJStQ2LUer6DpawaO2w3W4eB+oXWURZmXXzFVlOkDS1kHsB0ElQO5HnbcD02jFB039jYFQasdtx9PG35E48CFdjpFi62G1969rxic56tZnaaGSoI2QFSBv1dWrpJBKkVvt5rcYv8AGPVKkRR5dysktG6FhQTqUAgjVSkXVD37WYPv+TenK0vv+jTiBPCr79h5N/8AXf74+8lbJ0iz3Nd7ob/kB+g9sZfhXq1BC/Pa5IiVYgDq6iB7AECrJCjyNsVOE+pnEsZnk1xzraAKBpJIII6QdOlgCDbdj4JwdNmYPf2NM3DbmSQsulN0VUog6GTqa+pQHaloVfc4YYxHFfVTM8hy8mlIAC1gdR1GyeknTpUjaj327YucV9WoYoxCxWSagpIB09Wk+4J2aiLG1nbudNm4Pb3NXjy6AiiAR33HtuP68ZbhHqlVWVMw5LxWboWykihsAA3Uo3ABsb7NVDK+q2WRZpZLgkLgKFGwvpK7AkhQb3Oregdhgwff8h05W19v0bV8shvUim+9qN7FG/fYAY9clbvSLrTdDsfH22G30xkOO+o2eR48rLoMSsXOkG2FBe4PQCGsbE7Vt3mzvrKP4YPG1SyWiWLCvS9R/iXrUgCyb3ApqFptmODST+5qoowoCqAABQAFAD2AHbHrGS4N6mCNLDmZCWW3VqF6QmoqQoFnpcggV4u+9JfVb8wT6/8AZzIU5dL201V1WvWLvVp8b7YFBm9OVtfY3WPDxK1agDRsWLo+49jjK8Y9SB3WHKyFWrWzACyCuwXUD5ZSbA9h2IH2L1nEMoJXNyAaTtSl6+b3C2Dt83irqzpyMcWkmagwqdio7Edh2buPz8++PjZdDqJVbYaW2G49j7jc7fXGU4J6jKSmHNSaiyKytQ22Oq9KjpJG2xrzVjFWf1Yxdp0eoEdUKEDcdms18xLCuoAULrcYFBsZ6ck2vsbhUAugBZs17++PWMpxf1OrGKLLyFXemJoXposVFg01VZqq2uyMHDvV8a5dmnbVJEdDkCtbWwsdgPlN7DsaFEWYMXB1Zq8RnLpt0rsdQ2Gzfxffc74x/BPUriWNcxJqEygrQA0sT46QdJ1KKNkbeLOIs/6rZneSCSoYtOoEDq6iWLdJIBSqAII7msGD7+aN6csse+LNryVvVpGr3oXtsN/sT+uPiZdAKCqBuKAHnv8ArjNcV9VI0cawOVklqiQOkaiCPILdLgEWNruqvzwn1WixyjMOWeImyAOoagAPADAMoJNDe770YMzB1kasDHN/UcztNOuYKN0mNNOohQ5PS9AUNk1GzuwsiwA54BxueWdSW5kciSOFAA0gOmkqSF7BqIJ3u/GJOPZSVpC2XiijaRCjFliJlbalk2JaMKDYvf6VgTjHaTr9jxyhLjtoscGzMkmVR5WVmPlTvtsVawKdW1KRXjfe8UZe5w3lZUSONYeWvYBdGldidgrdtj2GFEvc4xtN2iQz4We2K/F+B/ESl2nZU00FUUVYdiG1VWqmrTZKgEkbYrJmSBQxUzGXR2LsDqNWdR8dsbnT2BDP+hn+FGX+IF69Wrl9On/w9OvVp8/N9Pl6ceuD8D+HmMizMyFaKMtkk+SxPbVqYADYswutsKPhEoCjVse97v3O/vgXJRiiFog2De47dv0H9uN6jCydvSjFSTmmM2q+ZoNd9VlA/wA+qm1AgDSoAA2xf4vwpcw6SPOREE0lVFEkkdSurAKSQvg9qBFnCWLhsS7KtCgKvbYAe3kDf3O/eiJIclEpsIPp9Pt/rzg6kjbYzy3CGGUky4zNmQllcJsFaiRQfUQ1sSQw+Y1WDh/A+RPHKJzW+tSvzsy70SxCLYDaaNaaBom1iZOMEkAgkBTv+EGwD7i/f2rttj78KnT36TYF+aYD71qb9Td4OowtlrM+mNZlZswS7MSp0kAK2xVwHGvpCgEaa0iq3xd4lwgzCBXnJWNdMnTRk2osCrAIxGodjWo1R3xW+LbB8W2DqMLJ+HcHaKKeIZljzPkbRuleT1WzEVZBXtYAJJxX4f6c5UkMi5g2tFxoNNW1IC55alaWjq+VT82+PvxbYPi2wdRhbDPenObJLI+YJLG4xo2T6NTVIunUtdOzMfm3xPneEPJDBEcyRy/nbRu+1WOrZh41Fh5IJAOIPi2wfFtg6jC2WOFcG5HPCTnTItINNlDuAxLE6yBQGwsKLs74pZf0voMTjMnWrAsdJIIHYKGc6TWoEktetr8VL8W2D4tsHUZlkvEuBc6Z5WnYAgaFC0UZRtuGpl1EtprcnckAY+ycHc5WPLjMUUYHVy9ioJITTrul6atj8ou8Q/Ftg+LbB1GbbLHCOCDLyuyTMYymkIwtruwS5J1US1bD5iCSAMLz6VNBvijzdV69Bqr1fIX+fX1arrciq2xY+LbB8W2DqSC2WOMcFGYlDtMwj0adCimB76lcMANwpIKm9IF1tjyODv8ACtl/iBbOW1cvYKe6aderSd/xea7bYh+LbB8W2DqMwm4XwPkTrKk7FaOpCLLFhv1FtlLddVYJIBAJGKWZ9LF9bnMnmF9StoNAHuGUP1H5SCCukotACwZ/i2wfFtg6jNtlni3B+e0WuduWq6XXTRf3YMpGgsNjsaF6dNk48Zbg7pl5oBmTbm1fR8o2sEat9W9kFfmJGk74h+LbB8W2DqMz0o9ZD09ypopUnPTfMBX5ie+nqqNflGmj8i1vZMef9M81pnfMElySg0mlB2KuA/WunpAGnuT8xvHr4tsHxbYOozbd2WOIcIaVMujZg1GKkOjeSxWoEMNLVqq9XzXVgHBw3g7QpmETMGpBUZ02YyBQYksdbVpHi9I8m8V/i2wfFtg6jM9KPvC+HR5ORZWmJ/dMr7ELYaLSVBYlKArubuziv6hkmD1Csu525WlVY6kfqsGulGQmxYdvNEGYkZqIbSQCOwNg1tRH0GKgyjA2JGHnYAD9Bt4GOTxXh4+ISyfH6KQ1HF2PDOumCIleYN2VRVdDXsO25xRl7nFXLwshBDbAliAqiyQRuQL83iwzWbxaEVCKivQRu3Z//9k=">
            <a:extLst>
              <a:ext uri="{FF2B5EF4-FFF2-40B4-BE49-F238E27FC236}">
                <a16:creationId xmlns:a16="http://schemas.microsoft.com/office/drawing/2014/main" id="{FC89A524-4AB1-466A-AE32-E855DFD27449}"/>
              </a:ext>
            </a:extLst>
          </p:cNvPr>
          <p:cNvSpPr>
            <a:spLocks noChangeAspect="1" noChangeArrowheads="1"/>
          </p:cNvSpPr>
          <p:nvPr/>
        </p:nvSpPr>
        <p:spPr bwMode="auto">
          <a:xfrm>
            <a:off x="0" y="-860425"/>
            <a:ext cx="25431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endParaRPr lang="en-GB" altLang="en-US" sz="1800">
              <a:latin typeface="Arial" panose="020B0604020202020204" pitchFamily="34" charset="0"/>
            </a:endParaRPr>
          </a:p>
        </p:txBody>
      </p:sp>
      <p:sp>
        <p:nvSpPr>
          <p:cNvPr id="11268" name="AutoShape 7" descr="data:image/jpeg;base64,/9j/4AAQSkZJRgABAQAAAQABAAD/2wCEAAkGBxMTEhMSERQWFhUXGB8YGBgYFx4fHRocGRwdICAaGhwaHikgGBslHBwdIjEiJSkrLi4uHR8zODMsNygtLisBCgoKDg0OGhAQGzAkICQwLyw0MCwsLDQ0NCwsLDQsLCwsNDQvLCw0LDQsNCw0LCwsLCwsLCwsLCw0LywsLCwsLP/AABEIAL0BCwMBIgACEQEDEQH/xAAbAAACAwEBAQAAAAAAAAAAAAAABQMEBgcCAf/EAEYQAAICAAQFAgQDBAcFBgcAAAECAxEABBIhBRMiMUEGURQyYXFCgZEHI1KSFaHB0dLh8CQzYnKxCBdTVILxFjV0orLC4v/EABkBAAMBAQEAAAAAAAAAAAAAAAACAwEEBf/EAC0RAAICAQMCBQQCAgMAAAAAAAABAhESAyExE/AEMkFhcSJRofGRsRTBgdHh/9oADAMBAAIRAxEAPwDpeUy4YY8cSMcAUykjVdAKSekWTQHYDFrhXjGd9Qswzji3mPLLcsILVTv07kkBVbsACSB1MTVkm3sNBJyqTpD9sqgQyEjQF16vGmrv7VviHh3LmDGO+kgEFSCLFjYjyDjPB2/o5WOZbTzNH+7GnV276tPL2J9rNBdQAxPwLmNm2QO+XYxWE5YJqjTNv2pkIsGirLam7Zwa/IKMcW73G7SwibkX+8vTWk1qK6wpNUDp3/TEnEFjhCmSxqbSoAJJNE0APoCfyxi2zJMRk1OU5oJmKgEHV8htrEmkMRbagSoJDHDvjokXMwqZHncxWE0BSdgtiz3J1saArYE/KMDg/wC/wNjC1vt6j/L5VXRZE3VlDA+4Iu9/pirw2WKfUIjZUAm1I6XvSwsbg0f0whysjf0fO4zDqquRp5YrzQ1FgFB1Jq7AFSCDbXJwdmOcgXU8JZDpGgHmKvUG2OyMuobggHTsCVxrg+/YXGNN3wOszLCkqwuSHOn8JrrJCgkChZFYmz0SQprk2FhdgSSWNAAD64x2bdtOZ62k0vTTMqjQVqg4YmtTBgLO1j5QRTXjZf8A2I815S62kbJpLdJr52sPbIDsSACWI85g+/g3GNrf57+O/QfZPLrKiyR7q3Y1XY0RR7EEEflivkZYZXZIzbKL+UiwDVqSNxft7j3wl4PIxgzhE0kao1sgi+UE3p2YBWG6t8pFAtYIOK3CXfm5MFmjJACuEB5va2WiOnUrAjcUysQVNjcH38WGMd9+O++70eflhhZUkNEgH5SaBOkEkDYXt+uLGdy6xI0kmyr3NE9zQFDckkgYyXFC/Mza62lI6WdkAEVE9RBJ6NTJsaFBmACje5xV2+HyTmeR1c2qGMdVHVp3Y6mqlFaie60LOMwffxYYx235777p/kYklXXHuLI3BBBBogg4hy8sLymFTbjV+E0ShAYA1RIJo4UcDLk50c14Sq6nQJqK9tW6sDr6XAIokMCCaFK8vMx+GpmQM9LMEU6i12ECtuVZlujuA/zAEHcH38BjG3v8d/Bq+Jyw5euaasM2yk9KVqY0OwsfrizmcsiI0jkBFUszeygWTt9MZvjJcZrMKWeYheoaB+7VrYsBZJRVobAAnsCdRx5nLf0fl3bMsVaQLWgafwggHVRUFHK9wdY0gUtYoMxxVKnyaHh6xzBjHZ0tpYFSCDQNEH6EH88RiWEzci/3l6a0mtWnXpuqvTvhTwDmNmZk1vl35Wox6AxGxFtR9yjKaN0wBHUMJ/iSIw9vo5x/fBR31Ho2bVzNFHZtRO16tsCg/wChsYW99vQ2PERHCAZL6jQAUkmgSdh9BieLKqyCRSChXWG8FSLv7VvhBx0yLmgpd8w4ivRoCnstld/YOTQA3C7mqrIW/o12GZbSshT/AHY032AvVpCbqT4BBGnVYwKDf4FcVine/ffe7/hrxTgmIk1RNqRswsHcdiMfJZIllEBPWaHymra9IJqgTX/T3GE/Ay5ziKGeAtH0roB1KBYY7jpKkdwQrLWxItVmZyFmOp3AlGqYoOkiqDAtYZtL7swIJQEqWFCg2M4QyavbvvvbZ56JIlDSbAkKKBJJPgAfQE/kcesnl1lRZI91YWDVf1HcH6HCLjZkEuWHMkmZowyRmPTqtSBRZtm1bna1A6jVXBkZD8FmnGYkVVfdRH8tk9PzAKetQ16a0nWCLJMGLUcbvfvvvd5w6WGcsIjZADfKRakkBhY3Fg4M5LDFIsbmmaj8pIAZtKkkChbbflhBwgt8VlRqaKxSkIP3oBvUAKpG0uD3q0YjcEVuJO4bNjW0pU6WkZFAQjszgk0pc1vsFFgBawYPv5GwhlV7d/779TX52BIkLybKKHa9yQAAB3JJAwZGFJkEke6kkdiCCpIIIO4IIIwi4s7cvJHnSSBxaRtHRbuQOpjb7oo+Y9JN0WJ8cHZyme/fSRaBqdBHZTsSOlh19LrtRIYGyNNGD7+aFxjjd7jjKTQySGJDbjVtpIvQwVqJFGmIH54OJzQwVzjpsFvlJpVq2NDYCxjMZF21ZTraPUwVZQinmFhuU0kWA9WBsQSaKg4t8Z1fE5pdTSkL1HQP3SmzqqySigoPANMQDuSYvv5+BsI5Ve3/AJ/336mpkyAAsjCyQbnFr085bJxMXL2DRIqq2Kjc6l1AkEGiCK2rFWXucSnadExnwrxhT6lz8jzCEiSJFDFWsqHbZQbsXu1qBfg7HYNuFeMKfVkEPOLaTNIUIdC9KoCmtwLDHVsLoE6qvcsqvfYfS8y2v2HvpXiTzwK0iMpAAthWsUOr7+/ffzilmfX/AAyN3jkzkSujFWUk2GU0Qdu4Ixe9LxRLAOSzMCSzaiCVZtypoAKd+1DvfmzXzPorhzs0j5LLs7EszGJbJJskmtyThJ1k6EKn/eNwr/zsP8x/uw2f1FlRHBKZkEc7BIWvZ2bsF+pxy79h3pjJ5nhxkzGWhlfnuup4wTQVKFkdtzhx+1jJRwxcJihRUReIRBVUUAOrYDxhQOm4MK19SZMy8gZrLmXVp5fOTXq/h06rv6VhpgAMGFU3qTJJIYXzeXWUGjG0yBwfYqWu/phrgAMZX/vH4V/52H9T/djVY4x+w30zk8zw9pMzloZXEzDU8YJoBdrI7YAOmcF9W5LNyGLK5iOVwpYqp30ggE/qR+uHeFHC/TGSyz8zL5aGJ6K6kQKaPcWPGw/TCj0SRl8rNJNxNM5FzWYTs66Y1NWrPqIFHfuAL2AwAa7BiPLTpIqvGyujAMrKQQwPYgjYg++IYOIwvI8KSxtJHWtFcFkvtqUG1v64ALWDCziPqHKQNozGagibvpkmRT+jEHDFHBAIIIIsEdiD5GAD1hTxj1Nk8qazOZiiYiwruAxHuF7n9MNscN/ZtwrKT57iEfF0STP840k3YrvvGG+b6D+HTW2ADsXCuOZbM38NmIpq78uRWI+4BsfnhhjJ5X9nXD4s1FnIIeTLGSQIyQh1KRuvbsx7VjTZzNxxIZJXWNF7s7BVH3J2GACbBijwzjOWzF/DTxTae/LkV6++kmseTxzK6ZW+Ih0wtplPNWo2utMhvoNiqNYAGGDFPhvFYMwpbLzRTKDRMbq4B9iVJo1j5xPi+Xy4BzM8UIY0DJIqAn2Goi8AF3BitkOIRTLrgljlT+KNww/VSRivxLj2Vy5C5jMwQsRYEkqISPcBiLGABjgxFBmEdQ6MrIRYZSCCPcEbEYXZf1NkpH5UebyzyE0EWZC1+2kNd4AG2MF6j4lJLLIn72HlodFEqWLE043AZug6e4onfcgb3GD9TxwrPK6o0zFSzjXQjZNOkIdO0lbgkkLXYasU0/4H0/NxY/yfEGngWR0KE+CKsUCGF+CD+tiz3KqXucNclBFHlo0hcugBpibNkkkGgAtEkaQBp7UKrCqXucZKr2EGfCvGEnqXhrJmDKvKiDKad2J1E9TArZIBYAEgABdTWTQDvhXjGd9T5phmnEzq6Kh0oqkmMEXfYD/dhmbuaHeiq4dXb2sfS8y3r3NL6P4cYYArRqhvbS2q1/CTuRdHwa87XQdnGf8AQ80jZccx1fSdIC306QLU348jvse5FVoThNTzOxGcx/7PP/ytv/qH/wDxTEX/AGgombK5JUOlmzahT7Eo4B29jh9+yT0zPw/InL5kKH5zP0tYohQN/wAjg/af6bnzseUXLhSYsykramrpUG69zvhAMf8AtJ/Z7kcnwWR4ohzoeWRLfWxaRVbUfIIY7du3tjQ+vvUU0HAFzCORNLFCusdwZQupge4OnVRG4JBxpPX3p9s/kMxlEYI0gGkt21IyuAa3AJWiRdXdHthDkPS+bzfDJOH8V5KAIkcLQWSBGBpdtR3awNhQIsbXgA5oq8OPDvhMlw6fNZyRdPOMFaZDVtrO6gE7Abbb1d47f6LyUsGRysOYNypEqvve4Ha/NDb8sY7JZH1HFGuVWTIsiLoXMMHMmkbAlflLAV3U/UnfHR8uGCqHILUNRHYmtyPpeACTHAv2Q+g4c9kmmknzMbCVlqKXSuwXeq77477jD/sj9M5jh+TaDMhQ5lZxpaxRC+fywAM/SXo6PIGUxTTycwKCJn1Vp1Vp22+Y/wBWMb+wnJpNweaGQWkkkiMPcMoB/qOOr45z+z30xxLh8z5cnLHIGV5Aw1c0hhSqOwWiFJsHyATgAr/st4z8Jks7lM03Vw15A31i6mVhfuQ1D204X+iGly3COI8YcD4nM8ycGrr5tG2/TqJau1Vi7+0H9nuazOaeXJSIkWajSLNqSQSI3DB12IJ0qq1t29mNb+bgkLZQ5Ir+5MXJIG3Tp07exrABwn0pnuGjJsZsjmOIZ6bUXJgLdb3QEhPSKrqXfyMdV/ZHwfMZThsUOb2cMzBSbKKxsKfrdn88IeE8E4/kIxlMrJksxAtiOSYOHRe9EKfcmh1171tjofBIZ0gjXNSCSYL+8dVChj9ABQwAXsZf1l6EynEQGmUpMo6J4zUi0bG/ZgD4N1ZqrvGmkWwQCRYqxVj6iwReOaR8B4/krjyebgzcP4PigeYg9rHzbe7eNgO2ACP0jxzOZHiK8H4jL8QJFL5bMH5iBq6Xvc3pbuSQdrIIrPftA4zl5uOcjiHNbKZRFqKNSwklcK1so8EMB/6QPJxrfS/ojNnP/wBKcVmjknVSsUcQOiMbjYkDsCdvqbJxZ9V+kc38avE+FyxpmOXypY5geXKnjddwdhtt8q7ijYBlvSuQ+I41DnOH5J8nk4o2SRmTliY0w+TtVlT2/DZo1VPhfpSLPeoOJLOCYInWRogSFdyKUtR3q3P5n3N9G9Kji7Sl+JHKpFoIWKAN8xI6mZiTsARQNb/bFb0r6bng4nxPNSBeVmShjIaz03djx3wAZvhPD48j6l+Hyi8qGbKanjU9JYE0a8fL/W3ucfP2kcBkj4inFJMmM9lBEI5IRu8dE24QghgAb/mvT82HHq70vnv6Th4nw4wM6wmF45ywA+amGncjq3Fg7Dve1vjK8eSVmyhyUsTBSElDhozpAYAqRqXUC1k31EUABgAPSGZ4amUzOd4UihCpaRBYp4kJClD8hr22PffvjlforjHD2jmzPEMrPn87MxLDkcwbmlVbOkdvyAodgMdR/Z36Mlyi5x840byZyQvIkd8tQdRKi/8AnP5UMJ+GemuM8MDZbhr5WfKly0fxOoPGG3IOggHfyLs2aF1gArehvSOcbgueyr6sscyztBGzE8tWApGJBIVqo7XRJ7nC30pk+GoYuGcWyCZbOLSpKQQs7AimSVfxEgbE0Tt3OnHRkynE/gNJng+OvVzNH7r570UBdaem6vz3xj+Nel+M8SaCHiHwUUEUolLwayzFQRQ1k+Cfbx3rAB1bHP8AjvCik8rDkxI421P/AL1RZYGySlmQ22yil97xvwMc29QTsZ8wk7o9KUWlJEYY9muhoA5eruLYWT4pp+pTS82zo1HCci0OVRHQI4HUAbuukHuaJVVsAkDthfL3OLvBMw8mVR5HDk3uL2rYq2rcsrBhv7CyTZNKXucZO8nZMZ8K8YU8e4trzBihtHRW1OF6mqgADVhQx7E712qiW3CvGFfq7Kx80NI8r6kNRowGjSDTg7lercCt2As0Kwy5foNp1krV+w59JcTSeBSihdNBgopbIuwABV32oEfoS6wq9M5cJl00yGRWtgTW1/hABNAHxexvsNg1wk6ydChgwYMKAYMGDAAYhzMpWqANmtzXg/Q4mxWzx2X/AJv7DgRjIvi3/gX+c/4MHxb/AMC/zn/Bihn+JJF8xsnso7n+wfnih/8AEibEo4U2A2xG3f719MLPV0oupMaOlqSVpD4Zt/4F/nP+DB8W/wDCv8x/w4XScViEJn1WgHcefFV73tRxjJPWU4cuApjJIVStDbtvuS1EXvh8o1YqUnsdDObk/hT+Y/4cHxcn8K/zH/DjH8C9bJLIIZlEbMaQg2rE/h9wf6j9PNrinqgKzxQRs8q9xp227mgdRrt2H3wZQqwxldGnObf+Fa/5j/hx8Obkr5Vv/mP+HGDm9aT0oWAB/wASlWJP2HdRXveHfCfVEU8giCurkXTAVYG4sH+wYyM4N0jZQmlbNE2be9lX+Y/4cfBnX/gX+c/4MLX4gtEr2FdR7UfPv2968YrRcUo9TAre5A3F9hsf88Rl4rRjJRbNWlqNXQ7Gdf8AgX+c/wCDAc69/Itf85/w4pZrOxxqGdgASAPNk9gANz+WFsvqJFYjQ+32B+9E/wDWsXlKEeWJFTlwh+uefyg/Jv8ALE0Oa1MVqiBf63/dhRkuJxS7RuCauvOGGQ+dtvwrv+bY3Zq0G6dMYYMGDCjBgwYMABgwYMABjA8d4xzJZvhzyzGjBjoBLsDQLbdSgKw0E73uBQxvsYX1XBGs8jO8sjFNelCLi0VVfxE2SqbA29++KaY+nWW6sd5DiCT5dXjXQvbSOwOx6dhY3HgexAIICyXucN8rlhHl40WQyqB0vd2CSRRH4QDQ3OwG5wol7nGSq9hBnwrxhF6hyEiZl5I02ZfmlkARi1HSLoBjpCLdnfwqjD3hXjCH1Tm2OYKzlBGqnRTWRr2BYDcal1Ek0AAfYszrl7WPpXkqdD30VkmigIdZFYtvrNlqAAavBIG977dyKxoMIvRuZlfLrzdPT0jSbI07FWrypFePttZe4TU8zEYYMGDCAGDBgwAGKmfb5B7tX/2sf7MW8KfUTkIlNoJYgNV0SrAbedz2wGMz2TdJOY8iByZWCFl1bCukX9Df5+awwzLIy6Co012KkAD6bbHEWQhEMQisPR3ZloC960sSWat6/wAhj5LLl1GpGS133YG/pv2+47fbbHDNY1ly/azqU7ey4KeTiXVJCVBh6ZAhF7AjUercjsdvfDaTLwMFV4oyi7oCg0gEeLFWfp9MQnK6phPqYMq6Si11d9yfIN/Tt322sRSopYSMik9luu/nvv8Aeh5xfoOMavj+iT1lKV/f+xbxHhmWK6uSoZOuMomhl0b2KHg/Stx74ynpriIHNs3IxB3G5Fe/c7/9Rjc5aZQXZSGTVRa7I+58qL/Lb74gkiy6l5ESMs2zvtW5HzHsd6NfT7Y3oXHkI61S4M/LMmvmAddVqo3X9+KfB5ieIK0VWVIa/I0+BYs/L58Y0Mgy6kMhjLDwSpB39uwP1FePti+uTg53OKKs3bUdjuKB70bG1/ce+E0dDe7La+pjGmuSbLyKqqooUKP37b/W7x5nlUhlNVRv/wBsRZxxY2oN53BNea8jsN/f6bwwTDmABSwq+52I812/zrDPwze3oc/+VBcrcozSf7QiyUBHHSeOo14s02nFp5kag2gn2NHf6Xj5xLgUEp13IL8Rt3+tEGv6sZ9+IaVIBbe6LMSwHtd9/rXfC/4epOTotDXgopH31Hm+XJDIm0idRr2BFA+/4h9icbjgWbE1Sx3pKqdwR/Ft9fvhFwjheWZUk5Z1kButix+++x380PtvjTcPHXd7Mvj/AIT/AP1imjoz0ryf/BPW1Y6jVLgZYMGDFSYYMGDAAYMGDAAY55xjhsizz6EbS+w1yD95qssIrIBkOrYb/JubOOh45z6lnaSeZMxo2QxxgNYHMJ6Dp3BIVCSTe47XWKafrfBTSvL6XRoOB5Ux5RAyurGywc2butX0DVqo72xve8U5e5ww4Xm5JcskkuksRsVINih3rYMDYIoduw7BfL3OMneTsmM+FeMKPUeeiacpAsZmVW5jMgawBp0gEG++ljXa1BsEBvwrxhT6vygWUSSTFFZSEWNBqBVbLFiwBUNpYg7kAL2vDrnkaFZK1Y79JZqCSAHLqqjuwUbaiBuNzYPg2e1dwQHWFXpnJmKBQXVwepSqaRpbcD3Ne53/AEw1xOfmYoYMGDCgGDBgwAGFnG4w3LVt1LGx/wChsM8LuMHZANjq2Pt0tjVyZLgzfH3hiCB3KEkkbM10KvvdUR+uFPIR05nPTlkldWlu48Ud7xoszw4SCpAj121Lf/Xtj7/RihQlLo76dAr9O2KKLXDVGR8RKKpX+ClwcQunLimLhKD9/rp79h32+g9sXpV1sVjYg2pYaTdHzqPih9fvgyvDY470ALffSoF170N8fEyKglukEm7Ci772T74SWlkt6ElPJkWVhS5AzHU4UspBGk+Pm/Ff9n0x5zWVijSi5XzdWSfJNDfuB9MSnhKIQdXV37k/TcFtzj1NAjDdgT9a/wBDGR0Vj6e3JsNRwe3ArXIRsC3O21abI81e9nDPJLHoMcT/ACDSfcXf6eartiIZRK06kr22/vwZbJRpelwL9j/ecMtFL7fktq+KlqLdvbjgi4nHy4VSMM2myQAT+Fquuw1VQP8AZhTwadzLFqDAMrCSgQFFbE/w7jGgGXsby0BuaYgfnRFn748Llx/4pr2Dn+vq3xaLxWKORtt2z5Hllibms/SBX9lUO97H3JA7YsZbisZVKIIVAG2sg0O+1j/PEEuRVhp1WPb7fbFeHgMa6q7MKO5JI/M7flhFpQSpFOpJ7sspKso0iQXZbuCSLNGjuBuPA7fnhhwhCkgQb9Bsn72T9NyNsKMvwJEbWCbrY2e35k4c8IjAkO9kIK/Mm/8AoMZKEVugUm3Q5wYMGJFQwYMGAAwYMGAAxgPUXEImlmOXWElY25pdNQeiOk7E8vpa6AJIFE43+MF6ry6xTPJLPpDqXULH8ix1Zk6hrS3a1Fs2v/hGKaXO3I0Mb+rgfZCeB8upywCx79PsT1G6JBJ1ars3d2bwsl7nDfLZJoYEidgxUEWFrazQryQtC/NXhRL3OFlzsKM+FeMIOO5aUZyRo1nlJSyKpa+akYD8KgqBYtmHksxf8K8YR+qs4zz8qZeXEoJQlhTEkICbvez07be5JIV9t7KaWWax5HPoWErltzIeo/7xdO47so9m79hve12TosJPSOflmy6tKhUgAAn8QA7nc9QOx9yL2ug7wup5mTDBgwYQAwYMGAAxVlkhfSWZG6yq2QbcagVHuwpgR32Pti1jIcT4TM80oCnlxH4qHuA0xKFVDA3s0cpYVuJ1+owAaJYcuTywIy2/Tte2m9u+wZf5h7jExycd3oX+UYyjZPMAQzoZkbkZmZ10KW1yyQyLC/S3ygFKXc6NjtiTiWYzLtIiHMAvzUCrFSKvKcxsJCl62IU3qpSdJANYAo0/wUf8Cb/8Ix5GQi2/dpt/wjFHNZmT4TXBzGal3dCJAuoB35ZQEuqamC6eogCt8LsjJmndFEk4ReaxMkSq0lNEYlJMYUKys42AatiQwNAUaE5KO70Lf2GPHKhDCOo9RBYLtZAIBIHcgEjf6j3wt9KTTvGzZgtqsCmQqQas1qijsb9tJAr5m8IjlsyGilR8wWhyuYBLRi3kDwlYzqj6lOk1p3ajTYAo2gyydtC/oMRqYg/KGjWF1aBWrSTWrT3qxV/TCrh2YzDZuQOWWIA6VKHSV6NLBjGAG72NZO5GkVeKaBhmsy1u6/ERAjQH0AwCioCkrTsCT43JoWcAGmMC/wAI/QY8/Cpt0Lt22GMtmc5nuWDTgq6xSFUonRG5eaMCORtDy6E+RqUEir1BtxWWVMqpDuZAF1GOI6nIG4ChHMer6qa7fXAAwXIxgk6Bv7jHluGRfwKPsBjN57N57VmeXrUrHcSmMtZ0LXaMKW1Ek1KbojSO4tTTzoyprnfTMFsRC5EYIbLrFywFLN4W6+YEG9tmUh3NkI2ABUCvYD+7EGSkywleKJ4+aoGuNXBdRsRqQG1+YHt5GEPxeb05hneRSrDSiws3422QjLnYoACRze4Nr5bw5dpMysjlwsUS6UK11yagxdwNLkBQNKmgSSRuhBYUhxgwYMYaGDBgwAGDBgwAGOdcVysozGaCDMSCuptJ2B7tGVHUQGUKoN9LUABjouOeep828s0iSq0ehSIQGAJLE6WU71IeXswAqyBffFIVvfBTSyz+nkecAiK5OO9dm9nFFa2IUeEJBYfRuwGwqS9zhnkM88+XSSRNLML+jAgEMBZoG+1nsdyKOFkvc4yfmZMZ8K8YUeqeQZzoRJJSjCUOzaQAlVp1KCxDVd9IPjVeG/CvGEvqnh5SfmhooQykK4VmckdRDKqElSwBY2ABddTXh43e3I0Mb+rg0PpXkcgfD9ibcFixDkAkEtufG/kURd3hxhJ6R4eYcuFZYxZscs2Cn4bahqNea/rJw4mlCizic/MxT3gxnc56ho0uIYvUTXviPViVWjKjUYMVMjn1kG3fFvDp2Taa2YYMGDGmBgwp4pxcJar3Hcjc/YD3whj9QEgvT0DXzb7/AExN6qTotHRk1ZtMGKnDs3zFvzsfuD2OLeHTtWSkmnTDBgxSz3EVj+p9v9dsDaXIJNukXcVsnklj1lbt21sWYkk0F8nYBVUUPb3s4zMvq0lyiKzEd9Clq8b19cT5H1TbaHRlPsylSa71ff8AyOE6sS78LqpXRqMGIstmFcWpxLihztUGDBivnJ9C3jG6NSt0WMGE+Q4mzyBa23/qw4xkZKStGyg4umGDBgwwpHmHIViO4BIwtzmYL5cMO9ix+f8Ao4ngzRDtHJ79J9wfH+vrhZzAqSxM2+oV+TC6/IXiM5f7Lwhv/AyfOaIUbayAN/ev8sX1OEStr5MakEAb/n3/ADAB/XD7DwdiakUgxgfUzwCWZokSRijGbVIwGpdIpDrURt07yi9JUjvYxvsc/wDUfD+XPKxaCFXW12brC9xLpQ6Etzcl7dFDY46NK725Fhjf1cGjySwjLqMsbj3qybsklr1bg2TscKpe5wy4ZkGgyyRuqKwHVo7GtlJ2FtoCg7VY22rC2XucLLlijPhXjGc9S5grm2V3MtITyggtFNElQSbAjBJIG9gbkhV0fCvGFXqPikjzchRLEFVjrGpeYRSimBXYM2wB37mukltt74KaWWax5GPoSQtlgTLzaYrsNlI7hTZBXsRWwutuw++p80R0jFr0vxNp4FZkZSABbLWvb5hsO/keD5Iomp6nyxO+I+Ivc3SrPcyXFc60EBn0avAHm9JP/wCuEfAfUk2YaC2idZRuFUpynDKDGS7HWQHUggC7oXjWAq8bQyrqQ/WmBHYg77j6j74r8J4Llcq/Njj6u42Ci/4jVliPHYea7Vx7HU87GXC5Wjk0nbfG1Q2AcYrhsbSS6vc42iCgBi+kQ1+UesVeI5jQhI7+MWsUuLR2mKS4dEYJOSsw3ESwdH3q+/183+WPbw1HMf4jti/KupNNWAbP5Y8JC0jKtbDsB5Pv+WOM9Aeemh017KAf68O8VeHZTlpXk7n74tY64Ko0zg1JKUm0eJnpSfYYx2YlLEt3ONhOlqR7jGNzUbLqXswuvv4xLXvYv4atzmnFfVXEljT4ENl4UUAhQjSSP+KVuknc9lHgD8rPAfVPEXjVM1Hzg8yMkjsFljtgG6QN0IvbarPiq8yOQSG2INEH3xd4GjPMmkbKQxPsB/qsL1NqPWl4OCed+50bguYKyAeDjT4y/BoC0gPgb41GKaN4njeIrIMUOM/7s4v4X8ZPRik/Kyen5kZeGco4YeDjaZeYOoZexxhpBZ2w54JndApvlPf6H3xz6U6dHVraeStGkwYMGOo4ihxjLhkLfiUEg/TyMZaWbfezvdn+/G2lTUCp7EV+uMlLFQKMOpdj/r2xz6y3s6/Dy2om4HNUqmqBsfr/AJ408kgUWxAH1NYyWgUK7+Kw3y/DWenkJH0uzX1J7YNKTqkg1opu2xujAiwQR7jHNuPSn4jMo8nNpKJ0D9yrXZIYn92oMd7UTuQSGOOjQQhBpXtjD+ouLSySSrHzoeUjaaBBc2QHAJUNujUptSDZ8gden65EdO8/oGvAZmfKRs0nMu9yNxWzLZJ1U4beztW574qS9zhrlOIc+BZDG0d+CCNqBBWwCRRHjvY8YVS9zgnyyQz4V4wo9XZaHnam5kzMhDRawFjCqaawhdWJNqLrV1VYw34V4wh9R8MZMy8qJHGGU/vZZRocnqKUz2pJULstAWbNBRSN3tyNDG/q4NP6YhjWBeVI7qSW6ypKk91IUALR7gDvfnDKeEMKOEnozhxhg0tEY2J7F9RIGyk0zKpragT2HbsHWacqjsoUsFJAZtK2BtqajpHuaNYlqVkzPUQZz0+SbXEEXp5r3x7b1GVRZCFZqKEbqFcTRxEPTOFVC5LMCwAUkEjFPiHqCVQMynLkWKHNs5W9LiCWIEIoY9ZAIstQN+9Yj0olFrSNPkOHrGNu+LuFfCczI02bV3RljlCoqpRUGKN6Y6jq3f2Hn6ANMOlRNtt2wx4lQMCD5wp9QvKGygh06zORbXpH7iY2wFFgKvTYvbcd8VMv6ikkeBUReqKKVxfiXVYVth06D4JY0KXdhph4fhzqxUgm+1ecOuG5ERj/AIj3P9gxn8n6nmkZ1QQE6MtItOSFGaaRNLEXqZOXqsAarApfmx5zvqOeJJmVEblLmZXstZXLFOlBvRcPtvS7Gj2xOOmouys9WUlRr8GEC8dJzQhBiC80xadRMhqHm8yttKg0tU1hlaxdYf4oSDFHP8NWTfsffF7Cb1FnJY2yoidUDz6JC6aho5UrV8w09Srvf92MaT2Zqk07Ql4l6PEpt1BPuCQfzrvi3wz0uIxpUBF81ufzJ3OPa+oXLuq8kkq2hA/UpSUR09kAs2rZOnqBXVvYhPqJwZJQ8ckQy8LqgjKnVNJIhcksSEGmyNOwH0Nz6MS78VqOONmlyuWVBS4mxT4TPI8QaVQr2wNdjpYgNVnTYAOkklbomxi5ipzt2GFvGYWZQFF4ZYW8az7RCMrpouA5O+lffSCCRdCxemwSCLrJK1Q0ZYuxGfT87/i5Y++5/qNYY8P9NhPnkZ/p4xRn9Q5hNTMkWhee2xYtoy0wjI9rZWDXdLVU12DM8ceR3TRpjSUKSTpYGLMRL2J6lYMWsCgukknWAEWlFDvWmzV4MJPR7kwPqJJ+KzQ39hm5gB9gKGHeKEgwn4vwt5XDKQNqO/3+mG7fTvjJQeoply0Ls8Lv8M08jUUDFAlxgBm0tbi23rbpN7LKKkqY0ZOLtDnhXDGiYsxB2rDXGfzfqRY9QOguOceWG6iIV1bD3IKePxD3xVzvEp0ZZbhcJBLLIUJ06UaNgi77sUJ6zttdb0NjFRVIJScnbNVjB+qYIVnkepZ2KlmCuv7lkC6RHSE8yrIVjQtuwbG7Bxz3jfCGSefSiRpIKHMlH74HdlTVJasxc9wFBA76rxbS5dBCr+rg0+Uy8ceXjSJzIgB0sSDtZ26QAAOwAAoCvGFMvc4vcGyTQ5VFdOW/dwX1WR06ibNEqoNAkC6s98UZe5ws+WKM+FeMZ71RmnGZbnshjVW0hNRKaq+agK6AXbc0Bew76HhXjCjj3E0bMlMuEWZEYSSctS5A2ChirdIY7g1fixeG23sppZZrHkbeiZpWyw5rIdJ0gKSSukDpawO3jvtW57l+RjG5X1Rl48kGhCRsQQFVAEDkA6qFWtkGvm3qrupeDeo9Ejw5qQsdOtWIFgBSSDpUWOkkUD5BrpGCcG5PYXFtORpZcoNGmMIhClUtAVW/GkEWuwsAi8R8PyAjTSxDkliTpAHWxYqB4TsAN9gLJO5yTerXMnPD/wCziQJy6Xtpogmvn1m71aewvucXeM+pg7Rw5WQqzAOzVuVKagBqBo9SEkiqNDe6XBm9OVpfc1SxKCSAASACQO4HYfYWce8ZTJ+sohluZK1yJStQ2LUer6DpawaO2w3W4eB+oXWURZmXXzFVlOkDS1kHsB0ElQO5HnbcD02jFB039jYFQasdtx9PG35E48CFdjpFi62G1969rxic56tZnaaGSoI2QFSBv1dWrpJBKkVvt5rcYv8AGPVKkRR5dysktG6FhQTqUAgjVSkXVD37WYPv+TenK0vv+jTiBPCr79h5N/8AXf74+8lbJ0iz3Nd7ob/kB+g9sZfhXq1BC/Pa5IiVYgDq6iB7AECrJCjyNsVOE+pnEsZnk1xzraAKBpJIII6QdOlgCDbdj4JwdNmYPf2NM3DbmSQsulN0VUog6GTqa+pQHaloVfc4YYxHFfVTM8hy8mlIAC1gdR1GyeknTpUjaj327YucV9WoYoxCxWSagpIB09Wk+4J2aiLG1nbudNm4Pb3NXjy6AiiAR33HtuP68ZbhHqlVWVMw5LxWboWykihsAA3Uo3ABsb7NVDK+q2WRZpZLgkLgKFGwvpK7AkhQb3Oregdhgwff8h05W19v0bV8shvUim+9qN7FG/fYAY9clbvSLrTdDsfH22G30xkOO+o2eR48rLoMSsXOkG2FBe4PQCGsbE7Vt3mzvrKP4YPG1SyWiWLCvS9R/iXrUgCyb3ApqFptmODST+5qoowoCqAABQAFAD2AHbHrGS4N6mCNLDmZCWW3VqF6QmoqQoFnpcggV4u+9JfVb8wT6/8AZzIU5dL201V1WvWLvVp8b7YFBm9OVtfY3WPDxK1agDRsWLo+49jjK8Y9SB3WHKyFWrWzACyCuwXUD5ZSbA9h2IH2L1nEMoJXNyAaTtSl6+b3C2Dt83irqzpyMcWkmagwqdio7Edh2buPz8++PjZdDqJVbYaW2G49j7jc7fXGU4J6jKSmHNSaiyKytQ22Oq9KjpJG2xrzVjFWf1Yxdp0eoEdUKEDcdms18xLCuoAULrcYFBsZ6ck2vsbhUAugBZs17++PWMpxf1OrGKLLyFXemJoXposVFg01VZqq2uyMHDvV8a5dmnbVJEdDkCtbWwsdgPlN7DsaFEWYMXB1Zq8RnLpt0rsdQ2Gzfxffc74x/BPUriWNcxJqEygrQA0sT46QdJ1KKNkbeLOIs/6rZneSCSoYtOoEDq6iWLdJIBSqAII7msGD7+aN6csse+LNryVvVpGr3oXtsN/sT+uPiZdAKCqBuKAHnv8ArjNcV9VI0cawOVklqiQOkaiCPILdLgEWNruqvzwn1WixyjMOWeImyAOoagAPADAMoJNDe770YMzB1kasDHN/UcztNOuYKN0mNNOohQ5PS9AUNk1GzuwsiwA54BxueWdSW5kciSOFAA0gOmkqSF7BqIJ3u/GJOPZSVpC2XiijaRCjFliJlbalk2JaMKDYvf6VgTjHaTr9jxyhLjtoscGzMkmVR5WVmPlTvtsVawKdW1KRXjfe8UZe5w3lZUSONYeWvYBdGldidgrdtj2GFEvc4xtN2iQz4We2K/F+B/ESl2nZU00FUUVYdiG1VWqmrTZKgEkbYrJmSBQxUzGXR2LsDqNWdR8dsbnT2BDP+hn+FGX+IF69Wrl9On/w9OvVp8/N9Pl6ceuD8D+HmMizMyFaKMtkk+SxPbVqYADYswutsKPhEoCjVse97v3O/vgXJRiiFog2De47dv0H9uN6jCydvSjFSTmmM2q+ZoNd9VlA/wA+qm1AgDSoAA2xf4vwpcw6SPOREE0lVFEkkdSurAKSQvg9qBFnCWLhsS7KtCgKvbYAe3kDf3O/eiJIclEpsIPp9Pt/rzg6kjbYzy3CGGUky4zNmQllcJsFaiRQfUQ1sSQw+Y1WDh/A+RPHKJzW+tSvzsy70SxCLYDaaNaaBom1iZOMEkAgkBTv+EGwD7i/f2rttj78KnT36TYF+aYD71qb9Td4OowtlrM+mNZlZswS7MSp0kAK2xVwHGvpCgEaa0iq3xd4lwgzCBXnJWNdMnTRk2osCrAIxGodjWo1R3xW+LbB8W2DqMLJ+HcHaKKeIZljzPkbRuleT1WzEVZBXtYAJJxX4f6c5UkMi5g2tFxoNNW1IC55alaWjq+VT82+PvxbYPi2wdRhbDPenObJLI+YJLG4xo2T6NTVIunUtdOzMfm3xPneEPJDBEcyRy/nbRu+1WOrZh41Fh5IJAOIPi2wfFtg6jC2WOFcG5HPCTnTItINNlDuAxLE6yBQGwsKLs74pZf0voMTjMnWrAsdJIIHYKGc6TWoEktetr8VL8W2D4tsHUZlkvEuBc6Z5WnYAgaFC0UZRtuGpl1EtprcnckAY+ycHc5WPLjMUUYHVy9ioJITTrul6atj8ou8Q/Ftg+LbB1GbbLHCOCDLyuyTMYymkIwtruwS5J1US1bD5iCSAMLz6VNBvijzdV69Bqr1fIX+fX1arrciq2xY+LbB8W2DqSC2WOMcFGYlDtMwj0adCimB76lcMANwpIKm9IF1tjyODv8ACtl/iBbOW1cvYKe6aderSd/xea7bYh+LbB8W2DqMwm4XwPkTrKk7FaOpCLLFhv1FtlLddVYJIBAJGKWZ9LF9bnMnmF9StoNAHuGUP1H5SCCukotACwZ/i2wfFtg6jNtlni3B+e0WuduWq6XXTRf3YMpGgsNjsaF6dNk48Zbg7pl5oBmTbm1fR8o2sEat9W9kFfmJGk74h+LbB8W2DqMz0o9ZD09ypopUnPTfMBX5ie+nqqNflGmj8i1vZMef9M81pnfMElySg0mlB2KuA/WunpAGnuT8xvHr4tsHxbYOozbd2WOIcIaVMujZg1GKkOjeSxWoEMNLVqq9XzXVgHBw3g7QpmETMGpBUZ02YyBQYksdbVpHi9I8m8V/i2wfFtg6jM9KPvC+HR5ORZWmJ/dMr7ELYaLSVBYlKArubuziv6hkmD1Csu525WlVY6kfqsGulGQmxYdvNEGYkZqIbSQCOwNg1tRH0GKgyjA2JGHnYAD9Bt4GOTxXh4+ISyfH6KQ1HF2PDOumCIleYN2VRVdDXsO25xRl7nFXLwshBDbAliAqiyQRuQL83iwzWbxaEVCKivQRu3Z//9k=">
            <a:extLst>
              <a:ext uri="{FF2B5EF4-FFF2-40B4-BE49-F238E27FC236}">
                <a16:creationId xmlns:a16="http://schemas.microsoft.com/office/drawing/2014/main" id="{2332A6F0-7F98-4056-9452-2CD769373597}"/>
              </a:ext>
            </a:extLst>
          </p:cNvPr>
          <p:cNvSpPr>
            <a:spLocks noChangeAspect="1" noChangeArrowheads="1"/>
          </p:cNvSpPr>
          <p:nvPr/>
        </p:nvSpPr>
        <p:spPr bwMode="auto">
          <a:xfrm>
            <a:off x="0" y="-860425"/>
            <a:ext cx="25431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endParaRPr lang="en-GB" altLang="en-US" sz="1800">
              <a:latin typeface="Arial" panose="020B0604020202020204" pitchFamily="34" charset="0"/>
            </a:endParaRPr>
          </a:p>
        </p:txBody>
      </p:sp>
      <p:sp>
        <p:nvSpPr>
          <p:cNvPr id="11269" name="AutoShape 9" descr="data:image/jpeg;base64,/9j/4AAQSkZJRgABAQAAAQABAAD/2wCEAAkGBxQSEhQUEhQWFhUXFxYXGBgYFxYcGhgYHBUWGBgfGRkZHSggGBwlHBcXITEhJSkrLi4uFx8zODMsNygtLisBCgoKDg0OGxAQGywlICQsLCwsLCwsLCwsLCwsLCwsLCwsLCwsLCwsLCwsLCwsLCwsLCwsLCwsLCwsLCwsLCwsLP/AABEIALUBFwMBEQACEQEDEQH/xAAbAAACAgMBAAAAAAAAAAAAAAAABgQFAQMHAv/EAEEQAAIBAgQDBQYDBgUEAgMAAAECAwARBBIhMQUGQRMiUWFxBzKBkaHRFEKxIzNSYoLBcpLh8PFDorLCFSRTY3P/xAAaAQEAAwEBAQAAAAAAAAAAAAAAAwQFAgEG/8QANhEAAgIBAwMDAgQFBAIDAQAAAAECAxEEITEFEkETIlEyYSNxgZEUUqGx8BUzQsEG4SRi0Rb/2gAMAwEAAhEDEQA/AO40AUAUAUAUAXoAoAoAoAoAoAoAoAoAoAoAvQBQBQBQBQBQBQBQBQBQBQBQBQBQBQBQBQBQBQBQBQGL0BpxGKRBd2Ar2MZS4RxKyMVuU+I5lVfdUt66Vbjo5+SlPXxjwslbLzdINo1+ZqeOgT5ZWl1OXiJ5j52OzQ3P8ra/K1JdOxxI5XVmvqiWPD+ccNIQCxjY9HFh/m2+tV7NFbDfBZp6rp7HjOGMCSAi4IIPhVR7cmimmso9UPQoAoAoDF6AC1eNpLIK/F8YjTS+Y+C/esvU9Y09L7c5f2LNelsnvgrpeYz+VB8T9qy7P/IXn2xLUen/ACzUOZX/AIF+ZrmP/kUvMTv/AE2OPqJEXMq/nVh5jWrdXXoP64tEM+nT/wCLyWuEx8cnuMD5dflWvRq6r1mDKdlM63iSJOarK3IwvQGaAKAKAwTQETiPEooFzSuEHn/YbmvUiWmiy6XbWsipjPaFCP3cbv5nuj6617g2aegXy+uSRVye0eW+kMY9WP2r3tRc/wD56CW82bcN7SWOjQAkm3cf+xG9O1EE+gJLMZ/uXnDOe8LKQGYxMejiw/zDSnYzNv6VqKl3cr7DPHKGAIIIOxG1cGe008M9XoeBegM0AUBg0BB4ljMgsou36VLXDuILrewooMK873NyL94k/QfarrshWsIoKudr3LSDgMQN2Bb12+VVJambLcdHBE0cOiH/AE0/yr9qic5vyTKmtbYA8Oi//En+VftXvqT+Tz+Hq/lRS8W5Ow8tyoMbHqu3xU6VYq11lfO6KOo6VTbxs/sKuIXGcMIIYNFm0GpU6eH5NPPer0Xp9VzszMcdVoXs8xHngHG48VHmQ2Ye8vVT9vOsy+iVMsM3dNqYXxyuS1FQlozQBQGuVwoJOw1riyari5MJZeBb4nxBnOUXVdrdT6/avjeodQuvs7ILC428mpRRCC7pG/B8EuP2mhvsPCrek6H3QzcyO3WYeIG5kiQ5I4hI436gepO1WnDS1P06a+9/c4U7JbzlhHmRZhr+HiI8Ba9d9mois+hD8gpV5x6jM4doZv2bRhGGpQix9RbepKf4bUr05R7X5WMfseTV1XvjLK+SJjOXStmhY3HQnX4H71Uv6NKD79M2vsWKuoJrttR54Zx5lfs5/G2bax8/Lzr3R9UnCfpahHuo0MJR9Sr9hmU19D3efBlPJ7roBQBQC7zLx/sFKoM0hF7b5QTYEgam52HWuki9odH68vc8RELAYHEcQmLMSwBGdidhfoPGwOgr0+nu1Gn0FXbDl8DrgeR8Mhu6l/Inuj0HX415k+fu6xqJ7J4LqLg2HUWEEQH+BftXmSi9Vc39b/dkXicOFhVWeKIXdFHcW+ZmsLaUWWd1zvteFJ8Z5K/jPI2GnzFQYnOuZNid9VOhr3uaLGm6rdTs919xPxEGO4UcyvmhzC25RtOq/kv5HfxqVYkjTjZpdasNYkPvLPMceMjuvdce+hOqn+486ilDtMTV6SzTyw+C8FclUzQGK8BD4pjhChc+gHiegqSuHfLBFdaq45ZXcPDTEO23U+J6WqxZiv2oqUp2+6RdIoG2lVG2+S8koo0zY2NPedR6kV0q5y4Rw7a48yIw45B1kUanc+Z/5qR6ezjBH/GUpZb2NsXE4mICyKxNzoQdBb7iuHVOPKZ1HUVS4aZvgnVxdTcXIv5jf1rhprZksZKazExicOsisjqGUixB617GTTytjyUIzWGc941w+Th8wnhIyHuqouCxN9GABBAArVrtWoj2z5MC6iWis9SHD8DrwDjCYqESLvsy9VbqDWbfVKqWGbWnvVsU0WlRlgwTXgKPinECz9kgvuD5m2wr5vqfUZu1aepfmXqaEo98idw7B5VGb3tz5enhWj07RKipd+8nuQXWd0tuDPEZyoCr77mw8vE/CpNddKMVXB+6WxzTBNuT4RU/jip7OBb2NibXLHrWFbrLKZ+hpll+X8l1URku+xhPjcUBfKR/RXctd1JLMoYPY06ZvGTxG/4qM/lnj1BGl/8ASpq5rW09z9tkfjk9nH+FnjmLLTguP7ZO9o6nK48DWtodT60Pd9S2ZT1NPpT24fB44vwlZQSoAe25G/kfvUWu0ELoOSXuOtNqpVvfgqeB8UMbiGT3blQxN7N4X8Kz9BrHVNUWMu6vTKyHqwGyvozICh4yBxria4eJpG2A0HiegFEifT0u61QXkR+BxzY+cSyAiNTct0JBOUL4EXOoNd5N7VuvQ1uuO7f+M6Fh4FQWVQB4AAVzk+dlKUnlsMS+VGb+FSfkL0Qrh3TUflit7O+KyYiOTtWLFWuCfBhe3oDevWavV9JDTziorlEL2oTlfwoG3aZvitrfrXsSXosFL1M/yjyu1cmGzXi8MsilHUMrCxB2IotjqEnF5TOZcycIfh8y4iAgL7qBbqxY3srAAhwB5DQVNF9ywbun1EdVD0rOR65V44uMhWQaMO66/wALfbqKjnHDMjVad0Wdr/Quq4K55NeAVeK47tsT2KKWCKbkMQA5uLaaXsLa+NX6q+yv1H+hkX3Ky5VL9S/DrDGCxAAGvr971TadkjRzGqG5oKPMLklE8PzEefhUicYfdnDU7FlPCI8mEgUsrKMwXMCxvmFunxrpTsbWCKVdSTT5KdexMUaZU7R75mIHcW5ux87bVYfqd7ks4Kf4Xp9jx/6K3iX4awGVVLnNcXvHGNBax1dgL26Zqlr9aW+f/ZU1D06xxvzjwSYe6R+DnkjU+4jftO0PXLGdVT+bT5Vw3n/djn+hNXhf7Emv6/0JeF5vKMYsUgWTZWUjI506nRbX110qGej7o98HlFmrqOJdlqw/nwxkxuEWaMo3VSMw3W4tdTVaE3CWUaE61bDD3yIfJ18NinjZiqszJZ9LsPcKn8xPeB0G+m1aes/ErU0Y+gbqudbOlVkm8ROJYoRozHoNPM9Kq6q6NVUpMkpqdk1FFdwaEk5yttPG+tz/AL+NZfTK3OfqyRZ1Mkvai6NbiKRBhgLSPIencQeA6n4n9Kqeh3XSsl8YRL3pQUF+ot4VmgkbxDG48Rf++lfIOyzR6xvzk1rFC2pY+BvU3Ar7iEu6CkzFa5F3iQ/DYhZQP2b6Nbp4/f4GsDUw/g9Wror2vk06Wr6HW+VwSJAIsUjr7kwynwzbg/GrbiqtXGyPE+fzIo/iaeUZcw4/IvK1zP8AAtc08PHdkW+4BC7Dre3j51g9V0kcq1eDU0F7XsZccGxPaRqSQSNGt4jx8K1NFb6tWSlqIdljRPY1bIRC5q4h2+JGGjXPkVi9mIAdhYLp1tprsSKlijY0FfpVerL9Bv4Ng+yiRLWIUX2367AX1rhszNRY7LHInCuSIicWb9hN/wDzf/xNekunf40fzX9xX9l+Hy4d3/jfT0VQP1vXrNfr9vdeo/CPPtSwpOHSUf8AScE+jafrauockfRrFG2UP5k8DjBIGVSNiAR8RUb5MmaxJpmyhwROJYFZkZG6ggEbrcWup6HzrqLw8klVrrmpI5zydfB46RGYqjO0R7TTMRcxlT+Zvevt72l6lku5ZNrWtailTXP+ZOohqgMI1zvlUnwBPyr2KyzmUu2LYi8uYFHxCzhmPaFprEWyg3tcgWJudr6fWtK65qr08GHptPGWo9RS5GAxtNKZHBMUdxGn8bD3nP6D51Si1CHbHlmg4Stn6j+mPC+fuGN4obDLp/vZlIqWujO7PLdS+3ESnxkblO0b3SbDXx8BVuEoRl2ooWQsa75FUsBd1QWuxAF9BerE5qMclRRc5JLya8fwKUSiHul2XMNdDv4jypDVxlDv8Iiv0Nin6fL8FO7ywllOYC+VxcgEj8pZdfhfrU/4NmP6FRevS8Pgk4LFpMpjmsATfuxrm02CszBY1AJ063PjUFlcq33w/qW6r42LsnsW/KvGnw8wgmDMHIETsxsF6AalSD4jqbXqtqqa7I+pX+qNHRaiddnpS/Q08/jsMWJt86ICNbgK3esSLai3mDrXuj99Tj8HmvbrvU/k6WjXANZL5N2PCKbmMBykZJF7te1x3d/Pr0rG6qlYlU3jO/7F/RtwzNeCXwSALEtutz9ftVrp1fZSiDUS7rGWFXyALUBScdjyssgAPTXbxF6+Z63FVWwvUc4L2kfcnBs9YXE4hlzZUt0BuCat6XUa22MbO1Yfg4urpjLtye+1XExOhBDbFTup6f8ANWPVhrKZQfK5R52yosjLx8lMJi2CVj70Uij5N9jWepSlok3zGWP2LrilqmvEkNwr6KPBkNEPi8GeJ18QfH+1VtXWp0yRLRPssTKXk6a5kXwy/LUff6VmdGsb74fBf6jXjtl8jJM1gT4An6VvIy0ss5lwDhyTYyPEBmPau8+U6WCltyBZu9bqLab1NLZG7dfKGndbXjB1C1QGEBoeMXOeuJGHDMF9+Q9mtt9d/oD869Rp9Ko9TUKT4ju/0LHl7Adhh4o+qqL+p1P1Jr1lXV3O6+dnyzfxPBLPE8T+66lT8a8Tw8kdNjrmprwVHJWOLwdk/wC8w7GF/wCn3T6EW+teyWNyzrq8Wd64lv8AuMdclIxQ8OW+0dexxSzA3zoFI10Cm7WJGXUH1G9T17rBu9OffVKD8HTcM11U+IB+lQvkxJbNo0cWRjDIEALFGADEgE26kaiva2u9Z4Ib8+nLtE72fzoWK6CQKQQNrDKLrbx6j49a0NfFqOfBjdLsg7GvOC2m42Z5jh8Nrlv2knRddh4+F6gjp1VD1J8eC5ZqXZZ6Ff6suIOHKq+LW94+lQyucnnwWlQlDHkgDDGXDmMe8hI18QdPmKkU/TsUnwyJwdlbivAryB4ZASpDKwIBGhI/WtJyrlDnkxlGdc91x/0XPCxI8jYvEDIqIQuhHjc2Px+dU7e2MfRrec8l2lylJ6i3bHBN5bwgeBnlUft3eQqw/KT3bj0A+dQX2dskk+NizpKoyg3NfU8iPzZwSOCSTI4UARsiXubsWBA66WBvWrpL52JJrJia3TQom3B/oV8UeLxmQN2roraPkLZf6gLn0vXc/SqTSxv9xV610k3lpfYbueYhIozOqsIwQCWXKxzFSQBrezADxtes/SWOPCNTW1xkll74HDhigQxgEkZF1O57o3v1qjN5k2alaxFIo+ZmIlQsBkItce9vrb6fOvnury7bIuf0/wBTW0S7oNLkvuHkGJLbZR+la2klGVMXHgoWpqbySbVZIzFeAj4qFZAVbb1qtqK6r4uuZ3Cc4PKPcUeUAeAtUtUI1xUI+DmT7nkqMJpi5iNggzeulZVW2ssa4xuXZ76eCfOSqC//AEx/+2YEehf7CqyWNKv/ALS/7LWf/kb+I/8AQ4LX0SWEY+cmrFGytfTQ6/Co7PoZ1D6kUXL8IWd7G/d1sSdb2JOn0rK6dCMbpOPlF/Vzk64plxxdWMMoQAuUcKGJAJym1yNQK248lGtrvWeDn3s3xKGYq1hKFZSFtlNsveUga3sb62O4qaxbGx1CE/RUl9LOm1AYhg0PGJeOX8XxJI948MMzeGfQ/qQPga6N2p/wugdn/Key/IdAK5MMwaAUsb/9XHpMv7nEWil192Ufu2Pr7tSco0YP1tM4S5juvuvI2A1GZr+DND0RvaHh1k0Z1UqhIzFgFa5ytoDm2YW8bVNWafT5yinsNnAtMPDYk/s01O57o3v1qKXJQu/3H+ZJxEYZWU7EEG29jXi2aZDKPcmhC5WhEWKaN4sjFnyt3h3CLAW1FrrfXxrU1MnOtSyYGjj2ahwa+2S2wHB58KydmEdVDLe9mZCcwDC1swPUHXXSq0rYWr3F6NFlE12Yx/Uvv/klHvgofMf3FQek3wXVclyRpSM3aQumY+8pIs32NdrOO2a2IZbPug/0BuKMBrh5CfIoR8716qV4kjyWofmOX+hWY3EiSxxbpHECCIg12cjbPbp/KKkhBx2rWX8le25Sw7WlFePJX8U52NmGFiJAGrspsv8ASNvjapo6DDXqNFW/rHtaojx5KCLgGIxkmdpEJdO0Dkkgi+W3dGhHgNqtvVU0x7UnsU4aK/UT7m1v5HXlnl78OO+iq46xyylW82VtAfnWZqNQ7Hs/3SN3SaX0l7ufs2L3NjB8ZZ83ZqqhFIJWSe5sANiLEA6irGn2q/zgoat91/8AnJ0NNhWc+TbjwUXNOHuEcLmsdfSsLrFeFGzGcGloZ7uJY8FcGJcosBcW10186vdOmpULCwVdQmrGT6vEJg14wLLYTLiSrkkM1wb73uf9K+Qvpa6j2WPaRqKxPT5j42LQMzXSLuquhc669QvifM1vxslP8OnhbZKPao+6XJq4jF2ULKnvOQtzuWbS5Pp+lNRXGmlxjy9juqTssy/BFxMI7fDQLtGC5+AsPrVWyCVtVC/47snhJ+lO1+dhhFbZnkLjMloXte9rC29ztVTWz7KZE2ninbHJV8qoBmtqbDMT/H1F+tv7mqPSkt2i1rm3jP8AiL7EJmUg7EEG1bKKCeGcw5YiGHx5R4crdo2Ru8O6Ra1hcWNr6kbmp5PKN7U5t0qlnwdSvUBgFfx3ia4aF5W6DQeLdB869SJ9NRK+xQj5KjkPCkQGZx+0mZnY+Iucvwt+tGXOq2J2quP0xWEM968MzJg0PBFi4S7TcRwzDuSgSxk3sHJNiD0IYD5VJk1pXwVdU1ytn+Rbcm8wfiEaOUZcRD3JFPUjTMPIkGvJwxuV9ZpvSfdF5i90Ml64KJzfnVw+NUPmEaqLKQcsk+pRbbNpvt61Ygtja0icaH/mx0TDe6t9DYafCq75Md8mwivPB4KHHYGw+JEseiSAhgNAX1Nz8x8q0NO1ZDsZjaqEqrVOPD5GjBTZ0VvED521qlOGG0a1U1KOUepcOrWuNv8AfxrxSa4EoKXJExHCY2VhlF2/Md7+tdq6afJFLTVtcFRiOVxuDexJt4jSw/UfKrK1ksYeCo+nwbyboeV4lsbA6MHBFwykki3gRprXEtXN7HsOn1PHctyVwrgiQBLe8qlCRoGW5tmHUjxqKd0pck9GkhUkSsHw6OJnZBlzm5A2v4gdL9a4lOUsZJa6o1tteT1xPGpDGXc2Av8AE2J/tSMHOSSF1qqg2xB5Swz4rFtPIpaJc1u06EkOtgeoFjpoK1NVONdXYuTG0SnZd3vg6UKyDfIvEMMJEK/LyPSq+qp9WtwaO6p+nLuKjgWNObs3JuARr1IP2rC6XrpRt9Gx/Yu6un298Rir6YzwoBf41G7TLkB2FiPU9a+W6vp77NXD01+TNDTThGt9xb4PDiNAo6D/AJr6HS1elWolKybnJs8YyNbq7HRLt8bWv8Na8uhFfiS4Qrbx2rlldy/GXaTEMPfNl8kG1Uumwc3K+XMuPyLeql2RjSvHP5l4TWsURZ5nx18scZJa+tvl+tYHVNVJ/h18mpoaYrM7OC24Jg+yiVSAGt3vWtPQU+lSovnyUtVb6lrkuPBYGrhAc951R8JiExMQsklxIAbAuB3SfPQG/wDJ51LF7G50xR1Fbplz4G/gGPE8Ecl7kr3v8Q0b6g1w9jL1dDpulF+HsLXMEBxvEI8KTaKBBNIOrFjYD5frXawlkuaS3+Fod6+p7IcwAo6AAfAAVHyZfuk/zNOD4jFLfs5Fe2+Ug2od2UWVrMo4JLNQ4KqLmLCu+RZ4y17WzDevcMsS0t8Y9zixW5hcYfi+EkjNjMMki+IJy3Pnr/2VJFd0S9RH1NHKMvHA58RxywoXcgAX38bE1FFZZmVVyskoxOdcpYWTGY1ppFZoVLEdodixzKApJ8jppoKmk+1YNvWShRSoR5fJ1ECoDAPVD0jY/CiRCp9R5Eag11CfayOyHfHBTYKVoWs+g1v4eoFW5xVkcxKVTdLwy9ilDC4II8qptNcmgmnwbBXOEehavQFqAxQ8NWKxKxozuwVVBJJ2Ar2MXJ4RzOajHulsc441jJeIMqqrhMx7NQO862Hea+n9raVrVQhp49ze5gW22ayeEth+4Nw1YIlRQL6FiOrWAJ+m1ZltjnLuZuUVKuCiiwqMmMWoCj41gTfOg/xW8baGvmetaOUV61S3zuXtNan7JknhXEQygMe8NDfrVzpfUa7alCT9y5I9Rp3CWVwWV62clQwDTB69gZq8bwOeCixchxTdnH+7Bu7eNtgKx7LZa2z06/oXL+fsX4QWnh3z+rwi8ijCqABYAWArXhBQiorhFGUnJ9z5KvjXFuzsiauf+0eJrO13UPR/DhvL+xZ0+mc/dLgreX+GlnMj3IvoT1N9CPKqXTtJJ2epPctavUrt7IjTX0JlgaAg8W4es8bRtsdjpoRqCL9Qa9RJRa6Z96OdcJxknD8WRPcIxIew0PgwA/t4109z6rUUV6/Sp08r9/yG6fhqzTxYzDSjOoCtbVZI76g21BG4pnCwfOxm6oOi2P8A6Zv5p4K+LjRFl7MBrtoTmFvI1zFnWg1UdNNzlHu+CAnJ6wtA+GYq8bDOST+0X817dfpXpPLqk7Izjasp8fYlc5JLJGkEOjTPkZv4UALMfpb40RX0LrjN2TW0VnH3KB/ZglhbEOPVF+lrWrvvNCXXJvmCGPH8HgE64yZjeKMKMxGVbZu9tq3ePWuVLwjLqunKDph/yYj8f4lLxFlREcR5z2aqDmkUqbsb6AaHy1sdbVKkoo2NPVXpI90nudD5e4UMNEqADNYFyBbM2UAm3TbaoZSyzE1Nztsci1rkhCgCgIePwYkHn0Nd12ODIbalMoJHkwzaaA6+IP8ArV5dlyKDc6WWWE5hjOj9w/MfOq89LOPBYr1sJbPYsUxiHUOp/qFQOEl4LKtg/KIGJ5kwyXBkFxuACT9BUsNNZPhFezXUV8yKjF89wgHIjsemlgfsKsx6db5KMutVcQTbF/iLYzGShCoI3yD3EBAILNezGxuP0qxX6NEc+Sla9Rq5rK2HvgvCUw6AC7NYAu3vEAWA8h5VmW298sm/RQq4r5LICoiwZoAoDyyg7144prDBQ8R4QQS0drb2+1fK63o9kJOyj9jQo1Ka7JnnA8XZe7ILgddL17oeq2w/DuWcHV2li1mBKM6sc8UgUndW2P2NaPqKySnTPD+JFdVuKxOJ4xKZh+2mAW/upcX9TvS5OW+osSj8J8nUMp/hx3PX/wAzBGoCXsOirYfW1eLq2iqj21vZeEgtJfN5ZGxvGndbwiw6k2v8B8RUd/Up21/gL9+SWvSxhLFpo4HwhmJklvYi1ju/+KuOn6G1y9S471Wpil6cBnVQNq+gSSWEZbeT1XoMUPAoCm5j4CmKjIIGcDuv1Hx8PKuky7o9ZPTT7lx8HPpDieGS6Wsxv4q/kTYG/pXp9PH+G6lX7tmv3GvhPPcElhMDE3idV38Rt8a8aMTU9Euqf4fuQxQ8UhcXWVCPJh968wZcqLYPDi8ldi+a8JGSGmUsNCFDMfoK97WWYdO1Ni2jsyoxPtGw6hsiSMRtoBf57AV6oMtw6JqH9TSFvik+Nx0qoVBB17NT+zVSNGdgbE2OhvuNqkWEi7UtNpYN59y8+ToPAOBJho1AJZwqqXa2aw2A8FHQVFKTZg6jUStk2XFq5IDNAFAFAFAaZ4FcWYAjzom48HMoqSwymxfLit7jFfIi4+9W4ayS+oo2aCD4KmblSU7Mh9b/AGNWI66HlFN9Ns8M1x8lyE96VVGvugnT42r19QivpRxHpE2/c0T8JyPh11fNJ/iNh8hUFmvtlstixT0emDy9xjw2GSMBUUKo6AAeVU5ScnlmpCuMFiKPU06oMzEKBuSQBXLaRJGLk8R3FvHc6wJcJeS21tAfQmondFGrV0i+ay9iom5+boijuk6knvX0HT51x66LS6JjmRHT2iyAjPHGQbXylgR89699dHcuhLGe4tcN7QoMxWVHj8GsSCOh0FwD6V0rosp2dGuSzB5/uNHD+IxTrmidXXxUg/PwqRNMzLKp1vE1hnjE8LjfW1j4j/etUL+mae3ftw/lHVd84FXiOX2/K999xWZZ0OTxifl8lqOtXlGiTl+QndRr5/aqv+g25zkmjr60uCTBy3/G5PkAKtVf+PQ2dkv2Ip69v6YllheFxpsoPmdf97VsUaGile2JTsvnN5bJu1XOCIp+N8zYbC/vZQG6INXP9I29TXEpxXJBbqK61uxN4h7U8rFYYAyjTO7218coU6fG9RO/4KU+pLOyIM3tSmDECOEi/vftLEafLrXivOP9Qk3wTMN7VLkZsPdQt3ZHPd32UrtfKLkj3q6VxJHXtvgaeE87YOchVmCudle6knwBOhPkKkjZFluGprnwy6xmEjmXLIiup6EA1ImW67ZVy7oPDFPiPs/ia/YyNHrfKRmX6m4+dddxtUdetj/uxUvvwykl9neIvo8R+Y+mte9yL8ev0tbxZuwns5mv35kQfygsdrHewFO/BDZ12tLEIF1gvZ7hksZC8h/mNh8hXnezOt6xfPjYaMHg44lCxoqKOigCuTMnOU3mTJArw5wZoAoAoAoAoAoDFqAzQBQGDQEHiXEFhTM2utgPFjsPLavJS7SSip2y7V+pzzF4jEY2UIb3OqpqFUb31/WqkpSnLB9VVDT6Knu/r5GTh/JcVlM1y1tQCbX8yN/pUqoijJu6xc21B7F9h+DQJokMY/pFS9kfgzZ6m6Ty5M3NgIzvGn+VftXvajj1rPl/uV3FOV8NOAHiUECwK90geVq5cEyenXX0vMZCPxXk3E4NmnwcrEAEm1xIABtYXD/KonW47o2aepU6lKvUR3/z9i45I55E9ocQQs2ytoBJ5eTeXXpXULMvDKnUOlypXqV7x/sPOapjGyZFBjBmh6eSaA59zxzfIuaHCg6ErJKuuUjLmUeFgwux8dKrW242Rl6zVyS7YFByjyfJij2037pg9iScxba5G5G/Xw3qOunu3ZV02jlZ7pjvwfkzAxi6xrKRoWch9euh0B+FWY1QjwaVWjpiX8fDYRtFGPRF+1d9qLKrivB5k4VCb3ij1BB7i6g6EU7UPTj8Chx72ZYeUE4cmF+g1ZD6qdR8KidK8FSzQwlvDYVYeM47hEqR4gmSK2iEkgrc+45HvdbeYFcpyi9ysrLdO/dujq/BuKxYqJZYWDKfmD1BHQjwqdSTNSFimu6JYV6dhQBQBQBQBQBQBQBQBQBQBQBQBQGuaTKCToALk+VBhvZciBNxKXHTMkYOQEFdhlAuCx01uCdPMVWcnN4R9FHT16OlTm/c+fuO2AwKxKFA2Fr9asRSSMK26VktyYK9IjFAZoeGDXoMFaHoi87cpKVaeDs0ZSXfMLAWsWdSNj3f71BOG2Ua2i10l+FPdGfZ7zYcQTh5gVkUZkzHVk872uw016g38aVzzsznqWi9PFkN0PYqYyzNAKnPvMRwsOSI/t5LhL/lHU+F/AHc1FbNxWxV1V3ZDbkrOR+DPKz4nEIVDe4rHfNZnYgW0JscpFR1V53ZW0lMpZnNcjriobxuq6EqwHkSLD9asfkaLW2EKXAoE7FXgKwYiILFNGdEZ1AXLIvmR3XGuo3GlcJIrrDWVsxh4fxcM3ZyKYpf4G/Nbco2zj012uBXSkSwsysPZloDXRKFqAgcY4THiUySqCLgg2F1YbEX6ivGsojnWprDOTzSTcFxTZbSK5DFEzBeyGhLJYhWJsAb6FT0NQYcGZ++nltwde4bjknjSWM3RwGB8j/ep08mjGXcsolV6dhQBQBQBQBQBQBQBQBQBQBQBQCvz1xYRRrEveklIAQGxyjVjvp4fGo7ZYWDQ6fp3ZPufCJXK+AMaszCxdr737vTzA3NqQj2o5113fNRXguybVJko48IpcZzVhoyVL5j4KCf00qOVqiXaunX2/Sv3PWD5nw0g0lCnwfun60jbFnlvT9TXzHP5ETifO2Gh0zNIfCMA/UkD615K2KJqelai3xj8yFhvaNhSbOssfmVBH/aSfpXiviyazompitsMZ+H8UhnF4pFf0Oo9RuKlUk+DMtosqeJxaJMiBgQRcEWIPUV6RJ43OT818KOE4gk8RdR+9DNqikN3lJtopW4sLnXpaq049s8n0Gl1HraWVcvyOpYHErKiuhDKwuCDcEeRqz4MGcXGXabnYAXOgG5ocNnNUlPEsW7ImaISoofMQCiXzHqLa7W1zjrqIPqkZr/ABrdvB0tanRpnq1ALnMvBO0y4iJAcREVZb6doAb5G8dNidjao5x+CtdVnE1yjfBLDjoQdQQbEHuyRSDp4q6n/ZFerc6Uo2LPk1wcUkw7LFirEMQsc491ydhIP+m5/wAp6W2pnAU3Daf7l+DXZOBoBf5z4GuKwzqc2YAsuU2JKhrKSAbqb7VzKOUQX1KcWLPsmxuRGwztY27VI30kW5yyd21sucEgXvrqBXFb8EGjlhdrOjLUpeM0AUAUAUAUAUAUAUAUAUAUB4r08RzbnKNMTipASwaARxgAXDGRcy7AkakDX6VXsXczf6dbZTV7fOX+w64vHwYGFO2cIgsi36kKTYAbmwJqXKjHcyVXbqbX2LLe4nYvmN8bJkhQmPWyHd7a3axvbyqB29zxE3K+n16Sn1LXv8rx+RaDl7EyB0aRY0FgoRFCtpfprYbV06pcFZa7T1NTjHL+74IUXIbtFd5AsnRRqvoT9q4VDwWJddSn7Y7EQez6YxkmRBJ0XUj/ADf6U/h3g7/16tTSUdvkq8LyTiWieQqFZbgI17tbe39vGufQeCzPrNKsUEtn5FdVmjAnQSIA1hILjvDpf1Gx00riKlFbF2dmnu9knn7D/wAn+0QNaLGEK2yy7K3+L+E+ex8qsQt+T57X9KdfvqWV8Fh7TYElwiTXDCKRZB7xDCxFrqdNx3ulq6s3iV+mTlC1wf8AyWCb7MsX2uAjJ97NKG21PasSdAB1r2p+046pX6epcfsv7FlzhjxBhJpGBICWOW17N3dL6da7lsjKueIMVfZzy9Hh8RMUYuURYyxBGrHMQAQNLBNRe+lRVoqaOrD7jodTGgeJpgoLMbAAknwA1P0ozxvCyLi8zMcloLCQXiEk0SPIumoQnzGh11qPuIfWl/LsU3MUuV1xYwk0c8JzE5VZJFsQwLIxsQpNmI0qOXOStbs1ZjD/ALjhE8WJgBsHikQGxFwVI61OsSRci1ZErsKz4SVImYvBIcsbNq8b2JCM35lNjYnUEWN7ivDlPsl2+BgFdEwGgOQYO2G40IhqrztITZhq6vYG41tdtV0NxfaoV9ZmJ9l519amNMzQBQBQBQBQBQBQBQBQBQBQHhqeDw5RjJxHxOQYgIP2iujJ5lbdodSLqL+R1FVm8SPpKa3PR5r5w8jvzly9+OgWMMEZXDqxBIuAVNwPJjUtkO5GRoNW9LZ3Y+xQYXl+TCyRywEG3ddSbhHIsbkalTcel6j9PD9pqS6hDUVSqt/QbVTE/wAcIFh+R99b/n286m3MV+l8MzlxI/NCf6ZB/wCxr33BOp7PJ5M2KF/2UJ9JGH6pXnuOu2jzJ/sZixU/5sOB6Sqf1Ar1fcjlGC4ln9Cp43zJgolMWJGhNmjyZv5jcLfTzrlzii3Ro9TZidX7nJeJxnF4txhoSO0IMcYFu6ABc7AXte+3eqo05S2PpqZvT0d1kuDp44T+H4ZDh5DZgFD2OhJJd1BG1wWF6stYjg+cV3qapzj5NnsygVMPJkbMvatYjNly2GULm6Da/iDStbHPUZuViz8G72lq/wCCcxiM5WR27TbKpvp0JvbQ73NdT4MfUvFbIfsvxUTwP2Vwcyl1P5WKi4GgGXQ2O9vSvKnlEWjmnEd6kLpVczFPws/aMVUowLAXIvoLDqbkada8kiOxe0XoOPNJGkGMwUnaOpBXKgV7DUoGb45b3Hna9RZ8YK3qp+2yJFXm38IjwzRykjSBpEYZwdlkYjQrsW1BAvXim0sNEa1ShmM0yk4Dx2LCYiY999f2aqezgBIvKVzvlUFtBe+x8a5jLDIqbYxk3uPXG43xOBzIuWXKk0a5lNpEIkUZlNjqoFwba1M91kv2ZlXlcllwLiS4mCOZNnW9vA7MD4EEEfCuk8okrlmKJ5r1HZzHmLCI2PicyWb8QlgC+YrdQyKBoO8cxY9B4amL/kZ84p2nTUqU0D1QBQBQBQBQBQBQBQBQBQBQHg0PEcz5zwPZ44SmHPG66nX3zbbLdja1xYaXNV7FiSPoenT79PKKlhr+x0bDSB0Vh1UH5irCexgzUk2slVxCT8PN2p/dSWWT+Vh7rehGh9BXGe1lumPrQ9NfUt19/k3vw2xMkEmRmsSLZkb4dL36GusEKs27bF/0z0J8SDYxRstt1kN7+hWvMsdlLW0sGmXFYvKcuHjDa5c0unxst6b/AAeqFK5l/QrOKYzFIA02Iw+FUA3AvIWP9QHyFctvyWaa6pPEYSl/Q53jcb2s10Z8ZOzZULqVjB/kiO/xsNL2NQNqT2NyFXbV7vZH48v9TpfJvLf4RC8hz4iTWV//AFB8BU9cMGBrtX68sR2iuEV/tNduwRFLqDIO0db2WIA9pe2vuk6WN68texJ01fiZf+PwWnIqKMKnZj9nduzNgCy5tGIHU63uASbm2tdV/SQa1t3PPPn8yXzVgu2w0qZc5y3VehYaqCLi4v511JZRn3LMGJ3spmCl4zD2cgRQzXbv5Tufylu9+U38elRVfBU0clukjpFTF8rOY8D2+HljBIJAKkWuHUh1tf8AmUV4zmxZiIHBcZiZWjx2KVpo4O0CdnkQqbZXaRGIJ6jTwvVV7y72Zqc2/Ums4GHgnOUMrOZWZMxHZIyN7m2YMFsbk+OmlSxsTfBYq1UZv3fpsNoUHoPlUuEW8RfGD0FAFhoKc7HvBQcOAw+LlgGiTL26DoGBCzAeGpRreLNXPDwRR9ssfIwX0rsmZyrgpD8UMjdp2plPZRuBZcPqWYdFOa9rG9r6a3qGO8jOh7rTqy1MaJmgCgCgCgCgCgCgCgCgCgCgCgFjnvhjSQ9rFpLF3lI97KNWAPyPwqO1ZjsaPTLowuUJ/TLY88k8Z7dGDEZgQQL37pA2+IPzryqzKwzrqWjdE9uBjniDqVYAqRYg7GpWk0ZsZOLytmU0GBmwoKwgSxXJCE2db9A2xHrXGGi3K2u95ns/nx+xk8xBf3sE6f0Zh81vevHYuGerRZ3jOL/U1Hm6Dok5PgIX+1ed8T3+An/NH9xZ4xwB8dJmiwzQgm7TTOcx8lS5IHrauJQ7+C/ptXHSL3SUvsv/ANGXljlGHB94d+Uixka2nko/KKkhDtKGs6hZqJb7L4GCRwoJOgAJPoKkKKTbwjknNGJk4jjliw2ZkBCnVlSwIZj/AMi9xVaT7pYPo9NCGl0zlZy+DrGEw6xqFQBVAsANhVlbI+dnNyk5M2ut6HLWTkvEcY/Csc0Y0gdo3j1IVEzDOFHoCCPTxqrKXZIybJypu+x1eCQMAym4IBB8qsrDWTWTTWUbCK9PTmcvC1gkxS4hp4g7vIksXaZJEcliJQoZbgkjUDQ1XlFmXZWod0ZN/bBWcsxvOkEXaSyKsqjJ2XcSMNqRNa6jL0B8q4gm2Q0Rc4pNvkbuVe3R3j7QuI5GSRJWJZBqY2ja1yrLbut8xa1TRzkv0d62znccqlLYv83YKRljmw4vPh2zqu3aKQRIl/5h9VFcshui8Zjyip47zfCcEZEZg0gKBLHOHJyFemVgR8gTXMpbEVt69PKK/wBk/CJAsmJnXvOQI2YktlAyt72q3236V5WjjRweO5nRRUpeM0AUAUAUAUAUAUAUAUAUAUAUB5db0C2eTnnHOHyYSYSRXEYN1IsMuuq/X5VWnFxeUfR6O6GqrddnI58I4xHOoKsAeqncH0qaE00Ymo01lEsSX6ljXZXMAUAWoMmKHnIMaBfBzvnLmczdphsPcxhWWWVQSM1vcQjcnbxN7CoZyzsjb0OjUMW3fml/3+Raez7l38PH2kiESsTYMBnVTa4JHiRm8bECva44K3UtX608R4HIVKZxmgF7nDghxMJ7OyzIGMbWGtxZlNxsw+RselRWQ7kVtVR6sHjkS+QeYvwjPhsWSi3upc6Rt+ZWP5QdOu96hqs7XiRnaPU+m3XYdRhmDAFSCD1BuPmKtJp8GymmsoGUEG9evcYQqnhM2BdpMGvaQucz4a9iD1MJOgP8psNBUXa4vMSp6UqX3V8fB5THwYiYPBJ2GLUWMcqlDIv8MiGxYA7ML5bnxsXqJv7nXdGTytmW0XHMrKmIQwsxyqSQ0bN0CyC2p6AgE13lkyn/ADHrmTjseDiMkmp2RB7zv0VR1NJSSR5ZYoLLOX4Dg8uPxgkeMxlmV5lCWSMglSGDbsyow8e8DtvCo9zM6FcrbO58HYcJhljUIgyqosAOgqwaqSSwjfQ9CgCgCgCgCgCgCgCgCgCgCgCgCgNGKwiSKVdQynoa8azsdVzlB5ixA41wWbCntYz3RexW91HncGw86rSrcd0fSaTW06mPp2rf7kzhXO9rLiF/rX+6/avY3/JBqOiv6qn+gzYXjuHk9yaP0LAH5HWplZF+TIs0d1b90X+xqx/MmGiNnlW5F9O9/wCN69c0vJ1XotRP6YspcV7QcMpsokbe5C2A36Mb9LbdajdyLkOi6ia3whb43zNisZHaAdmjEoEQ5pXItcNbVdDfTS3WuXNvgu0aLT6d/jPLXzwhl5L5V7BO0mUdozZ8m6xm2UFR/Fbc+ddwrxuZ3UNd6ssQ4W35jgBUpmmaAzQHkig8inzhyeuKs8YRZQdSbjMLHfL1v1sfCoLKlJFHVaONvuWzEPh3MGL4ZJ2LC6r/ANNgQLX3RrXsfHUVBGcq3uZsL7dNLEuB74R7QMJMB2jdi3hJoPg2xHyqzC5M06tdXPnYvjxnD5c3bxFbXuHQ/oa77l8ln1YYzlCjzJzJwyeOzyFmGqPGjZ0boVa2hqOU4lS6/TyW7/Ypo/aB20SYdoFlmY5A0pVY21srMNbMdNPHY14rE0Qx1iksYyRcHwPFcRxWeZmMYIvJa3Z5SCVh6XuLEi/zFeKMpPcQqnZLMuDq+AwKQrlRbC5J8SSbkk9ST1qdJI0owUFhEuvTsKAKAKAKAKAKAKAKAKAKAKAKAKAKAKA8OoOhoFlPKF/iPKEElyoMbeKbfFTpUbqizRo6rfWkm8r4Yu4r2fSfkmQj+ZSP0vULo+DVh1+v/nB/oaI/Z1OT3pYlHkGJ+VhXqofk9n1+vGIwf9C2w3s6gveWR5DudlB+Wv1qRUooWdbuf0rAy8M4NBhxaGNU8wNT6k6n412opGZbqLLXmbyWAFdERmgCgCgCgMGgK7i/BYMSuWeNXHQncejDUVzKCktyKymE17kJnE/ZerfuZ2QC9ldcwHXQ3BqB6coWdNi/pZSv7KsTfSWA+Zzj/wBTXPoMi/02f8xPwHsqa1p8RobXWNfC/VvXwrpUfJLDpyX1MZeF+z/BQkN2faMOshLf9vu/SplXFFqGkrjwhojjCiwAAHQV2WUkuD3Q9CgCgCgCgCgCgCgCgCgCgCgCgCgCgCgCgMGvAFAFegKAK8AWr08M0PQoAoAoAoAoArwBQBXoMUBmgCgCgCgCgCgCgCgCgCgP/9k=">
            <a:extLst>
              <a:ext uri="{FF2B5EF4-FFF2-40B4-BE49-F238E27FC236}">
                <a16:creationId xmlns:a16="http://schemas.microsoft.com/office/drawing/2014/main" id="{485616EE-2336-4C1C-9A49-037D7553289F}"/>
              </a:ext>
            </a:extLst>
          </p:cNvPr>
          <p:cNvSpPr>
            <a:spLocks noChangeAspect="1" noChangeArrowheads="1"/>
          </p:cNvSpPr>
          <p:nvPr/>
        </p:nvSpPr>
        <p:spPr bwMode="auto">
          <a:xfrm>
            <a:off x="0" y="-822325"/>
            <a:ext cx="2657475"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endParaRPr lang="en-GB" altLang="en-US" sz="1800">
              <a:latin typeface="Arial" panose="020B0604020202020204" pitchFamily="34" charset="0"/>
            </a:endParaRPr>
          </a:p>
        </p:txBody>
      </p:sp>
      <p:sp>
        <p:nvSpPr>
          <p:cNvPr id="11270" name="AutoShape 11" descr="data:image/jpeg;base64,/9j/4AAQSkZJRgABAQAAAQABAAD/2wCEAAkGBxQSEhQUEhQWFhUXFxYXGBgYFxYcGhgYHBUWGBgfGRkZHSggGBwlHBcXITEhJSkrLi4uFx8zODMsNygtLisBCgoKDg0OGxAQGywlICQsLCwsLCwsLCwsLCwsLCwsLCwsLCwsLCwsLCwsLCwsLCwsLCwsLCwsLCwsLCwsLCwsLP/AABEIALUBFwMBEQACEQEDEQH/xAAbAAACAgMBAAAAAAAAAAAAAAAABgQFAQMHAv/EAEEQAAIBAgQDBQYDBgUEAgMAAAECAwARBBIhMQUGQRMiUWFxBzKBkaHRFEKxIzNSYoLBcpLh8PFDorLCFSRTY3P/xAAaAQEAAwEBAQAAAAAAAAAAAAAAAwQFAgEG/8QANhEAAgIBAwMDAgQFBAIDAQAAAAECAxEEITEFEkETIlEyYSNxgZEUUqGx8BUzQsEG4SRi0Rb/2gAMAwEAAhEDEQA/AO40AUAUAUAUAXoAoAoAoAoAoAoAoAoAoAoAvQBQBQBQBQBQBQBQBQBQBQBQBQBQBQBQBQBQBQBQBQGL0BpxGKRBd2Ar2MZS4RxKyMVuU+I5lVfdUt66Vbjo5+SlPXxjwslbLzdINo1+ZqeOgT5ZWl1OXiJ5j52OzQ3P8ra/K1JdOxxI5XVmvqiWPD+ccNIQCxjY9HFh/m2+tV7NFbDfBZp6rp7HjOGMCSAi4IIPhVR7cmimmso9UPQoAoAoDF6AC1eNpLIK/F8YjTS+Y+C/esvU9Y09L7c5f2LNelsnvgrpeYz+VB8T9qy7P/IXn2xLUen/ACzUOZX/AIF+ZrmP/kUvMTv/AE2OPqJEXMq/nVh5jWrdXXoP64tEM+nT/wCLyWuEx8cnuMD5dflWvRq6r1mDKdlM63iSJOarK3IwvQGaAKAKAwTQETiPEooFzSuEHn/YbmvUiWmiy6XbWsipjPaFCP3cbv5nuj6617g2aegXy+uSRVye0eW+kMY9WP2r3tRc/wD56CW82bcN7SWOjQAkm3cf+xG9O1EE+gJLMZ/uXnDOe8LKQGYxMejiw/zDSnYzNv6VqKl3cr7DPHKGAIIIOxG1cGe008M9XoeBegM0AUBg0BB4ljMgsou36VLXDuILrewooMK873NyL94k/QfarrshWsIoKudr3LSDgMQN2Bb12+VVJambLcdHBE0cOiH/AE0/yr9qic5vyTKmtbYA8Oi//En+VftXvqT+Tz+Hq/lRS8W5Ow8tyoMbHqu3xU6VYq11lfO6KOo6VTbxs/sKuIXGcMIIYNFm0GpU6eH5NPPer0Xp9VzszMcdVoXs8xHngHG48VHmQ2Ye8vVT9vOsy+iVMsM3dNqYXxyuS1FQlozQBQGuVwoJOw1riyari5MJZeBb4nxBnOUXVdrdT6/avjeodQuvs7ILC428mpRRCC7pG/B8EuP2mhvsPCrek6H3QzcyO3WYeIG5kiQ5I4hI436gepO1WnDS1P06a+9/c4U7JbzlhHmRZhr+HiI8Ba9d9mois+hD8gpV5x6jM4doZv2bRhGGpQix9RbepKf4bUr05R7X5WMfseTV1XvjLK+SJjOXStmhY3HQnX4H71Uv6NKD79M2vsWKuoJrttR54Zx5lfs5/G2bax8/Lzr3R9UnCfpahHuo0MJR9Sr9hmU19D3efBlPJ7roBQBQC7zLx/sFKoM0hF7b5QTYEgam52HWuki9odH68vc8RELAYHEcQmLMSwBGdidhfoPGwOgr0+nu1Gn0FXbDl8DrgeR8Mhu6l/Inuj0HX415k+fu6xqJ7J4LqLg2HUWEEQH+BftXmSi9Vc39b/dkXicOFhVWeKIXdFHcW+ZmsLaUWWd1zvteFJ8Z5K/jPI2GnzFQYnOuZNid9VOhr3uaLGm6rdTs919xPxEGO4UcyvmhzC25RtOq/kv5HfxqVYkjTjZpdasNYkPvLPMceMjuvdce+hOqn+486ilDtMTV6SzTyw+C8FclUzQGK8BD4pjhChc+gHiegqSuHfLBFdaq45ZXcPDTEO23U+J6WqxZiv2oqUp2+6RdIoG2lVG2+S8koo0zY2NPedR6kV0q5y4Rw7a48yIw45B1kUanc+Z/5qR6ezjBH/GUpZb2NsXE4mICyKxNzoQdBb7iuHVOPKZ1HUVS4aZvgnVxdTcXIv5jf1rhprZksZKazExicOsisjqGUixB617GTTytjyUIzWGc941w+Th8wnhIyHuqouCxN9GABBAArVrtWoj2z5MC6iWis9SHD8DrwDjCYqESLvsy9VbqDWbfVKqWGbWnvVsU0WlRlgwTXgKPinECz9kgvuD5m2wr5vqfUZu1aepfmXqaEo98idw7B5VGb3tz5enhWj07RKipd+8nuQXWd0tuDPEZyoCr77mw8vE/CpNddKMVXB+6WxzTBNuT4RU/jip7OBb2NibXLHrWFbrLKZ+hpll+X8l1URku+xhPjcUBfKR/RXctd1JLMoYPY06ZvGTxG/4qM/lnj1BGl/8ASpq5rW09z9tkfjk9nH+FnjmLLTguP7ZO9o6nK48DWtodT60Pd9S2ZT1NPpT24fB44vwlZQSoAe25G/kfvUWu0ELoOSXuOtNqpVvfgqeB8UMbiGT3blQxN7N4X8Kz9BrHVNUWMu6vTKyHqwGyvozICh4yBxria4eJpG2A0HiegFEifT0u61QXkR+BxzY+cSyAiNTct0JBOUL4EXOoNd5N7VuvQ1uuO7f+M6Fh4FQWVQB4AAVzk+dlKUnlsMS+VGb+FSfkL0Qrh3TUflit7O+KyYiOTtWLFWuCfBhe3oDevWavV9JDTziorlEL2oTlfwoG3aZvitrfrXsSXosFL1M/yjyu1cmGzXi8MsilHUMrCxB2IotjqEnF5TOZcycIfh8y4iAgL7qBbqxY3srAAhwB5DQVNF9ywbun1EdVD0rOR65V44uMhWQaMO66/wALfbqKjnHDMjVad0Wdr/Quq4K55NeAVeK47tsT2KKWCKbkMQA5uLaaXsLa+NX6q+yv1H+hkX3Ky5VL9S/DrDGCxAAGvr971TadkjRzGqG5oKPMLklE8PzEefhUicYfdnDU7FlPCI8mEgUsrKMwXMCxvmFunxrpTsbWCKVdSTT5KdexMUaZU7R75mIHcW5ux87bVYfqd7ks4Kf4Xp9jx/6K3iX4awGVVLnNcXvHGNBax1dgL26Zqlr9aW+f/ZU1D06xxvzjwSYe6R+DnkjU+4jftO0PXLGdVT+bT5Vw3n/djn+hNXhf7Emv6/0JeF5vKMYsUgWTZWUjI506nRbX110qGej7o98HlFmrqOJdlqw/nwxkxuEWaMo3VSMw3W4tdTVaE3CWUaE61bDD3yIfJ18NinjZiqszJZ9LsPcKn8xPeB0G+m1aes/ErU0Y+gbqudbOlVkm8ROJYoRozHoNPM9Kq6q6NVUpMkpqdk1FFdwaEk5yttPG+tz/AL+NZfTK3OfqyRZ1Mkvai6NbiKRBhgLSPIencQeA6n4n9Kqeh3XSsl8YRL3pQUF+ot4VmgkbxDG48Rf++lfIOyzR6xvzk1rFC2pY+BvU3Ar7iEu6CkzFa5F3iQ/DYhZQP2b6Nbp4/f4GsDUw/g9Wror2vk06Wr6HW+VwSJAIsUjr7kwynwzbg/GrbiqtXGyPE+fzIo/iaeUZcw4/IvK1zP8AAtc08PHdkW+4BC7Dre3j51g9V0kcq1eDU0F7XsZccGxPaRqSQSNGt4jx8K1NFb6tWSlqIdljRPY1bIRC5q4h2+JGGjXPkVi9mIAdhYLp1tprsSKlijY0FfpVerL9Bv4Ng+yiRLWIUX2367AX1rhszNRY7LHInCuSIicWb9hN/wDzf/xNekunf40fzX9xX9l+Hy4d3/jfT0VQP1vXrNfr9vdeo/CPPtSwpOHSUf8AScE+jafrauockfRrFG2UP5k8DjBIGVSNiAR8RUb5MmaxJpmyhwROJYFZkZG6ggEbrcWup6HzrqLw8klVrrmpI5zydfB46RGYqjO0R7TTMRcxlT+Zvevt72l6lku5ZNrWtailTXP+ZOohqgMI1zvlUnwBPyr2KyzmUu2LYi8uYFHxCzhmPaFprEWyg3tcgWJudr6fWtK65qr08GHptPGWo9RS5GAxtNKZHBMUdxGn8bD3nP6D51Si1CHbHlmg4Stn6j+mPC+fuGN4obDLp/vZlIqWujO7PLdS+3ESnxkblO0b3SbDXx8BVuEoRl2ooWQsa75FUsBd1QWuxAF9BerE5qMclRRc5JLya8fwKUSiHul2XMNdDv4jypDVxlDv8Iiv0Nin6fL8FO7ywllOYC+VxcgEj8pZdfhfrU/4NmP6FRevS8Pgk4LFpMpjmsATfuxrm02CszBY1AJ063PjUFlcq33w/qW6r42LsnsW/KvGnw8wgmDMHIETsxsF6AalSD4jqbXqtqqa7I+pX+qNHRaiddnpS/Q08/jsMWJt86ICNbgK3esSLai3mDrXuj99Tj8HmvbrvU/k6WjXANZL5N2PCKbmMBykZJF7te1x3d/Pr0rG6qlYlU3jO/7F/RtwzNeCXwSALEtutz9ftVrp1fZSiDUS7rGWFXyALUBScdjyssgAPTXbxF6+Z63FVWwvUc4L2kfcnBs9YXE4hlzZUt0BuCat6XUa22MbO1Yfg4urpjLtye+1XExOhBDbFTup6f8ANWPVhrKZQfK5R52yosjLx8lMJi2CVj70Uij5N9jWepSlok3zGWP2LrilqmvEkNwr6KPBkNEPi8GeJ18QfH+1VtXWp0yRLRPssTKXk6a5kXwy/LUff6VmdGsb74fBf6jXjtl8jJM1gT4An6VvIy0ss5lwDhyTYyPEBmPau8+U6WCltyBZu9bqLab1NLZG7dfKGndbXjB1C1QGEBoeMXOeuJGHDMF9+Q9mtt9d/oD869Rp9Ko9TUKT4ju/0LHl7Adhh4o+qqL+p1P1Jr1lXV3O6+dnyzfxPBLPE8T+66lT8a8Tw8kdNjrmprwVHJWOLwdk/wC8w7GF/wCn3T6EW+teyWNyzrq8Wd64lv8AuMdclIxQ8OW+0dexxSzA3zoFI10Cm7WJGXUH1G9T17rBu9OffVKD8HTcM11U+IB+lQvkxJbNo0cWRjDIEALFGADEgE26kaiva2u9Z4Ib8+nLtE72fzoWK6CQKQQNrDKLrbx6j49a0NfFqOfBjdLsg7GvOC2m42Z5jh8Nrlv2knRddh4+F6gjp1VD1J8eC5ZqXZZ6Ff6suIOHKq+LW94+lQyucnnwWlQlDHkgDDGXDmMe8hI18QdPmKkU/TsUnwyJwdlbivAryB4ZASpDKwIBGhI/WtJyrlDnkxlGdc91x/0XPCxI8jYvEDIqIQuhHjc2Px+dU7e2MfRrec8l2lylJ6i3bHBN5bwgeBnlUft3eQqw/KT3bj0A+dQX2dskk+NizpKoyg3NfU8iPzZwSOCSTI4UARsiXubsWBA66WBvWrpL52JJrJia3TQom3B/oV8UeLxmQN2roraPkLZf6gLn0vXc/SqTSxv9xV610k3lpfYbueYhIozOqsIwQCWXKxzFSQBrezADxtes/SWOPCNTW1xkll74HDhigQxgEkZF1O57o3v1qjN5k2alaxFIo+ZmIlQsBkItce9vrb6fOvnury7bIuf0/wBTW0S7oNLkvuHkGJLbZR+la2klGVMXHgoWpqbySbVZIzFeAj4qFZAVbb1qtqK6r4uuZ3Cc4PKPcUeUAeAtUtUI1xUI+DmT7nkqMJpi5iNggzeulZVW2ssa4xuXZ76eCfOSqC//AEx/+2YEehf7CqyWNKv/ALS/7LWf/kb+I/8AQ4LX0SWEY+cmrFGytfTQ6/Co7PoZ1D6kUXL8IWd7G/d1sSdb2JOn0rK6dCMbpOPlF/Vzk64plxxdWMMoQAuUcKGJAJym1yNQK248lGtrvWeDn3s3xKGYq1hKFZSFtlNsveUga3sb62O4qaxbGx1CE/RUl9LOm1AYhg0PGJeOX8XxJI948MMzeGfQ/qQPga6N2p/wugdn/Key/IdAK5MMwaAUsb/9XHpMv7nEWil192Ufu2Pr7tSco0YP1tM4S5juvuvI2A1GZr+DND0RvaHh1k0Z1UqhIzFgFa5ytoDm2YW8bVNWafT5yinsNnAtMPDYk/s01O57o3v1qKXJQu/3H+ZJxEYZWU7EEG29jXi2aZDKPcmhC5WhEWKaN4sjFnyt3h3CLAW1FrrfXxrU1MnOtSyYGjj2ahwa+2S2wHB58KydmEdVDLe9mZCcwDC1swPUHXXSq0rYWr3F6NFlE12Yx/Uvv/klHvgofMf3FQek3wXVclyRpSM3aQumY+8pIs32NdrOO2a2IZbPug/0BuKMBrh5CfIoR8716qV4kjyWofmOX+hWY3EiSxxbpHECCIg12cjbPbp/KKkhBx2rWX8le25Sw7WlFePJX8U52NmGFiJAGrspsv8ASNvjapo6DDXqNFW/rHtaojx5KCLgGIxkmdpEJdO0Dkkgi+W3dGhHgNqtvVU0x7UnsU4aK/UT7m1v5HXlnl78OO+iq46xyylW82VtAfnWZqNQ7Hs/3SN3SaX0l7ufs2L3NjB8ZZ83ZqqhFIJWSe5sANiLEA6irGn2q/zgoat91/8AnJ0NNhWc+TbjwUXNOHuEcLmsdfSsLrFeFGzGcGloZ7uJY8FcGJcosBcW10186vdOmpULCwVdQmrGT6vEJg14wLLYTLiSrkkM1wb73uf9K+Qvpa6j2WPaRqKxPT5j42LQMzXSLuquhc669QvifM1vxslP8OnhbZKPao+6XJq4jF2ULKnvOQtzuWbS5Pp+lNRXGmlxjy9juqTssy/BFxMI7fDQLtGC5+AsPrVWyCVtVC/47snhJ+lO1+dhhFbZnkLjMloXte9rC29ztVTWz7KZE2ninbHJV8qoBmtqbDMT/H1F+tv7mqPSkt2i1rm3jP8AiL7EJmUg7EEG1bKKCeGcw5YiGHx5R4crdo2Ru8O6Ra1hcWNr6kbmp5PKN7U5t0qlnwdSvUBgFfx3ia4aF5W6DQeLdB869SJ9NRK+xQj5KjkPCkQGZx+0mZnY+Iucvwt+tGXOq2J2quP0xWEM968MzJg0PBFi4S7TcRwzDuSgSxk3sHJNiD0IYD5VJk1pXwVdU1ytn+Rbcm8wfiEaOUZcRD3JFPUjTMPIkGvJwxuV9ZpvSfdF5i90Ml64KJzfnVw+NUPmEaqLKQcsk+pRbbNpvt61Ygtja0icaH/mx0TDe6t9DYafCq75Md8mwivPB4KHHYGw+JEseiSAhgNAX1Nz8x8q0NO1ZDsZjaqEqrVOPD5GjBTZ0VvED521qlOGG0a1U1KOUepcOrWuNv8AfxrxSa4EoKXJExHCY2VhlF2/Md7+tdq6afJFLTVtcFRiOVxuDexJt4jSw/UfKrK1ksYeCo+nwbyboeV4lsbA6MHBFwykki3gRprXEtXN7HsOn1PHctyVwrgiQBLe8qlCRoGW5tmHUjxqKd0pck9GkhUkSsHw6OJnZBlzm5A2v4gdL9a4lOUsZJa6o1tteT1xPGpDGXc2Av8AE2J/tSMHOSSF1qqg2xB5Swz4rFtPIpaJc1u06EkOtgeoFjpoK1NVONdXYuTG0SnZd3vg6UKyDfIvEMMJEK/LyPSq+qp9WtwaO6p+nLuKjgWNObs3JuARr1IP2rC6XrpRt9Gx/Yu6un298Rir6YzwoBf41G7TLkB2FiPU9a+W6vp77NXD01+TNDTThGt9xb4PDiNAo6D/AJr6HS1elWolKybnJs8YyNbq7HRLt8bWv8Na8uhFfiS4Qrbx2rlldy/GXaTEMPfNl8kG1Uumwc3K+XMuPyLeql2RjSvHP5l4TWsURZ5nx18scZJa+tvl+tYHVNVJ/h18mpoaYrM7OC24Jg+yiVSAGt3vWtPQU+lSovnyUtVb6lrkuPBYGrhAc951R8JiExMQsklxIAbAuB3SfPQG/wDJ51LF7G50xR1Fbplz4G/gGPE8Ecl7kr3v8Q0b6g1w9jL1dDpulF+HsLXMEBxvEI8KTaKBBNIOrFjYD5frXawlkuaS3+Fod6+p7IcwAo6AAfAAVHyZfuk/zNOD4jFLfs5Fe2+Ug2od2UWVrMo4JLNQ4KqLmLCu+RZ4y17WzDevcMsS0t8Y9zixW5hcYfi+EkjNjMMki+IJy3Pnr/2VJFd0S9RH1NHKMvHA58RxywoXcgAX38bE1FFZZmVVyskoxOdcpYWTGY1ppFZoVLEdodixzKApJ8jppoKmk+1YNvWShRSoR5fJ1ECoDAPVD0jY/CiRCp9R5Eag11CfayOyHfHBTYKVoWs+g1v4eoFW5xVkcxKVTdLwy9ilDC4II8qptNcmgmnwbBXOEehavQFqAxQ8NWKxKxozuwVVBJJ2Ar2MXJ4RzOajHulsc441jJeIMqqrhMx7NQO862Hea+n9raVrVQhp49ze5gW22ayeEth+4Nw1YIlRQL6FiOrWAJ+m1ZltjnLuZuUVKuCiiwqMmMWoCj41gTfOg/xW8baGvmetaOUV61S3zuXtNan7JknhXEQygMe8NDfrVzpfUa7alCT9y5I9Rp3CWVwWV62clQwDTB69gZq8bwOeCixchxTdnH+7Bu7eNtgKx7LZa2z06/oXL+fsX4QWnh3z+rwi8ijCqABYAWArXhBQiorhFGUnJ9z5KvjXFuzsiauf+0eJrO13UPR/DhvL+xZ0+mc/dLgreX+GlnMj3IvoT1N9CPKqXTtJJ2epPctavUrt7IjTX0JlgaAg8W4es8bRtsdjpoRqCL9Qa9RJRa6Z96OdcJxknD8WRPcIxIew0PgwA/t4109z6rUUV6/Sp08r9/yG6fhqzTxYzDSjOoCtbVZI76g21BG4pnCwfOxm6oOi2P8A6Zv5p4K+LjRFl7MBrtoTmFvI1zFnWg1UdNNzlHu+CAnJ6wtA+GYq8bDOST+0X817dfpXpPLqk7Izjasp8fYlc5JLJGkEOjTPkZv4UALMfpb40RX0LrjN2TW0VnH3KB/ZglhbEOPVF+lrWrvvNCXXJvmCGPH8HgE64yZjeKMKMxGVbZu9tq3ePWuVLwjLqunKDph/yYj8f4lLxFlREcR5z2aqDmkUqbsb6AaHy1sdbVKkoo2NPVXpI90nudD5e4UMNEqADNYFyBbM2UAm3TbaoZSyzE1Nztsci1rkhCgCgIePwYkHn0Nd12ODIbalMoJHkwzaaA6+IP8ArV5dlyKDc6WWWE5hjOj9w/MfOq89LOPBYr1sJbPYsUxiHUOp/qFQOEl4LKtg/KIGJ5kwyXBkFxuACT9BUsNNZPhFezXUV8yKjF89wgHIjsemlgfsKsx6db5KMutVcQTbF/iLYzGShCoI3yD3EBAILNezGxuP0qxX6NEc+Sla9Rq5rK2HvgvCUw6AC7NYAu3vEAWA8h5VmW298sm/RQq4r5LICoiwZoAoDyyg7144prDBQ8R4QQS0drb2+1fK63o9kJOyj9jQo1Ka7JnnA8XZe7ILgddL17oeq2w/DuWcHV2li1mBKM6sc8UgUndW2P2NaPqKySnTPD+JFdVuKxOJ4xKZh+2mAW/upcX9TvS5OW+osSj8J8nUMp/hx3PX/wAzBGoCXsOirYfW1eLq2iqj21vZeEgtJfN5ZGxvGndbwiw6k2v8B8RUd/Up21/gL9+SWvSxhLFpo4HwhmJklvYi1ju/+KuOn6G1y9S471Wpil6cBnVQNq+gSSWEZbeT1XoMUPAoCm5j4CmKjIIGcDuv1Hx8PKuky7o9ZPTT7lx8HPpDieGS6Wsxv4q/kTYG/pXp9PH+G6lX7tmv3GvhPPcElhMDE3idV38Rt8a8aMTU9Euqf4fuQxQ8UhcXWVCPJh968wZcqLYPDi8ldi+a8JGSGmUsNCFDMfoK97WWYdO1Ni2jsyoxPtGw6hsiSMRtoBf57AV6oMtw6JqH9TSFvik+Nx0qoVBB17NT+zVSNGdgbE2OhvuNqkWEi7UtNpYN59y8+ToPAOBJho1AJZwqqXa2aw2A8FHQVFKTZg6jUStk2XFq5IDNAFAFAFAaZ4FcWYAjzom48HMoqSwymxfLit7jFfIi4+9W4ayS+oo2aCD4KmblSU7Mh9b/AGNWI66HlFN9Ns8M1x8lyE96VVGvugnT42r19QivpRxHpE2/c0T8JyPh11fNJ/iNh8hUFmvtlstixT0emDy9xjw2GSMBUUKo6AAeVU5ScnlmpCuMFiKPU06oMzEKBuSQBXLaRJGLk8R3FvHc6wJcJeS21tAfQmondFGrV0i+ay9iom5+boijuk6knvX0HT51x66LS6JjmRHT2iyAjPHGQbXylgR89699dHcuhLGe4tcN7QoMxWVHj8GsSCOh0FwD6V0rosp2dGuSzB5/uNHD+IxTrmidXXxUg/PwqRNMzLKp1vE1hnjE8LjfW1j4j/etUL+mae3ftw/lHVd84FXiOX2/K999xWZZ0OTxifl8lqOtXlGiTl+QndRr5/aqv+g25zkmjr60uCTBy3/G5PkAKtVf+PQ2dkv2Ip69v6YllheFxpsoPmdf97VsUaGile2JTsvnN5bJu1XOCIp+N8zYbC/vZQG6INXP9I29TXEpxXJBbqK61uxN4h7U8rFYYAyjTO7218coU6fG9RO/4KU+pLOyIM3tSmDECOEi/vftLEafLrXivOP9Qk3wTMN7VLkZsPdQt3ZHPd32UrtfKLkj3q6VxJHXtvgaeE87YOchVmCudle6knwBOhPkKkjZFluGprnwy6xmEjmXLIiup6EA1ImW67ZVy7oPDFPiPs/ia/YyNHrfKRmX6m4+dddxtUdetj/uxUvvwykl9neIvo8R+Y+mte9yL8ev0tbxZuwns5mv35kQfygsdrHewFO/BDZ12tLEIF1gvZ7hksZC8h/mNh8hXnezOt6xfPjYaMHg44lCxoqKOigCuTMnOU3mTJArw5wZoAoAoAoAoAoDFqAzQBQGDQEHiXEFhTM2utgPFjsPLavJS7SSip2y7V+pzzF4jEY2UIb3OqpqFUb31/WqkpSnLB9VVDT6Knu/r5GTh/JcVlM1y1tQCbX8yN/pUqoijJu6xc21B7F9h+DQJokMY/pFS9kfgzZ6m6Ty5M3NgIzvGn+VftXvajj1rPl/uV3FOV8NOAHiUECwK90geVq5cEyenXX0vMZCPxXk3E4NmnwcrEAEm1xIABtYXD/KonW47o2aepU6lKvUR3/z9i45I55E9ocQQs2ytoBJ5eTeXXpXULMvDKnUOlypXqV7x/sPOapjGyZFBjBmh6eSaA59zxzfIuaHCg6ErJKuuUjLmUeFgwux8dKrW242Rl6zVyS7YFByjyfJij2037pg9iScxba5G5G/Xw3qOunu3ZV02jlZ7pjvwfkzAxi6xrKRoWch9euh0B+FWY1QjwaVWjpiX8fDYRtFGPRF+1d9qLKrivB5k4VCb3ij1BB7i6g6EU7UPTj8Chx72ZYeUE4cmF+g1ZD6qdR8KidK8FSzQwlvDYVYeM47hEqR4gmSK2iEkgrc+45HvdbeYFcpyi9ysrLdO/dujq/BuKxYqJZYWDKfmD1BHQjwqdSTNSFimu6JYV6dhQBQBQBQBQBQBQBQBQBQBQBQBQGuaTKCToALk+VBhvZciBNxKXHTMkYOQEFdhlAuCx01uCdPMVWcnN4R9FHT16OlTm/c+fuO2AwKxKFA2Fr9asRSSMK26VktyYK9IjFAZoeGDXoMFaHoi87cpKVaeDs0ZSXfMLAWsWdSNj3f71BOG2Ua2i10l+FPdGfZ7zYcQTh5gVkUZkzHVk872uw016g38aVzzsznqWi9PFkN0PYqYyzNAKnPvMRwsOSI/t5LhL/lHU+F/AHc1FbNxWxV1V3ZDbkrOR+DPKz4nEIVDe4rHfNZnYgW0JscpFR1V53ZW0lMpZnNcjriobxuq6EqwHkSLD9asfkaLW2EKXAoE7FXgKwYiILFNGdEZ1AXLIvmR3XGuo3GlcJIrrDWVsxh4fxcM3ZyKYpf4G/Nbco2zj012uBXSkSwsysPZloDXRKFqAgcY4THiUySqCLgg2F1YbEX6ivGsojnWprDOTzSTcFxTZbSK5DFEzBeyGhLJYhWJsAb6FT0NQYcGZ++nltwde4bjknjSWM3RwGB8j/ep08mjGXcsolV6dhQBQBQBQBQBQBQBQBQBQBQBQCvz1xYRRrEveklIAQGxyjVjvp4fGo7ZYWDQ6fp3ZPufCJXK+AMaszCxdr737vTzA3NqQj2o5113fNRXguybVJko48IpcZzVhoyVL5j4KCf00qOVqiXaunX2/Sv3PWD5nw0g0lCnwfun60jbFnlvT9TXzHP5ETifO2Gh0zNIfCMA/UkD615K2KJqelai3xj8yFhvaNhSbOssfmVBH/aSfpXiviyazompitsMZ+H8UhnF4pFf0Oo9RuKlUk+DMtosqeJxaJMiBgQRcEWIPUV6RJ43OT818KOE4gk8RdR+9DNqikN3lJtopW4sLnXpaq049s8n0Gl1HraWVcvyOpYHErKiuhDKwuCDcEeRqz4MGcXGXabnYAXOgG5ocNnNUlPEsW7ImaISoofMQCiXzHqLa7W1zjrqIPqkZr/ABrdvB0tanRpnq1ALnMvBO0y4iJAcREVZb6doAb5G8dNidjao5x+CtdVnE1yjfBLDjoQdQQbEHuyRSDp4q6n/ZFerc6Uo2LPk1wcUkw7LFirEMQsc491ydhIP+m5/wAp6W2pnAU3Daf7l+DXZOBoBf5z4GuKwzqc2YAsuU2JKhrKSAbqb7VzKOUQX1KcWLPsmxuRGwztY27VI30kW5yyd21sucEgXvrqBXFb8EGjlhdrOjLUpeM0AUAUAUAUAUAUAUAUAUAUB4r08RzbnKNMTipASwaARxgAXDGRcy7AkakDX6VXsXczf6dbZTV7fOX+w64vHwYGFO2cIgsi36kKTYAbmwJqXKjHcyVXbqbX2LLe4nYvmN8bJkhQmPWyHd7a3axvbyqB29zxE3K+n16Sn1LXv8rx+RaDl7EyB0aRY0FgoRFCtpfprYbV06pcFZa7T1NTjHL+74IUXIbtFd5AsnRRqvoT9q4VDwWJddSn7Y7EQez6YxkmRBJ0XUj/ADf6U/h3g7/16tTSUdvkq8LyTiWieQqFZbgI17tbe39vGufQeCzPrNKsUEtn5FdVmjAnQSIA1hILjvDpf1Gx00riKlFbF2dmnu9knn7D/wAn+0QNaLGEK2yy7K3+L+E+ex8qsQt+T57X9KdfvqWV8Fh7TYElwiTXDCKRZB7xDCxFrqdNx3ulq6s3iV+mTlC1wf8AyWCb7MsX2uAjJ97NKG21PasSdAB1r2p+046pX6epcfsv7FlzhjxBhJpGBICWOW17N3dL6da7lsjKueIMVfZzy9Hh8RMUYuURYyxBGrHMQAQNLBNRe+lRVoqaOrD7jodTGgeJpgoLMbAAknwA1P0ozxvCyLi8zMcloLCQXiEk0SPIumoQnzGh11qPuIfWl/LsU3MUuV1xYwk0c8JzE5VZJFsQwLIxsQpNmI0qOXOStbs1ZjD/ALjhE8WJgBsHikQGxFwVI61OsSRci1ZErsKz4SVImYvBIcsbNq8b2JCM35lNjYnUEWN7ivDlPsl2+BgFdEwGgOQYO2G40IhqrztITZhq6vYG41tdtV0NxfaoV9ZmJ9l519amNMzQBQBQBQBQBQBQBQBQBQBQHhqeDw5RjJxHxOQYgIP2iujJ5lbdodSLqL+R1FVm8SPpKa3PR5r5w8jvzly9+OgWMMEZXDqxBIuAVNwPJjUtkO5GRoNW9LZ3Y+xQYXl+TCyRywEG3ddSbhHIsbkalTcel6j9PD9pqS6hDUVSqt/QbVTE/wAcIFh+R99b/n286m3MV+l8MzlxI/NCf6ZB/wCxr33BOp7PJ5M2KF/2UJ9JGH6pXnuOu2jzJ/sZixU/5sOB6Sqf1Ar1fcjlGC4ln9Cp43zJgolMWJGhNmjyZv5jcLfTzrlzii3Ro9TZidX7nJeJxnF4txhoSO0IMcYFu6ABc7AXte+3eqo05S2PpqZvT0d1kuDp44T+H4ZDh5DZgFD2OhJJd1BG1wWF6stYjg+cV3qapzj5NnsygVMPJkbMvatYjNly2GULm6Da/iDStbHPUZuViz8G72lq/wCCcxiM5WR27TbKpvp0JvbQ73NdT4MfUvFbIfsvxUTwP2Vwcyl1P5WKi4GgGXQ2O9vSvKnlEWjmnEd6kLpVczFPws/aMVUowLAXIvoLDqbkada8kiOxe0XoOPNJGkGMwUnaOpBXKgV7DUoGb45b3Hna9RZ8YK3qp+2yJFXm38IjwzRykjSBpEYZwdlkYjQrsW1BAvXim0sNEa1ShmM0yk4Dx2LCYiY999f2aqezgBIvKVzvlUFtBe+x8a5jLDIqbYxk3uPXG43xOBzIuWXKk0a5lNpEIkUZlNjqoFwba1M91kv2ZlXlcllwLiS4mCOZNnW9vA7MD4EEEfCuk8okrlmKJ5r1HZzHmLCI2PicyWb8QlgC+YrdQyKBoO8cxY9B4amL/kZ84p2nTUqU0D1QBQBQBQBQBQBQBQBQBQBQHg0PEcz5zwPZ44SmHPG66nX3zbbLdja1xYaXNV7FiSPoenT79PKKlhr+x0bDSB0Vh1UH5irCexgzUk2slVxCT8PN2p/dSWWT+Vh7rehGh9BXGe1lumPrQ9NfUt19/k3vw2xMkEmRmsSLZkb4dL36GusEKs27bF/0z0J8SDYxRstt1kN7+hWvMsdlLW0sGmXFYvKcuHjDa5c0unxst6b/AAeqFK5l/QrOKYzFIA02Iw+FUA3AvIWP9QHyFctvyWaa6pPEYSl/Q53jcb2s10Z8ZOzZULqVjB/kiO/xsNL2NQNqT2NyFXbV7vZH48v9TpfJvLf4RC8hz4iTWV//AFB8BU9cMGBrtX68sR2iuEV/tNduwRFLqDIO0db2WIA9pe2vuk6WN68texJ01fiZf+PwWnIqKMKnZj9nduzNgCy5tGIHU63uASbm2tdV/SQa1t3PPPn8yXzVgu2w0qZc5y3VehYaqCLi4v511JZRn3LMGJ3spmCl4zD2cgRQzXbv5Tufylu9+U38elRVfBU0clukjpFTF8rOY8D2+HljBIJAKkWuHUh1tf8AmUV4zmxZiIHBcZiZWjx2KVpo4O0CdnkQqbZXaRGIJ6jTwvVV7y72Zqc2/Ums4GHgnOUMrOZWZMxHZIyN7m2YMFsbk+OmlSxsTfBYq1UZv3fpsNoUHoPlUuEW8RfGD0FAFhoKc7HvBQcOAw+LlgGiTL26DoGBCzAeGpRreLNXPDwRR9ssfIwX0rsmZyrgpD8UMjdp2plPZRuBZcPqWYdFOa9rG9r6a3qGO8jOh7rTqy1MaJmgCgCgCgCgCgCgCgCgCgCgCgFjnvhjSQ9rFpLF3lI97KNWAPyPwqO1ZjsaPTLowuUJ/TLY88k8Z7dGDEZgQQL37pA2+IPzryqzKwzrqWjdE9uBjniDqVYAqRYg7GpWk0ZsZOLytmU0GBmwoKwgSxXJCE2db9A2xHrXGGi3K2u95ns/nx+xk8xBf3sE6f0Zh81vevHYuGerRZ3jOL/U1Hm6Dok5PgIX+1ed8T3+An/NH9xZ4xwB8dJmiwzQgm7TTOcx8lS5IHrauJQ7+C/ptXHSL3SUvsv/ANGXljlGHB94d+Uixka2nko/KKkhDtKGs6hZqJb7L4GCRwoJOgAJPoKkKKTbwjknNGJk4jjliw2ZkBCnVlSwIZj/AMi9xVaT7pYPo9NCGl0zlZy+DrGEw6xqFQBVAsANhVlbI+dnNyk5M2ut6HLWTkvEcY/Csc0Y0gdo3j1IVEzDOFHoCCPTxqrKXZIybJypu+x1eCQMAym4IBB8qsrDWTWTTWUbCK9PTmcvC1gkxS4hp4g7vIksXaZJEcliJQoZbgkjUDQ1XlFmXZWod0ZN/bBWcsxvOkEXaSyKsqjJ2XcSMNqRNa6jL0B8q4gm2Q0Rc4pNvkbuVe3R3j7QuI5GSRJWJZBqY2ja1yrLbut8xa1TRzkv0d62znccqlLYv83YKRljmw4vPh2zqu3aKQRIl/5h9VFcshui8Zjyip47zfCcEZEZg0gKBLHOHJyFemVgR8gTXMpbEVt69PKK/wBk/CJAsmJnXvOQI2YktlAyt72q3236V5WjjRweO5nRRUpeM0AUAUAUAUAUAUAUAUAUAUAUB5db0C2eTnnHOHyYSYSRXEYN1IsMuuq/X5VWnFxeUfR6O6GqrddnI58I4xHOoKsAeqncH0qaE00Ymo01lEsSX6ljXZXMAUAWoMmKHnIMaBfBzvnLmczdphsPcxhWWWVQSM1vcQjcnbxN7CoZyzsjb0OjUMW3fml/3+Raez7l38PH2kiESsTYMBnVTa4JHiRm8bECva44K3UtX608R4HIVKZxmgF7nDghxMJ7OyzIGMbWGtxZlNxsw+RselRWQ7kVtVR6sHjkS+QeYvwjPhsWSi3upc6Rt+ZWP5QdOu96hqs7XiRnaPU+m3XYdRhmDAFSCD1BuPmKtJp8GymmsoGUEG9evcYQqnhM2BdpMGvaQucz4a9iD1MJOgP8psNBUXa4vMSp6UqX3V8fB5THwYiYPBJ2GLUWMcqlDIv8MiGxYA7ML5bnxsXqJv7nXdGTytmW0XHMrKmIQwsxyqSQ0bN0CyC2p6AgE13lkyn/ADHrmTjseDiMkmp2RB7zv0VR1NJSSR5ZYoLLOX4Dg8uPxgkeMxlmV5lCWSMglSGDbsyow8e8DtvCo9zM6FcrbO58HYcJhljUIgyqosAOgqwaqSSwjfQ9CgCgCgCgCgCgCgCgCgCgCgCgCgNGKwiSKVdQynoa8azsdVzlB5ixA41wWbCntYz3RexW91HncGw86rSrcd0fSaTW06mPp2rf7kzhXO9rLiF/rX+6/avY3/JBqOiv6qn+gzYXjuHk9yaP0LAH5HWplZF+TIs0d1b90X+xqx/MmGiNnlW5F9O9/wCN69c0vJ1XotRP6YspcV7QcMpsokbe5C2A36Mb9LbdajdyLkOi6ia3whb43zNisZHaAdmjEoEQ5pXItcNbVdDfTS3WuXNvgu0aLT6d/jPLXzwhl5L5V7BO0mUdozZ8m6xm2UFR/Fbc+ddwrxuZ3UNd6ssQ4W35jgBUpmmaAzQHkig8inzhyeuKs8YRZQdSbjMLHfL1v1sfCoLKlJFHVaONvuWzEPh3MGL4ZJ2LC6r/ANNgQLX3RrXsfHUVBGcq3uZsL7dNLEuB74R7QMJMB2jdi3hJoPg2xHyqzC5M06tdXPnYvjxnD5c3bxFbXuHQ/oa77l8ln1YYzlCjzJzJwyeOzyFmGqPGjZ0boVa2hqOU4lS6/TyW7/Ypo/aB20SYdoFlmY5A0pVY21srMNbMdNPHY14rE0Qx1iksYyRcHwPFcRxWeZmMYIvJa3Z5SCVh6XuLEi/zFeKMpPcQqnZLMuDq+AwKQrlRbC5J8SSbkk9ST1qdJI0owUFhEuvTsKAKAKAKAKAKAKAKAKAKAKAKAKAKAKA8OoOhoFlPKF/iPKEElyoMbeKbfFTpUbqizRo6rfWkm8r4Yu4r2fSfkmQj+ZSP0vULo+DVh1+v/nB/oaI/Z1OT3pYlHkGJ+VhXqofk9n1+vGIwf9C2w3s6gveWR5DudlB+Wv1qRUooWdbuf0rAy8M4NBhxaGNU8wNT6k6n412opGZbqLLXmbyWAFdERmgCgCgCgMGgK7i/BYMSuWeNXHQncejDUVzKCktyKymE17kJnE/ZerfuZ2QC9ldcwHXQ3BqB6coWdNi/pZSv7KsTfSWA+Zzj/wBTXPoMi/02f8xPwHsqa1p8RobXWNfC/VvXwrpUfJLDpyX1MZeF+z/BQkN2faMOshLf9vu/SplXFFqGkrjwhojjCiwAAHQV2WUkuD3Q9CgCgCgCgCgCgCgCgCgCgCgCgCgCgCgCgMGvAFAFegKAK8AWr08M0PQoAoAoAoAoArwBQBXoMUBmgCgCgCgCgCgCgCgCgCgP/9k=">
            <a:extLst>
              <a:ext uri="{FF2B5EF4-FFF2-40B4-BE49-F238E27FC236}">
                <a16:creationId xmlns:a16="http://schemas.microsoft.com/office/drawing/2014/main" id="{584CEC00-1C87-46DA-91BD-76B6B435FAB4}"/>
              </a:ext>
            </a:extLst>
          </p:cNvPr>
          <p:cNvSpPr>
            <a:spLocks noChangeAspect="1" noChangeArrowheads="1"/>
          </p:cNvSpPr>
          <p:nvPr/>
        </p:nvSpPr>
        <p:spPr bwMode="auto">
          <a:xfrm>
            <a:off x="0" y="-822325"/>
            <a:ext cx="2657475"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endParaRPr lang="en-GB" altLang="en-US" sz="1800">
              <a:latin typeface="Arial" panose="020B0604020202020204" pitchFamily="34" charset="0"/>
            </a:endParaRPr>
          </a:p>
        </p:txBody>
      </p:sp>
      <p:sp>
        <p:nvSpPr>
          <p:cNvPr id="11271" name="AutoShape 13" descr="data:image/jpeg;base64,/9j/4AAQSkZJRgABAQAAAQABAAD/2wCEAAkGBhQSERUUExQVFRQWGRgYGBgYFx0ZHhkYGBgdGxkYHBkaHCYgGBwjGh0XHy8gJCcpLSwsGB8xNTAqNSYsLCkBCQoKDgwOGg8PGiwkHSUsKSkpLCoqLCwsLyoqLDQvLSksLC0vLCksLC4pLCwsLSwsLCwpLCwsLCkvNCksLCwsLP/AABEIALoBDgMBIgACEQEDEQH/xAAcAAACAwEBAQEAAAAAAAAAAAAABgQFBwMCCAH/xABKEAACAQIDBQUEBwYDBQcFAAABAhEAAwQSIQUGIjFBE1FhcYEHMpGhFCNCUrHB0WJygpKi8DNDwhay0uHxCFNzo7PD4hUXNEST/8QAGwEAAQUBAQAAAAAAAAAAAAAAAAECAwQFBgf/xAA4EQABBAADBAkDAgQHAAAAAAABAAIDEQQSIQUxQVETYXGBkaHB0fAiMrFC4QYUUtIVIzNTkrLx/9oADAMBAAIRAxEAPwDcaKKKEIooooQiiio+M2hbtDNccKPH8hzNCUAk0FIrxevqgLMQoHMkwPiaRcf7Tu0ZreBtNfcaFhGVZ72JCr6knT3aQd/9sYwLbW6/1rlmPZs0KgGizCwZOpAXp6pqdymEQH3nuGp9gtI3h9qOFw0qpzuOg/Tn6mB40vX95L19w/awrWw4AkAA+APMCD161nGwdyb2K4syqk6mQdfIdfT1p1wmGCPatTMW2tz3wSk0yQUAVo4BrJHOaBwJHNOR3TB54i+fJlH+g15/2VA93EYkfxr/AMFWGAx+a0jHmyKT5kAmu/b1NlHJZpxEv9R8Sqa/s69aQMmMv6MgIfKwylgCYAHIEn0qT9Jx1vlds3R3OhT5qWqRjUz23X7ysB5kECjDYrtEVhqWUHTxE0uUck3pX8TfaAfyuab43bf+PhXA+9aPaD+UcXyq32PvLh8UWFm4GZQCyxBEyNQfEEeEVDt4J21gAeP6Ur4K4uG2ugBBF1WtMwjUsQ6zHUMQvpTXNoWlYWyEtrWjVdWvyq1WkUUUUiiRRRRQhFFeHugcyBXA7SSYkk9wVj+ApaKFKoqP9OXuf+Rv0r8t7StMYFxZ7pAPwOtGUpLCk0UUUiVFFFFCEUUUUIRRRRQhFFFFCEUUUvbwb94XCCHuBnPJF4iTyA08dKE5rS7cmGq7am8FjDgm5cAPdzOgnl0011rJt7fahi7ihbGWxnLRyZoEAZspORiSdCeQ1GumeXkdrme9dL3MrySxaJVhIAEL1lRHlTSSpQxgIDjfZ7rTN5PboNVwiT+22nwnU/AedZvt/ePEYq2DecktcaeYkBVgeIknnPyqquXIOnx6/E16uuRbtkE5sztM6zwjn/DTM4OiXpDlIGgrh2q03c3luYQ8BIX7SgDijpqNBp4xJr1tveS5iMly5BY5xA0AXh0jr1+NVOEwz3GgamCfOBJjvMdOtTk2W9xbfICGMsYAlz05nQcgDS7gmMBddcvULzhNvXbYIS66DnCkgT4gc6dNh48t9HdjLENJ8Z/WlW3sQE6nQ9wj4ydPnV1hCLbWkHJNBVaV7dACuh2NhJWvLpGkAg71qGxsxtAAEhS6+QDkD5RV5hdmkgFmgHoOdJK7z/Rgbfa21DktlcTzAkghlIB8Z1mpNn2iMFAD4Zo8x/7hq62QUsabBS5yG1v5hPVjBoNYk+OvL5Uo7Dt3Fxd23bZEgEEspbRLhUQAQJiOdR7PtIcadnZPk7D8jVdht6smKe+bU5weFX+9l6lB1Un+KlErOaZ/h2KN02+8H1Wh3cIHEOzODzEwPgsUhe0HBjDm1dsqqdmVcBRAlW8PHLVovtLs/atXl8sjf6xVTvZvZhsTYyr2gbWAyHwI1BI5gdaDIwgjMNxSwYLFxSseYnUCOB5rS7m1bS2hde4iWyAwZmCiCJGp8KpL3tHwCzGIViPuhm/AQfjWD7Ux7Xci3btxuzUIoj3VXQASYiAOlcrGNS37tkN43CT/AEzlPwpY2OeAQ0/O1Qzx9E9zCdxI8Fp28ntkCgjDqf3nhR6DU/OlGz7VcezSGzCeQSR5SQaXcRtR2+zbXwVFX5KAPlUdsRc+8fTT8Ksfy8h3ADtPsq+dg3m057a9q+PuJlW0yaalAQT8OVKWG33vK3G7jXWCZ+BIn41xs491Ojt6nMPgas1xVq6MuItqf2o/tl9DUUjJ4xYAcB/Tv8E9nRP40etX2zfaVf0yX2bwJ1/lP/OmXC+0LtwEv2rTToXIII8eH8qynaO7OXjw75155ZGYeX3h8/OvzZ21ih+sP5keg50+GdrxdeVFNkgc0rckwGJtKLmHukodRlOZf5W0+VWGB36AOW+oQ9WHTxKnp4g+gpS3S37SyqoWzI3IlgoBPM9dO+mTfDYf1TXytvh1biYADq0j9PGpC0HR/cVECeCcrV0MAykEHUEagivdYzsTfN8I3AM1sniQXMy+JAIlT4g1p2wd68Pix9W8N1RtGHp18xNV3syqUOtXFFFFRpyKKKKEIooooQsu9q28ty3ibOHVruR0YstpwjEgiNSD3jlB8ehyraLKbgbK+ZcgtozhoOYvxTBYmZmOZ1px9pwN7aVwdLaKo0J1YDTQfs0r4XZFwvwLmPDyGcwAvIKCQZB5x+dJYAtWMkjvpYCdBu6xajYjaJhi9tCSTw5vdGYQBMyOEDp86gW0Zg0LqVIEfvAfmdetOOE3HuNqyquhH1jdMxbRElgempHKvG2dmrhGtW1XtHuyB/lqDmUAHLLMJM+8OVBa4tujXh+UNEYkAfI0GtwOY7uqwO8hJuF2TcdgGBRSdSeg7wOZq/TdwIilyVABAZ2W2Cc5M8Y4tDyHzpg2ZfXIwSy7sOZtrkkfsvmzR5tOtUW3ti8K3basGdwjIWZ+YMEFuKZEVVBJdvr584K30cUbdBm7TXkP7kw7H3RQqtxbiKCJBtqSYPc7QRr51aYvYlq3YukAswtuQzmTIQ6wIHyqXsLBm1hrNttGVFDeDESw+JNddpj6m7/4b/7hrYbg4w23CzXHX9lzTtr4kyZY3ZW3+kAaXz3nvKz9HA1rn23GPOuXbQAfCuC3eIGuVYNbXsTG/UrHee59ch+9aQ/Nh+leLOw77qrLZcq4lTpxDMFBAJmCzKJ5Gajb43YXDN3oy/ylf1r9ffS2bUG2/anD2sOxzAoRZuW2RgsSDlQgiSJIIjWtUOflGULz7aLMmJe3rXbG7Dv2gTcsugXmSNBqF19WUfxCvZ3cxI//AF7o1VfcI1aMo75MjTxqNj9+s63lVWHaYz6WoJEAako0c5bIdNOGrS17QsMrlhbvycWMXqLTQWy9oiseIDQwRBOgbSaaXzAfaqVBQbWw8Syhls3ipywQjEHMAV18Qyx+8K4YvZt+2rM1u8ioQrEqwCsYIUkiATmXQ/eHfVj/APca0bwum24+swVxguWJw4cXQOLk2bh8tYqPt/faxiMK1sI6uXtuo7O2VXLZtW2RWzZra/VkjKNQQDSB8pIDm6J7Xlv2khNG4G6tnaFi4SSt1GHENRDLoCp58QfkQak7c9l18FVtJbY5WJKsZbKRzzQF5iAPHupK3G3ouYR1u2zIBKuk6OoM5T466HofUH6LwGPTEWVuWmJS4sqRoROnoQZHgRV6MPYwO4a+R9k/GPD5je8hrvFoJ87XzTicAyMVZSCOYPSua4YkwBJ7udahvPiRgT2V3Di85lrd91D5kJnLEqQQTB19NRSnjN97mXLaQWDObOhOblBA7p61fZLI4aN77We5jGn7vJI+PvlGGnPn59al4DaaaZuRMHwqHvDdZiHYksWYknmSxkk+s1Ws8KPEn8FqhbmuNb1Y0I6loxW5hMrCXsuMwAPQ9UP5fga/dq7vWsYna2iFuHk3IP4OOh6TzHWan+zLEJjMBdw9462nU2mPMZ9GUH0BjzNV+Osvs7EQZNp+Y746juYCP7g1Wnwxn/zINJR4O/f4eYlZL0X0v1YfL9kmnNZc27qQQdVPMH7ynofEaEc5Fbj7Pd8LuJw/Y9kt9baBSe0CsyGRBRtJAEHiA1HfoqbW2Fbx1kEEZ4m3c/0t3rPTmD6yg4W/ewOJBIKXbTAxJWf4lIOVlkSCJB51Hg8c3EAsdo8bx8+BE0BYbG5Me+W77YS+Qq3ERuK2G94A81JBIJXlIJkQetRN2NumzfVrjPk5MVOqj7wHJo+6eYkaGCHLae8jbR2fN3DXDlb6u+pBgxyYwATMqdBIMx0CD/8ASbhYhFZoE8PF1gyV8avWeKrkBbON+nwLW1xv1mGugG1irfEI6ZxzIgjUSR+1zp7w+IW4qujBkYAqykEEHkQRoRWG7k7TS9bfZuL0Rz9Ux/y7p5L4TqR6jqI87D3lxOwsU2HvBnwpbiTnln/Mtz5yV5GZ0JpCOIQ08Ct4oqNs7aNu/aS7acPbcSrDkR+R6EHUEEGpNMT0UUUUIWE7QxGfad5XAYHFOvFJ4Q8AQTHId1ORwZRBGULlDQOECRIUACMx7v1E5/tTGC3tK+5BOXFXjA6xcblUzFb/ALn3bXQAZ3J0HIQoGmg69KhwmIZHmLjRvla19rbPnxQjbCwkZRuIAvrsp2SwsgswCxbOpgnM0OI0I0DEEToAZM6Vm19m27otsFJe2RcB7mkEoNOUAr48PKKR7++OJPJ1QfsIPxaar7m07tw8d24/hnMfCYqV+Pi3anyVWD+GsXo76Gcd5J8hXVvThs7eNzmWzaUDLxRmLLxa5QAJOg4i0eBjXphNuB89zEMoyTkDFQ5KhiQBPEwWOX3qVtk4S65KWbbNcMQs5J16nSQDGk93dTjd3Au2NnYl8QUN1kJULqAZDGT4xlETzFU4ZgHB1d3qrOPw5FwZt9aj8Kvv78CPq7Dn99gvyGaqrF744hwVC2kBBB0LGCI5kx8qrLmKA0qNexA185qA7SxMnGuxa0H8O4CLXo77ST+yAZgDU8gK5Y36mDcDLpOojTlp66V62Vbu4m6lu0qh2kjMwWIUsZJGmgPWoW+2zb1km3fMuoVhlbMMrRAmSDz6d1EcQzZXHXlxU8u2Wa9DqaO8aaaq4badi/YRLiFlklTxAzPMEL6VFbZeCj3Lvo7/AJpVZuztuwlns75ywTBCljrB0gcPLnrTJd31wSjhYt/AfzArUELQKBXOS7RfK7NIxpPYqd9m4PoLo/iP/DUd8DhJjNdmCYzDkBJ5p3TVtc3wwbiJZOuqEg+BjWPUVU7S2taxGItC2AIS6pgaaoYiQD36EfGgxCvuKjGNH+03wPuoypg25XLg82X81ry2Hwv/AHr/AMyf8NLZNXmyt0bmIth7bW5M8LMFOncOtR5D/UfL2UrMSHGhCw/8v7lbbOvWVAS20nUySCSTA6aAcv7Na37Hd4Id8Ix0YG5b8CPfUeYho8G76yHZu6WJw7k3LThSAMw5e8D8NKZN3tonD4qzd1GS4pP7pMP/AElq08IwPgfGTrdjwCzNoySGdkhZlAAGgNbzztbhvru2MbhWQAdovFbPc4HKe5hofOelfO19SDBEEGCDzBB1FfVFYX7WNg9hjC6iEvjtB+/MOPjDfx0mEk1LFBO3TMs/xmHDrB7/AMqrL2zW4QusTryEk/8ASrtxXkVK7Chzi7MmDEFrcuVWW6eKOGUqD7xBbxImPhJ+dTNu7V7bRuY5HyqlttFe7jTVmOFjT9KgfM9zaKtt1dtG0+Rv8Ntf3T97y7/j0NNW8O7KY63Gi30HA/8ApbvU/I694OcohnQGfCnjdDbvaDsm0uIOH9pRzH7w+Y8teW2/gHMd/O4Y05v3V+a8j481q7OxGZvQybjuPp7Kl3O3kubNvvYxNubLnJftMJ0IgkToRBnuYec0w7VsYRL/AG2zLueLZzWkZs6oGElc+jAGOBo8D0q421uxax9sAkJeUQlyOX7Ld6z8OY6yg4bCXNn4wdtb41zKy5oDpcRlBVoIImGB6wQYI0XZ2NZjY81U4aOCfPEYjXBddqX3xjpdW8rBRkBMKYnMQ8AazyBBq2uWr+MRbdzLdKaKS6ZwnXiMF4JMA8tddap9t7C+sGIwouqt3S5bA1Vz9pSOB1Y81mZPLXTubIt5Se1BAGaLrgT15mV1nQzWqAqh7VdblbZu7LvhGJfCXSM6jXs3JgOn3ukqOIjpKidut3AwBBBBEgjqDyNYRsbEo4cgMxVWBW4xuBgwOkEkDrqOvnTR7KtrMH7E3H7MLAVjmGbNoVkcAgNoCAdNOtQvGXVStNrUaKKKYlXzZte8GxmIJMBsRe6cpuN5/hUFHDLMKDJ5gnrHfHpFfm2brtcvsAYW9cWR43HgeoDfOo1u0xyqpILE8v3jVOKMXu1srd2hipA1oY6hTd3eva3Jdh2ioAAQezzax0gSPUgCvF4EopN64WJUFCsKuvMNnJJ8MoHjUb6M+pk93r/Zr9NohZJYlm7+g9OfjPpVggNA0WYZZHONuO48epPvsfv5MXcJ1PZEcx99fnE0547eH6XYxCmCvZ3IX7Mqp5EjiIIBnoRWdbisO3uQXTgILAhjqQNNF8evWo+N2nirNu6FAZVJDPBZgrgxLT/cfGqTqpIi1uXNy9SqQmv24sgnTr1H4czX4RFezs8shuxwpwkzyLeEa/GqDavVd7M/Kzy8Vz2FtcYS/bvxnKgkrMSChUidY591ct895PprNd7Ps+BUyzOikazA7+7pXLCYAsyjIzFgIgc1ETHfyNQxg8ylZjSJPmDWl0TDL0n6gK7r9157C7XL2/gpeopwwm46Mkm8M2kAQflzrjitw7uaEDEd5VvyFXshVWwlWrLdz/8AKteLR8QRUnDbt3Be7O5auD+EjTvkiI560zYHc0LdVxwlXDgQSSB9nnInyNK5mVuYkdnFSQxyTOyxtJ6608Vn5FadudYHYWwe6fiK77N3OsW2koHMz9YZ/p1/3RU7A2wpEeJ+LH9apyyCtF0+y9myQy5pa3GvEKx7ED3eE/skj8DVZtjClgSSTAOpOvI/aiSPOrJXrhtAfVv+6fwNQskLXAtK28RAyWNzXi7BVhh/bHi1UA2bJgASc8mBz96q/ebfy5j7IS5h7YKmQ6kyveACDz/KlN5ylpBgxpr8/WuQxFXQ4tNhcg3DRuFEDz917uWNdSR86/EwhJ0rrYvkGR/fxqdZuahmM9DPcdDVgY6UcVGdkQv1ArsJ9bVXbWYmrrC7MWBCT4u3+lY/Gqi9o/r+f605bO2vctWwLbZfEKub+aM3zpMfiTbcpoEWrWwtnMIk6Rgc5rsuvVx3FRbmDdBzKdYC5JHpBYeZNKzu1u7mQwVaQfGmvHY57kl3Z2IiWYsfKT0pVxZhz41Ds6QOmyHUEEaq5/EWFy4MSgAFpB08PyVpmwtp9vbF1f416z19B85BqybEbP2iowt27Z7Yf4ZR1zq3KB38tV1mPARlWy9oOge0j5e1iCeWdSIB/ZYDI3g3hVhcwBxN/CthLa2lYkKh07G9a1uoY5EEBh1II8azmbJ/lMU57HUOA5tPPs3d18VzoxXTxixZ49q0bc7dl8NiXtXjIibbD3bkHXnqGGhy8x4gTSl7Qc9rEXLZVDrnDZQGytqDKx1keh8qYNi7XxBt5wovWVbI9rNLW2HVGOoWZy5piIkRNdN6cL9NsZsORdKkl1bS4CehB6xA6aARMVqGR0f+toN18O/kqwaD9izfY14i8IJEgjpr1gyPn0q43c2mLV9rZLAMSAeRBnhJ8QwX51Q4NTbxCqQQQ0FW0InSCDyrvvGcl9WHUKfxHx0qV7Q5iQGnLe93duduih4FyDIH7LZT6jSR+0KuazbYmPPZDEJAXgvTy1ZTbvo3cAyF/h3VouGvh1DDqKz4H5szeLTXqPIhTOHFfNVgzcvmJ+vvafxtr5610tOVC8uHlwgxPmNK6bNwT/WnI3FcukQJ0nQ6UvX3P0sySMnAAdNABn075JMeHlURDy85TS6Nk0DYWZ2hxNDWtysrlrMxOYiTJAUH/UKLmHUqo5xMmInwjNXs0VUOJfoOSvu2Xhy4u11vzX4BlM2yyEjUqzAnXzr0uOvAEdteAMyO0bUEQZ11kaV+UMSQB0BJA8TE/gPhTOkLjqrEeEhiYGhoNc6tRbi8u6ubmq0beZr2VUDJMQBxHxB5z1Apgt7BxTmVw95hGn1bDQCBzFSPge2ilg2hDOSAarnp3heLGBLNa7K5xIGDABicvfyHh5VAfA9mxGYONdRz8ZHTWr1NzMeeWGvDSPdjT5V6tbk44HXDXR45Zjx0qy2Vw/SscbMwrCXNlHGhYTtsHaCWsOsL2awPuqPxoubzW4LZwQJHvLzHMDi1P60sWNm45Vyt2y9yG2Cf5QhgeJivz6DiEH1q38haT9WTqeLkiz1n4VsnaDa+kHvXPN2MQ8NkkbV60b9K81Iu483CXbiZjoNSAOgHJY9a5PfaYAAHidP5VAHzrobw0AVzIkaZZGv3yO41FbFObotLa4yJAZ1GkE9CZ0BrHcJHmyu3jxmBwzAxr9BwA9vdSbGaefwAHz1PzqP9ICASQNOtcr2KvKP8pSrFWWZbmOQnz1pg3Yt5wLYVD2jIpJUMQIHIsDHM+tIIyaBKR21IiHSRAmhx6yO9UybVH3l/v1r22J7UZFiW4Rr1Og8tavt+t3Es38tq2CoRCZgalmHIATyHSqK9aVbqsqhdCeEAcjpoOdNkjyCwU7BbQ/myRlrv5pIaVJUyCCQR4gwfnXS21X+H2KuIx+JDhkAulwh0lbl082nhADKZ8au/9hbGYgl1iNEcEEHxIbXwERPxk6YZgw7z89FzzZWsFn58tKWCtF2VRzYhRPeTA+dX+L2E9lXzFDkbI2UtwsZgHMo5weXh31cWd1sJYZXOYMCCpa4RxDiHKB0nuqXiMet65dt3TnS5lIDYgMuaQcqWxDW4I5SZqCZs+dvRi28fH2ViPaLWmwNPys8xPMHvj+/iKusPtFcoEie7mah7UweW66DkrmPKQR8jT5u+QmDw5UAEi6DGhJF1hOnM/pVh56QtaeGnnfqrgxBwUZnYLDyP+teiXMNhb13/AA7N5/3bTEfEDSqHbOFZLmV1ZGEgqwgg+IratmbRspZIug52JI4Z6D4cqy7f24v0nOghSFgEeEHT0qxh2NjmY4c68dFn4jaUmOw8sLwAMpOnNuvolYCr3Yu18j5zmbkbiqYZwoIF62TyvIsg/fWZ61R9qO6K/VvwQRoRqCNCCORkV0E8AmaOBG4/OHP3pcVFKYndXFazuelrDlbi3c9jEJJ1zAy3D0BBXWZ6yKj7VJXHE2S1tlzBSRoRzyuPtoT66yNaUN39mnFBhYvnD3BxumXNbcz74X7DTEx36QNAz7Q2Fj7oRhesM2QKzHOp4dOgPQKfMmsCXFRRl0WINHiDx9CtVsbnAPj1HCle2bGH2gga7aGdCUbXjtusEgOsGOTDoQQY6VT7e9mtu64IvuABEFFbqTzBXv7q77sbKvYMXBcuKzuQeAaQBp7wk8z0Hr0tjimGpYn0X/hNchNjThnOjw0n03p1DvC0mw5wHPGq5bO2Pbw+G+joWynmxOpJEEyOR5RHdTBubiWIuWyGARoUsRJ72gcg3Cw/eNUuHcFhnOpPM/ZnrHIdPSuuG2j2bkhgkqJJIEkE9/hl+FGzMTKyUlxzZjr8706aIFtDglTbHs4xeH/wkGISdCkKwHihOp5cifSs5xWzWF3ElkKvZucanQpJABPqRX1VWeb+eyFMfda9ZvnD3LgUXeHOtzLopIzAhgABMwYGnWuzLyRRWcDSzS9tPXiKMTrxIjfMqT865NjEPO1bPlnX/dcD5U07M/7OOW4pu45jbBllt28hPhmLkL5wadcb7IcA44EuWT327jfg+YfKpw6B33sHgFIMRMz7Hkd5WPtetf8AduP3bo/BrZ/GpOzNn28RcCK10TzBReXWGD6Hxy044j2H3QD2eMVj0D2SNPFluH8KoF2Le2ZiSl82yzWiVNsluZIBOZQRqD8KJcPgy0uYNe9St2lixoXadydN2tlWrNu2uEsrZV1uMXEZilo5SWYqTxNAEknnyjSyOHPMXG8SGLa9Zg113XCDCBw05rdu2IMjgnNHj2jXZ8vCsi3X2qFvbQvLcCXWvSg6njc8vtL3jXTn0muqi0HH7Uuo2VXYHumOvz6V4Xa2J+8f56gbYxasbd5PdYBvQ8h+A9KmMRA8/lSpp0VZtLA3bt3tluPauRBZG96OUjkT0mvdvDY2NcSxWRMpb/HL3dauSp7PQHKRMyOkkAj4V5tWpVT3g/L+xSEA70BxG5eBZVgoezbdlEB2gvzmcwAIM66RSzvJsZkcX7ecOsQGJcaQeEkzMCSDM68qbIy613xNlXTviCPA66jx8aSgnBxWR4vbL3AoLHN2mYrECSfeAGk6ketWD4llAA0GUfhXbeDd8Wr+cSJMjlEjnzU+dflu0twLLZOEcUE9OoAJqu9zWOFrcwWGlnw8uQXeWu46qTtTbqXlVbeHt2QGUlgzMzawAWbp+lfuNu8aDpDfjUUbKQHS+ragwEcTHiwAq6OEFu2z3FIYjKgaASx5QAeXUk0yVzXjQrS2Xh5sOakaQSRXzvSNcxdxL1wo7KeESrESMi6Ej00ph3Px917j9pcdgFEBmJEzzg+AIpXxClXedOI/Dp8oqTgnhGYXSpAJyhSZKzAzK868uWk1Z/ToufLR0pa80NfJNO8uMzMF55ZnwLcvkPnVZsWPpCFmAAJMkwNAY1PjFRvpAYZpDAnQ94GgOuvLvr8w14Z9IMDvI/CkccrE/DwdNKI28fH281abaRTiTlYMGCGR36qfwrVdwAq4Ts3C5le5oYnKzZhz6Gaxy60sCEgaAmSeZ7zyPhV/jsZcOVbijMFU5g3vKyhlzaEEwRMRzNUw/K7OulkwJnw4wwNZTxq/I9f4Wi71YcMydmF5EGCo6+Y/sVle/lmCuomNYIPXwPnUmLyKjA2wr5svCCeAwZkeIpf2urkXMzA9R39PDXT++lSie3DtB81TZsh0Ac+8wpw06wR+dFSg1+1DW7XVMRXVtkBXnpYVbbI2g1p5ViuYFSQY0P6GD6Vou6e9najs7kC6Pg4HMjx7x6jwyu3cBqXYxeVwVJBBmQYg1m7R2dFj48p0dwPI+3NWMNiX4d3VxC2W/eM8+Yrg7iOetUexN5VxCcQh194Dr3MPA93Q+lWKYtM2vLzrzKXBSQymOUfUF1ccjZGB7dxXW5jYqpxuEvYy6tm17wVrngApVfmW+RqVjNrWVdWYEWxGbXU6/wBin/dpLLg37KZQ6qoPWBqfgxI81Nbuy8KQ8SncPyq2JkAbl4lXlFFFdCs1FFFFCEVku/lgYnGXXty4sIiuQZC5SxZSFBYasNYjQ66GtYutCkjmAa+bdibxi0lo32NyxnHaZdLqMwnMt1YZOLUqCMwkazQhPu7e0jgcF2eJYFBlKOgkLKlmlgdZMEEgfnWb4fYWGMlMVeDkkggIup56ST861PA9lilBVrOIWTmPZ5Lq94zKQx1ieHUfJZ3h9n+F0NmziOZnsXU5f4Lx18gelKEKvw20ctu3YcksB2YYmQxzEo3rwjwM0z7M+stgg6jQ+EcvlSNtDdS6LSdi112DCLb2ezYcWnETkYyOQM6047L2dmljnRjqVnKQTqQRzGs99OTSFZ9kYgtXh9o2bfC7oCOheD8JkVxbZdvK05zc+yGuEKdepClhp4VywWyrZg3bSd5VTcuHyzdqJPjlPlSIpe129YP+cp/mPw019KsrG0E7PVlAHcdT5jn8qucNu7YKg28PbUEaSp+c6ipSbHtLztWj45QI9Mv50IpI21rtu9ZIC3X1kMtp3APQHJJ6H+zSzgbgLDMAQsZlgroPs94007+/WtjbZiZYUop/8JYpS29uNdcl7dxXOvuhZjuiAfmahkjD6vgVqbOxxwjjyII7OsKLgt3k+mWFuWstq9xC2TJAKkhSQZkGOtOe09zcIli6UsIGFt4OpIIUwdT0NIuH2xet4nDHFIQtkqGuji0Bgs4GqcJ1Oo06Vp+N2jZayx7W3ldDBzrBBXoZg1FEz6TnABVibHSvMWWQmhRongePdS+WNvXWW+6gnnPLXU6RpNc8OdOHnz9dKdLmyLdwywEnWfQdQNRp399ere5iN7k8vsk//Ola62hTTQOZNISNCTw60r2EuErDlV0JiNdT4TGlXFqwqrMuW6liDMfwjpTDa3BuxKrcEfsQI6DjZT399dLu5F1EzF0VT1af9OYfOoZS879y08AcJFTv1fOWm5K17D8aMeoMeENE/wB91Mu0TraPfYsfK2o/KqjaOHS2VAZbmUHMy5hBLA/aGvP5Vb2Ct8ouYp2dqGJXMMtoFidCJMaRHQVA85W6labJWtcXkECzvB3Hq38NF1xDThrPg94f+mfzpe2sshqZ3uYY2Vt9tdGV3aTZn3goiBc6ZZnxqo29srJbFxHW5beQrrIhgNVZTqrRBjqORqIyAkV1cCpYZW5S02LzVYI3knikXGYG5ZbLdtvbbudSh+DAVyr6ywpTEYe2zKrpcRGhgCCGUHUHTrS/tX2UbOvyThxbY9bJNv8ApXh+K10wxXMLy0wVovm5Xrql2tc2p7AF1OGxTDuW6gb+tIj+U0pbR9kG0bJkWlvKOtpwf6Wyt8AambiAVGYUsWcUytKkgjqDFWtveq91Kt5j9CKr32LiFudm2HvhyYCG08k+AyyfSnHd32PYy+QbwGGtnmX1ePC2p0/iK+RpuI6CXWQAlJEJYz9BICXtn3L2OxAtLxMSFVQIGY6k8yYA1JPIA19I7I2cuHsW7K8rahZ74Gp9TJ9art19y8NgFiynGRDXG1dvM9B4AAVe1RJFZWigrmpNlFFFFNQiiiihC54m0WRlDFSQQGHMEiJHiOdfJGCwN09pZaAVchpH2rbEQfw+FfXdfNXtQvHC7WxC5cgZxdUgRIuW1zMO+XDT4g0IXHZ47Jix4XyMMyjQuBwEiR1AE8xPpVxtbfLG4bDYd2ZLpvI7EsM3ZsjjQE8RBUxqaUrG2RciYB8eR/T8PKp20MV2lq3bKx2YYTJ1DHN6HpPURQn6UVaYDfm3jUaziSLGcAF1UMDrBDBp0jqIIjQ027B2alqyqi8t4DXOuVhB0GgJyCIHMcqx6/s0AcPP8e6akYXbrWr+ayOyygAAMXg5Ar6tzzGTB01jup18kxbaMLPJx5Fiv+9w/OouLwrrzEeLLAPkyyPnVDsPehbltQXy3QDmRgArQeanoY1IHc2gAq8w+11B0LW26wT+A0PwoSKMmPuW9QHHijZh8tfnU3Db93B9vOO5lk/PX+qvdzHB2C9mtx20UqOzY/xKY/mBGlV218PcskdvZUW2IAftBcgnkrMEBUkwASpEmJEilQr+xv7bb30A8jHyP61MXeOywkNHmazfGKpJFvMZ740PlqRUDC4m5ZYu6hgoc5G1DFULBSNDBOXzBPfRSFqV7b9i4Mpm7H3UZyPJlGnxpUvbStWrhi3ceyTLI1qCs9Vk8++AJ89az7G+0rHXFyi8bafctgW1A6CEAEVS39tXrhl7jsfE00i04Eg2FteM2nbtW1GE7NmcZlXs1uEg8Uy/IRrxcoqDgtu4rELwXrvPKUtrlKkcwRbA5eEyOU6UkJvi1jEWs0HDvDHSCouoC2UjWAWmP2atN3PaBdwl+9asi2633VgzGQsSpYAGHkZeo9yoXxg7tFpYXHviJztDr5gE32kEps/2WxV1uJLrjvcxP/8AQg1d4rdm+Ljv262UzHKe1ccM8IyjKohYETSNh/aFj7ym4cQuVZYpbSDpqFMgkTy5idY5GO1/GXMVhMxuD6RZkvy1sudGkkngcx3w/gKpyYdgcHOF8NetXX7Vmk4AV1X+3km/EYLD3bVxL+KF8qufMF4lVDxDNrmUzyJOsRUHZe7eERfpC3b3Y5HDBzbysjKVbUJmAjlxc4pR2PhSLGNYtmPYqmksfrbyDrEzl5VB29vTd7P6HEW7XCAVKsQsZQ4+8sEaaE691SxxMdmYRpu8lRdiZd+Yi+Wg8BQTo/s6kA28YSpAKlrIaQRIMq68xX5b3ExF2xcw1u/az9otzMUZVyqrLEBmOYlufcK8+zbeAXcO2HY8dkZk8bc8Q8cp18mp73Q4jdfxVfhP/Km5GnK0jW9fAm+/9k52PxGX7yrzZ2F7K1bt/cRV/lUD8qkUUVeWYTaKKKKEiKKKKEIooooQiiiihCKKKKEIrL/bL7Mr20jZvYXIbtsFGVjlzITKwx0lSW0P3vDXUKKEL5p309j2J2fYTEWyb1sIpvhdTafKM5EDit5phokDn30o4La+gVuJe49PI9Pwr7EIrG/aV7D1uZsTs4BLmpfD8lfxt9Eb9nkekdRCzFCp4laVnUHRh+o8R8BVHexJz/VgAkyABrXN7r2yyOrI6yrKwIII5gg6gg1J2WZuSOegHSJ6z00oSqRdYwO1WI6cwf18qtcB7QCqLbuILgBMFiSwHcGnp4/pUva+7zrbHaDRwCDEFZnKSp1EwefcRS8m5191z2st0dQjcSnuKtBnymlCQhaF7P8AfZb2OS0yi2pV+zJaTnI0UsQOYBHnTt7QMWv0W4pYlXtsAje8WiAJ/ey+tfPAwly0/Gr22B5MpUz6ir+9vji7gAJLlRwtDNGnMAsVB59KEWnFttrbPECWmAeUwOp9KqcVtVboZzAZrq28oMgAsNZPQgfOla/exVwQwYjnqkflX5h9m4iQwWSCCBHUEEchS6pFa7J9mePxCW2S0uV0V1LXEEqwkGAxI+FR97Ny72zuyF9kLXQ5AUkxkIGp6zIpwwO/72bNqwqYlTbtrbyBEUnKIntGLT05J09K8Xt5cXcIZhbw4Wct69la4gaJyOVGTkPcUcqTVONJdxu6d9xh0yQ4sW7jZmAyBmcKGB1BKBTETEUbubIsDaFnDXndu1YWy1uAUdiApAIIOuhn709IJtremyisll3u3WJL3m+0x0mTqY6dKv8A2CbrtiMccWwPZYYGCftXnBAHjClmPccvfQUWv3frcRNlYm32WIbs8QrC2LhGhTKHt3CAAytmUgxprI0BrhsjbPY38zKdJFy23NrbCLi9zArJBnuPidr333Aw+1ERb5dTbLFHRgCuYCdCCCDC8x06VlG2fYZjrBL4W+MQIAgns7kDkBJymIH2lOmkVC6PMTe4qZsoDarXn7pot7tJ2F1ELMt02irLrKgM6NyEcwT3ERJpc2p7P79xy7OHYgakZSYAH2ZHTuqk3W9qF7DOLWJE21BUplCuhA0AGnWSQe81rOxt8MNiVBS4DpqCMpHgV1pkTHMu95/89E+w5Zts3Z1/Z94XyjHIDoBmBnQ6hhl9R6GtI9ne+WGv2mGdLVxrjEWnuLniFggaSOfwq0uWLR+ys+hPwE/iKgYnduxcMmyhPRnHfz1OvxY07KM2Y70hFik6zRSAu7b2tbF+5b7ltsQvqpOT+k17wG1tp2S3a9lfUAkSvZuY8V0PolS2ojGeCfKKU9k+0G27ZL9trDd5OZPVgBl8yAPGmmzfVwGVgynkQQQfUUqYQQvdFFFCRFFFFCEUUUUIRRRRQhFFFFCEUUUUIST7QfZZh9pqX/wsSBw3lHOOS3B9tfmOh6HEbu4mL2XfsvilSGuMqFXzBigBzaDhBzSJg8J0FfUlIftn2SbuzWuqJbDOt7T7olLn9DM38NCEv7SwuHxOGa48C6toqrZo5kFVPQ8YWJ61kd3FmzczqWBI5qxU6fI+RBHhV5gt50dOycnI0DQgGZBBHjMGlnbWJB1EHXr4/hSJUyWt+sy8Z4hpJUifPKSD6KtSLe+Cxw5S3dnYaeqj8azg3/Sv1cQRyJHkYpxJrRAq9VpNzeQkSXVf4Hf5lyPlSztXeq9mhbxy9MoVT65f+tLl5weRJ75r9wmDuXWyW0e455Kilj8ACaja0g2XE+Ce97SKDQFZHe7FRHbP6mT6EiRVZiMa7mXYse8kk/E07bB9ie08SQWsjDoftXjl/oEvPmBUzb/sG2jYb6lUxKdGRgp9Ucj5Fqeo1n2AwL3rqW0EvcdUUd7MQoHxNfYm6u7VrAYW3h7I4UGrHm7H3nbxJ+AgcgKzL2Uexq5hry4zHZRcTW1ZBDZW5Z3I0kawomDBmRFbJQhFFFFCFGxOzrVwMLltHDABgyhpA5AyNRS3iPZVs1sxGGFtjrmtM9sqf2crQvkBHhTbRQhZ3d9nmMw+uBxuYdLeJXN/5ij8UqDid4cZh3BxmBu5ANbltu0Ud5zKDA8CBWpVxxuDW7be24lLisjDvVhBHwJpKTw8hKOE29bvKGtOQPujRvUEdoPwrjiMdbHPU93vH5GPn6VK2N7MsPhbbpauX4czxvmAA5LkgLHjE+NdcDuWVPG6gTpkkk+re78/OkpOzqixGKL6BAoPKRPwERPiBPjUzYW7OJRw9t3tAkFs/wBoTqMmpMjTiinHBbKtWvcQA/eOrH+I61LpaTC60UUUUqaiiiihCKKKKEIooooQiiiihCKKKKEIrlisMtxGtuAyOpVgeqsII9QTXWihC+St99zcRsu+1u4rGySexvRwuvMQ32XA5rzB8INLaK95giKzuxhVUFiT3ADU19p4rCJdUpcRXRtCrqGB8wdDUTZWw8Phx9RYs2Z59nbVJ88oE0IWX7B9gOGuYGx9K7W1iypa4bbjmzEhSrBllVIUxGoOterX/ZtwmbixWIK9wCA/HKfwrX6KEJH2T7F9l2IP0ftWHW8xf+mQn9NOGC2dasrltW0tr91FCD4KAKkUUIRRRRQhFFFFCEUUUUIRRRRQhFFFFCEUUUUIRRRRQhFFFFCEUUUUIX//2Q==">
            <a:extLst>
              <a:ext uri="{FF2B5EF4-FFF2-40B4-BE49-F238E27FC236}">
                <a16:creationId xmlns:a16="http://schemas.microsoft.com/office/drawing/2014/main" id="{81B93A25-5759-4028-B768-C051CFBF23CE}"/>
              </a:ext>
            </a:extLst>
          </p:cNvPr>
          <p:cNvSpPr>
            <a:spLocks noChangeAspect="1" noChangeArrowheads="1"/>
          </p:cNvSpPr>
          <p:nvPr/>
        </p:nvSpPr>
        <p:spPr bwMode="auto">
          <a:xfrm>
            <a:off x="0" y="-1571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endParaRPr lang="en-GB" altLang="en-US" sz="1800">
              <a:latin typeface="Arial" panose="020B0604020202020204" pitchFamily="34" charset="0"/>
            </a:endParaRPr>
          </a:p>
        </p:txBody>
      </p:sp>
      <p:sp>
        <p:nvSpPr>
          <p:cNvPr id="11272" name="Content Placeholder 2">
            <a:extLst>
              <a:ext uri="{FF2B5EF4-FFF2-40B4-BE49-F238E27FC236}">
                <a16:creationId xmlns:a16="http://schemas.microsoft.com/office/drawing/2014/main" id="{17196253-F5FF-444D-B992-868EF94C6734}"/>
              </a:ext>
            </a:extLst>
          </p:cNvPr>
          <p:cNvSpPr>
            <a:spLocks noGrp="1"/>
          </p:cNvSpPr>
          <p:nvPr>
            <p:ph idx="1"/>
          </p:nvPr>
        </p:nvSpPr>
        <p:spPr>
          <a:xfrm>
            <a:off x="152400" y="1234281"/>
            <a:ext cx="8229600" cy="4389437"/>
          </a:xfrm>
        </p:spPr>
        <p:txBody>
          <a:bodyPr/>
          <a:lstStyle/>
          <a:p>
            <a:pPr eaLnBrk="1" hangingPunct="1"/>
            <a:r>
              <a:rPr lang="en-GB" altLang="en-US" sz="1700">
                <a:solidFill>
                  <a:srgbClr val="FFFF00"/>
                </a:solidFill>
              </a:rPr>
              <a:t>Reading books are sent home every week on Tuesday and Thursday.  School will provide each child with a blue bag.  Please bring this to school every day.</a:t>
            </a:r>
          </a:p>
          <a:p>
            <a:pPr eaLnBrk="1" hangingPunct="1"/>
            <a:r>
              <a:rPr lang="en-GB" altLang="en-US" sz="1700">
                <a:solidFill>
                  <a:srgbClr val="FFFF00"/>
                </a:solidFill>
              </a:rPr>
              <a:t>Please comment on how your child has read, otherwise their book will not be changed.</a:t>
            </a:r>
          </a:p>
          <a:p>
            <a:pPr eaLnBrk="1" hangingPunct="1"/>
            <a:r>
              <a:rPr lang="en-GB" altLang="en-US" sz="1700">
                <a:solidFill>
                  <a:srgbClr val="FFFF00"/>
                </a:solidFill>
              </a:rPr>
              <a:t>Guided / shared reading will be completed in class where the children are grouped by ability.  Children can change groups throughout the year.</a:t>
            </a:r>
          </a:p>
          <a:p>
            <a:pPr eaLnBrk="1" hangingPunct="1"/>
            <a:r>
              <a:rPr lang="en-GB" altLang="en-US" sz="1700">
                <a:solidFill>
                  <a:srgbClr val="FFFF00"/>
                </a:solidFill>
              </a:rPr>
              <a:t>We will also read individually with the children every week using our reading books in school.</a:t>
            </a:r>
          </a:p>
          <a:p>
            <a:pPr eaLnBrk="1" hangingPunct="1"/>
            <a:r>
              <a:rPr lang="en-GB" altLang="en-US" sz="1700">
                <a:solidFill>
                  <a:srgbClr val="FFFF00"/>
                </a:solidFill>
              </a:rPr>
              <a:t>Daily phonic sessions will develop your child’s reading and writing skills.  It is very important that you reinforce sounds and tricky words covered in class at home.</a:t>
            </a:r>
          </a:p>
          <a:p>
            <a:pPr eaLnBrk="1" hangingPunct="1"/>
            <a:r>
              <a:rPr lang="en-GB" altLang="en-US" sz="1700">
                <a:solidFill>
                  <a:srgbClr val="FFFF00"/>
                </a:solidFill>
              </a:rPr>
              <a:t>Practise segmenting words – this is chopping words up so cat = c-a-t, pig = p-i-g</a:t>
            </a:r>
          </a:p>
          <a:p>
            <a:pPr eaLnBrk="1" hangingPunct="1"/>
            <a:r>
              <a:rPr lang="en-GB" altLang="en-US" sz="1700">
                <a:solidFill>
                  <a:srgbClr val="FFFF00"/>
                </a:solidFill>
                <a:hlinkClick r:id="rId2"/>
              </a:rPr>
              <a:t>https://</a:t>
            </a:r>
            <a:r>
              <a:rPr lang="en-GB" altLang="en-US" sz="1700" err="1">
                <a:solidFill>
                  <a:srgbClr val="FFFF00"/>
                </a:solidFill>
                <a:hlinkClick r:id="rId2"/>
              </a:rPr>
              <a:t>home.oxfordowl.co.uk</a:t>
            </a:r>
            <a:r>
              <a:rPr lang="en-GB" altLang="en-US" sz="1700">
                <a:solidFill>
                  <a:srgbClr val="FFFF00"/>
                </a:solidFill>
                <a:hlinkClick r:id="rId2"/>
              </a:rPr>
              <a:t>/reading/what-is-letters-and-sounds/</a:t>
            </a:r>
            <a:r>
              <a:rPr lang="en-GB" altLang="en-US" sz="1700">
                <a:solidFill>
                  <a:srgbClr val="FFFF00"/>
                </a:solidFill>
              </a:rPr>
              <a:t>     Follow this link to find out how to pronounce the individual letter sounds.  </a:t>
            </a:r>
          </a:p>
          <a:p>
            <a:pPr eaLnBrk="1" hangingPunct="1"/>
            <a:r>
              <a:rPr lang="en-GB" altLang="en-US" sz="1700">
                <a:solidFill>
                  <a:srgbClr val="FFFF00"/>
                </a:solidFill>
              </a:rPr>
              <a:t>Please read at home for a minimum of 10 minutes a night.</a:t>
            </a:r>
          </a:p>
          <a:p>
            <a:pPr eaLnBrk="1" hangingPunct="1"/>
            <a:r>
              <a:rPr lang="en-GB" altLang="en-US" sz="1700">
                <a:solidFill>
                  <a:srgbClr val="FFFF00"/>
                </a:solidFill>
              </a:rPr>
              <a:t>Please make sure you do read the reading books with your child as reading is such an important skill which helps develop your child’s understanding in all other subject areas.  </a:t>
            </a:r>
          </a:p>
          <a:p>
            <a:pPr eaLnBrk="1" hangingPunct="1"/>
            <a:endParaRPr lang="en-GB" altLang="en-US" sz="1700">
              <a:solidFill>
                <a:srgbClr val="FFFF00"/>
              </a:solidFill>
            </a:endParaRPr>
          </a:p>
          <a:p>
            <a:pPr eaLnBrk="1" hangingPunct="1">
              <a:buFont typeface="Wingdings 2" panose="05020102010507070707" pitchFamily="18" charset="2"/>
              <a:buNone/>
            </a:pPr>
            <a:endParaRPr lang="en-GB" altLang="en-US" sz="1700"/>
          </a:p>
          <a:p>
            <a:pPr eaLnBrk="1" hangingPunct="1"/>
            <a:endParaRPr lang="en-GB" altLang="en-US" sz="1700"/>
          </a:p>
        </p:txBody>
      </p:sp>
      <p:pic>
        <p:nvPicPr>
          <p:cNvPr id="11273" name="il_fi" descr="http://images.talkingphonebook.com/images/timesunion/media_library/297/842/media1.gif">
            <a:extLst>
              <a:ext uri="{FF2B5EF4-FFF2-40B4-BE49-F238E27FC236}">
                <a16:creationId xmlns:a16="http://schemas.microsoft.com/office/drawing/2014/main" id="{F95CC32B-07B1-4059-A7BD-6B30564162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8140172" y="173971"/>
            <a:ext cx="1003828" cy="84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dissolv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On-screen Show (4:3)</PresentationFormat>
  <Slides>23</Slides>
  <Notes>9</Notes>
  <HiddenSlides>0</HiddenSlide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Flow</vt:lpstr>
      <vt:lpstr>Meet the Teacher</vt:lpstr>
      <vt:lpstr>Weekly Timetable   This is a typical weekly timetable,</vt:lpstr>
      <vt:lpstr>Class Themes</vt:lpstr>
      <vt:lpstr>We follow the Foundation Stage Curriculum in Reception which is made up of 7 areas.</vt:lpstr>
      <vt:lpstr>Assessment</vt:lpstr>
      <vt:lpstr>Examples of End of Year Achievements</vt:lpstr>
      <vt:lpstr>Key Worker</vt:lpstr>
      <vt:lpstr>Curriculum Newsletter</vt:lpstr>
      <vt:lpstr>Reading</vt:lpstr>
      <vt:lpstr>Homework</vt:lpstr>
      <vt:lpstr>Handwriting This is how we form the letters in our class</vt:lpstr>
      <vt:lpstr>School Uniform</vt:lpstr>
      <vt:lpstr>PE &amp; Games Kit</vt:lpstr>
      <vt:lpstr>Snacks</vt:lpstr>
      <vt:lpstr>Rewards</vt:lpstr>
      <vt:lpstr>Managing Behaviour</vt:lpstr>
      <vt:lpstr>PPA Arrangements</vt:lpstr>
      <vt:lpstr>E-safety</vt:lpstr>
      <vt:lpstr>Class Charity</vt:lpstr>
      <vt:lpstr>Emergency Contact Information</vt:lpstr>
      <vt:lpstr>Key Events</vt:lpstr>
      <vt:lpstr>Finally, if you ever have any worries or concerns, please come and speak to us.  Email ourschool@cliviger.com  Mrs Kenny: Mon- Wed Mrs Pickup: Thur - Fri</vt:lpstr>
      <vt:lpstr>PowerPoint Presentation</vt:lpstr>
    </vt:vector>
  </TitlesOfParts>
  <Company>Lancashire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Meet the Teacher &amp; TA</dc:title>
  <dc:creator>Installer</dc:creator>
  <cp:revision>1</cp:revision>
  <dcterms:created xsi:type="dcterms:W3CDTF">2013-09-08T19:21:03Z</dcterms:created>
  <dcterms:modified xsi:type="dcterms:W3CDTF">2026-09-09T13:09:50Z</dcterms:modified>
</cp:coreProperties>
</file>