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33" r:id="rId5"/>
    <p:sldId id="340" r:id="rId6"/>
    <p:sldId id="342" r:id="rId7"/>
    <p:sldId id="262" r:id="rId8"/>
    <p:sldId id="335" r:id="rId9"/>
    <p:sldId id="343" r:id="rId10"/>
    <p:sldId id="344" r:id="rId11"/>
    <p:sldId id="338" r:id="rId12"/>
    <p:sldId id="345" r:id="rId13"/>
    <p:sldId id="268" r:id="rId14"/>
    <p:sldId id="292"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676"/>
    <a:srgbClr val="0870B3"/>
    <a:srgbClr val="35B6A0"/>
    <a:srgbClr val="EC6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312" y="9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167181-9034-22BA-D4B9-DC1518323A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venir Book" panose="02000503020000020003" pitchFamily="2" charset="0"/>
            </a:endParaRPr>
          </a:p>
        </p:txBody>
      </p:sp>
      <p:sp>
        <p:nvSpPr>
          <p:cNvPr id="3" name="Date Placeholder 2">
            <a:extLst>
              <a:ext uri="{FF2B5EF4-FFF2-40B4-BE49-F238E27FC236}">
                <a16:creationId xmlns:a16="http://schemas.microsoft.com/office/drawing/2014/main" id="{903FA2B9-3B1B-E380-37BD-F44CFB130B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6977D5-738D-434A-B832-FC37CE3D45ED}" type="datetimeFigureOut">
              <a:rPr lang="en-US" smtClean="0">
                <a:latin typeface="Avenir Book" panose="02000503020000020003" pitchFamily="2" charset="0"/>
              </a:rPr>
              <a:t>5/12/26</a:t>
            </a:fld>
            <a:endParaRPr lang="en-US">
              <a:latin typeface="Avenir Book" panose="02000503020000020003" pitchFamily="2" charset="0"/>
            </a:endParaRPr>
          </a:p>
        </p:txBody>
      </p:sp>
      <p:sp>
        <p:nvSpPr>
          <p:cNvPr id="4" name="Footer Placeholder 3">
            <a:extLst>
              <a:ext uri="{FF2B5EF4-FFF2-40B4-BE49-F238E27FC236}">
                <a16:creationId xmlns:a16="http://schemas.microsoft.com/office/drawing/2014/main" id="{08DF759B-ED21-CFA3-32CC-A74B27A7A9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venir Book" panose="02000503020000020003" pitchFamily="2" charset="0"/>
            </a:endParaRPr>
          </a:p>
        </p:txBody>
      </p:sp>
      <p:sp>
        <p:nvSpPr>
          <p:cNvPr id="5" name="Slide Number Placeholder 4">
            <a:extLst>
              <a:ext uri="{FF2B5EF4-FFF2-40B4-BE49-F238E27FC236}">
                <a16:creationId xmlns:a16="http://schemas.microsoft.com/office/drawing/2014/main" id="{16D16BB1-833B-8120-4FA6-EE05B5C393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CB30A8-F013-EA44-9736-E52F54E4DCE8}" type="slidenum">
              <a:rPr lang="en-US" smtClean="0">
                <a:latin typeface="Avenir Book" panose="02000503020000020003" pitchFamily="2" charset="0"/>
              </a:rPr>
              <a:t>‹#›</a:t>
            </a:fld>
            <a:endParaRPr lang="en-US">
              <a:latin typeface="Avenir Book" panose="02000503020000020003" pitchFamily="2" charset="0"/>
            </a:endParaRPr>
          </a:p>
        </p:txBody>
      </p:sp>
    </p:spTree>
    <p:extLst>
      <p:ext uri="{BB962C8B-B14F-4D97-AF65-F5344CB8AC3E}">
        <p14:creationId xmlns:p14="http://schemas.microsoft.com/office/powerpoint/2010/main" val="40259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Book" panose="02000503020000020003"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Book" panose="02000503020000020003" pitchFamily="2" charset="0"/>
              </a:defRPr>
            </a:lvl1pPr>
          </a:lstStyle>
          <a:p>
            <a:fld id="{96B48D00-300A-794A-B7B1-41C1946D6047}" type="datetimeFigureOut">
              <a:rPr lang="en-US" smtClean="0"/>
              <a:pPr/>
              <a:t>5/12/26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Book" panose="02000503020000020003"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Book" panose="02000503020000020003" pitchFamily="2" charset="0"/>
              </a:defRPr>
            </a:lvl1pPr>
          </a:lstStyle>
          <a:p>
            <a:fld id="{57DC8826-8EC9-EE48-9841-E98BAFB25F2E}" type="slidenum">
              <a:rPr lang="en-US" smtClean="0"/>
              <a:pPr/>
              <a:t>‹#›</a:t>
            </a:fld>
            <a:endParaRPr lang="en-US"/>
          </a:p>
        </p:txBody>
      </p:sp>
    </p:spTree>
    <p:extLst>
      <p:ext uri="{BB962C8B-B14F-4D97-AF65-F5344CB8AC3E}">
        <p14:creationId xmlns:p14="http://schemas.microsoft.com/office/powerpoint/2010/main" val="298043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Book" panose="02000503020000020003" pitchFamily="2" charset="0"/>
        <a:ea typeface="+mn-ea"/>
        <a:cs typeface="+mn-cs"/>
      </a:defRPr>
    </a:lvl1pPr>
    <a:lvl2pPr marL="457200" algn="l" defTabSz="914400" rtl="0" eaLnBrk="1" latinLnBrk="0" hangingPunct="1">
      <a:defRPr sz="1200" b="0" i="0" kern="1200">
        <a:solidFill>
          <a:schemeClr val="tx1"/>
        </a:solidFill>
        <a:latin typeface="Avenir Book" panose="02000503020000020003" pitchFamily="2" charset="0"/>
        <a:ea typeface="+mn-ea"/>
        <a:cs typeface="+mn-cs"/>
      </a:defRPr>
    </a:lvl2pPr>
    <a:lvl3pPr marL="914400" algn="l" defTabSz="914400" rtl="0" eaLnBrk="1" latinLnBrk="0" hangingPunct="1">
      <a:defRPr sz="1200" b="0" i="0" kern="1200">
        <a:solidFill>
          <a:schemeClr val="tx1"/>
        </a:solidFill>
        <a:latin typeface="Avenir Book" panose="02000503020000020003" pitchFamily="2" charset="0"/>
        <a:ea typeface="+mn-ea"/>
        <a:cs typeface="+mn-cs"/>
      </a:defRPr>
    </a:lvl3pPr>
    <a:lvl4pPr marL="1371600" algn="l" defTabSz="914400" rtl="0" eaLnBrk="1" latinLnBrk="0" hangingPunct="1">
      <a:defRPr sz="1200" b="0" i="0" kern="1200">
        <a:solidFill>
          <a:schemeClr val="tx1"/>
        </a:solidFill>
        <a:latin typeface="Avenir Book" panose="02000503020000020003" pitchFamily="2" charset="0"/>
        <a:ea typeface="+mn-ea"/>
        <a:cs typeface="+mn-cs"/>
      </a:defRPr>
    </a:lvl4pPr>
    <a:lvl5pPr marL="1828800" algn="l" defTabSz="914400" rtl="0" eaLnBrk="1" latinLnBrk="0" hangingPunct="1">
      <a:defRPr sz="1200" b="0" i="0" kern="1200">
        <a:solidFill>
          <a:schemeClr val="tx1"/>
        </a:solidFill>
        <a:latin typeface="Avenir Book" panose="0200050302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7CC691-F1FE-4B62-8621-9ABC6C4C1FB1}" type="slidenum">
              <a:rPr lang="en-GB" smtClean="0"/>
              <a:t>1</a:t>
            </a:fld>
            <a:endParaRPr lang="en-GB"/>
          </a:p>
        </p:txBody>
      </p:sp>
    </p:spTree>
    <p:extLst>
      <p:ext uri="{BB962C8B-B14F-4D97-AF65-F5344CB8AC3E}">
        <p14:creationId xmlns:p14="http://schemas.microsoft.com/office/powerpoint/2010/main" val="414394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yourselves</a:t>
            </a:r>
          </a:p>
        </p:txBody>
      </p:sp>
      <p:sp>
        <p:nvSpPr>
          <p:cNvPr id="4" name="Slide Number Placeholder 3"/>
          <p:cNvSpPr>
            <a:spLocks noGrp="1"/>
          </p:cNvSpPr>
          <p:nvPr>
            <p:ph type="sldNum" sz="quarter" idx="5"/>
          </p:nvPr>
        </p:nvSpPr>
        <p:spPr/>
        <p:txBody>
          <a:bodyPr/>
          <a:lstStyle/>
          <a:p>
            <a:fld id="{57DC8826-8EC9-EE48-9841-E98BAFB25F2E}" type="slidenum">
              <a:rPr lang="en-US" smtClean="0"/>
              <a:pPr/>
              <a:t>2</a:t>
            </a:fld>
            <a:endParaRPr lang="en-US"/>
          </a:p>
        </p:txBody>
      </p:sp>
    </p:spTree>
    <p:extLst>
      <p:ext uri="{BB962C8B-B14F-4D97-AF65-F5344CB8AC3E}">
        <p14:creationId xmlns:p14="http://schemas.microsoft.com/office/powerpoint/2010/main" val="86222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3</a:t>
            </a:fld>
            <a:endParaRPr lang="en-US"/>
          </a:p>
        </p:txBody>
      </p:sp>
    </p:spTree>
    <p:extLst>
      <p:ext uri="{BB962C8B-B14F-4D97-AF65-F5344CB8AC3E}">
        <p14:creationId xmlns:p14="http://schemas.microsoft.com/office/powerpoint/2010/main" val="34155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7CC691-F1FE-4B62-8621-9ABC6C4C1FB1}" type="slidenum">
              <a:rPr lang="en-GB" smtClean="0"/>
              <a:t>4</a:t>
            </a:fld>
            <a:endParaRPr lang="en-GB"/>
          </a:p>
        </p:txBody>
      </p:sp>
    </p:spTree>
    <p:extLst>
      <p:ext uri="{BB962C8B-B14F-4D97-AF65-F5344CB8AC3E}">
        <p14:creationId xmlns:p14="http://schemas.microsoft.com/office/powerpoint/2010/main" val="396792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NCMP process</a:t>
            </a:r>
          </a:p>
          <a:p>
            <a:r>
              <a:rPr lang="en-GB"/>
              <a:t>Public Health England (PHE) needs to have a good understanding of how healthy children are, so that the best possible health services and advice can be provided for the children, their families and school communities, where needed. </a:t>
            </a:r>
          </a:p>
          <a:p>
            <a:endParaRPr lang="en-GB"/>
          </a:p>
          <a:p>
            <a:r>
              <a:rPr lang="en-GB"/>
              <a:t>As a result, a National Child Measurement Programme (NCMP) has been set up, to weigh and measure children, in England, in Reception and Year 6.</a:t>
            </a:r>
          </a:p>
          <a:p>
            <a:endParaRPr lang="en-GB"/>
          </a:p>
          <a:p>
            <a:r>
              <a:rPr lang="en-GB"/>
              <a:t>Along with PHE the School Nurses will give feedback on how your child is developing and advice on changes you can make to keep them  healthy.</a:t>
            </a:r>
          </a:p>
          <a:p>
            <a:endParaRPr lang="en-GB"/>
          </a:p>
          <a:p>
            <a:r>
              <a:rPr lang="en-GB"/>
              <a:t>SHNA</a:t>
            </a:r>
          </a:p>
          <a:p>
            <a:r>
              <a:rPr lang="en-GB"/>
              <a:t>If you identify any areas of concern the School Nursing Team will be in touch about support or referrals that may be required</a:t>
            </a:r>
          </a:p>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6</a:t>
            </a:fld>
            <a:endParaRPr lang="en-US"/>
          </a:p>
        </p:txBody>
      </p:sp>
    </p:spTree>
    <p:extLst>
      <p:ext uri="{BB962C8B-B14F-4D97-AF65-F5344CB8AC3E}">
        <p14:creationId xmlns:p14="http://schemas.microsoft.com/office/powerpoint/2010/main" val="3261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child’s first day at school, is a big moment for you and for them and it can be both an exciting and nervous time</a:t>
            </a:r>
          </a:p>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7</a:t>
            </a:fld>
            <a:endParaRPr lang="en-US"/>
          </a:p>
        </p:txBody>
      </p:sp>
    </p:spTree>
    <p:extLst>
      <p:ext uri="{BB962C8B-B14F-4D97-AF65-F5344CB8AC3E}">
        <p14:creationId xmlns:p14="http://schemas.microsoft.com/office/powerpoint/2010/main" val="395856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9</a:t>
            </a:fld>
            <a:endParaRPr lang="en-US"/>
          </a:p>
        </p:txBody>
      </p:sp>
    </p:spTree>
    <p:extLst>
      <p:ext uri="{BB962C8B-B14F-4D97-AF65-F5344CB8AC3E}">
        <p14:creationId xmlns:p14="http://schemas.microsoft.com/office/powerpoint/2010/main" val="242436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10</a:t>
            </a:fld>
            <a:endParaRPr lang="en-US"/>
          </a:p>
        </p:txBody>
      </p:sp>
    </p:spTree>
    <p:extLst>
      <p:ext uri="{BB962C8B-B14F-4D97-AF65-F5344CB8AC3E}">
        <p14:creationId xmlns:p14="http://schemas.microsoft.com/office/powerpoint/2010/main" val="91161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11</a:t>
            </a:fld>
            <a:endParaRPr lang="en-US"/>
          </a:p>
        </p:txBody>
      </p:sp>
    </p:spTree>
    <p:extLst>
      <p:ext uri="{BB962C8B-B14F-4D97-AF65-F5344CB8AC3E}">
        <p14:creationId xmlns:p14="http://schemas.microsoft.com/office/powerpoint/2010/main" val="397836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7ED9B-116A-88B3-8911-34C1060DC57E}"/>
              </a:ext>
            </a:extLst>
          </p:cNvPr>
          <p:cNvSpPr/>
          <p:nvPr userDrawn="1"/>
        </p:nvSpPr>
        <p:spPr>
          <a:xfrm>
            <a:off x="0" y="-14292"/>
            <a:ext cx="12192000" cy="6872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 name="Title 1">
            <a:extLst>
              <a:ext uri="{FF2B5EF4-FFF2-40B4-BE49-F238E27FC236}">
                <a16:creationId xmlns:a16="http://schemas.microsoft.com/office/drawing/2014/main" id="{D93FE5DC-0B8D-6662-7949-3363E380905B}"/>
              </a:ext>
            </a:extLst>
          </p:cNvPr>
          <p:cNvSpPr>
            <a:spLocks noGrp="1"/>
          </p:cNvSpPr>
          <p:nvPr>
            <p:ph type="ctrTitle"/>
          </p:nvPr>
        </p:nvSpPr>
        <p:spPr>
          <a:xfrm>
            <a:off x="1041721" y="2393779"/>
            <a:ext cx="7042812" cy="1730979"/>
          </a:xfrm>
        </p:spPr>
        <p:txBody>
          <a:bodyPr anchor="t">
            <a:normAutofit/>
          </a:bodyPr>
          <a:lstStyle>
            <a:lvl1pPr algn="l">
              <a:defRPr sz="5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7B4D46A-5BA9-E3BF-C94E-B3934402BB5B}"/>
              </a:ext>
            </a:extLst>
          </p:cNvPr>
          <p:cNvSpPr>
            <a:spLocks noGrp="1"/>
          </p:cNvSpPr>
          <p:nvPr>
            <p:ph type="subTitle" idx="1"/>
          </p:nvPr>
        </p:nvSpPr>
        <p:spPr>
          <a:xfrm>
            <a:off x="1041723" y="4641271"/>
            <a:ext cx="6249522" cy="1701655"/>
          </a:xfrm>
        </p:spPr>
        <p:txBody>
          <a:bodyPr>
            <a:noAutofit/>
          </a:bodyPr>
          <a:lstStyle>
            <a:lvl1pPr marL="0" indent="0" algn="l">
              <a:buNone/>
              <a:defRPr sz="2400" b="0" i="0">
                <a:solidFill>
                  <a:schemeClr val="bg1"/>
                </a:solidFill>
                <a:latin typeface="Avenir Medium"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2" name="TextBox 31">
            <a:extLst>
              <a:ext uri="{FF2B5EF4-FFF2-40B4-BE49-F238E27FC236}">
                <a16:creationId xmlns:a16="http://schemas.microsoft.com/office/drawing/2014/main" id="{40CD91F8-8D34-6711-3370-04624C153B9A}"/>
              </a:ext>
            </a:extLst>
          </p:cNvPr>
          <p:cNvSpPr txBox="1"/>
          <p:nvPr userDrawn="1"/>
        </p:nvSpPr>
        <p:spPr>
          <a:xfrm>
            <a:off x="10274968" y="-1022684"/>
            <a:ext cx="184731" cy="369332"/>
          </a:xfrm>
          <a:prstGeom prst="rect">
            <a:avLst/>
          </a:prstGeom>
          <a:noFill/>
        </p:spPr>
        <p:txBody>
          <a:bodyPr wrap="none" rtlCol="0">
            <a:spAutoFit/>
          </a:bodyPr>
          <a:lstStyle/>
          <a:p>
            <a:endParaRPr lang="en-US" b="0" i="0">
              <a:latin typeface="Avenir Book" panose="02000503020000020003" pitchFamily="2" charset="0"/>
            </a:endParaRPr>
          </a:p>
        </p:txBody>
      </p:sp>
      <p:sp>
        <p:nvSpPr>
          <p:cNvPr id="63" name="TextBox 62">
            <a:extLst>
              <a:ext uri="{FF2B5EF4-FFF2-40B4-BE49-F238E27FC236}">
                <a16:creationId xmlns:a16="http://schemas.microsoft.com/office/drawing/2014/main" id="{34DC94CF-FDDF-693C-616F-D3C4527B7206}"/>
              </a:ext>
            </a:extLst>
          </p:cNvPr>
          <p:cNvSpPr txBox="1"/>
          <p:nvPr userDrawn="1"/>
        </p:nvSpPr>
        <p:spPr>
          <a:xfrm>
            <a:off x="16192500" y="3371850"/>
            <a:ext cx="184731" cy="369332"/>
          </a:xfrm>
          <a:prstGeom prst="rect">
            <a:avLst/>
          </a:prstGeom>
          <a:noFill/>
        </p:spPr>
        <p:txBody>
          <a:bodyPr wrap="none" rtlCol="0">
            <a:spAutoFit/>
          </a:bodyPr>
          <a:lstStyle/>
          <a:p>
            <a:endParaRPr lang="en-US" b="0" i="0">
              <a:latin typeface="Avenir Book" panose="02000503020000020003" pitchFamily="2" charset="0"/>
            </a:endParaRPr>
          </a:p>
        </p:txBody>
      </p:sp>
      <p:sp>
        <p:nvSpPr>
          <p:cNvPr id="13" name="Rounded Rectangle 12">
            <a:extLst>
              <a:ext uri="{FF2B5EF4-FFF2-40B4-BE49-F238E27FC236}">
                <a16:creationId xmlns:a16="http://schemas.microsoft.com/office/drawing/2014/main" id="{57F1BD95-50B2-8F31-15E2-088C0EC93007}"/>
              </a:ext>
            </a:extLst>
          </p:cNvPr>
          <p:cNvSpPr/>
          <p:nvPr userDrawn="1"/>
        </p:nvSpPr>
        <p:spPr>
          <a:xfrm>
            <a:off x="-288530" y="363800"/>
            <a:ext cx="5104370" cy="11111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nvGrpSpPr>
          <p:cNvPr id="16" name="Group 15">
            <a:extLst>
              <a:ext uri="{FF2B5EF4-FFF2-40B4-BE49-F238E27FC236}">
                <a16:creationId xmlns:a16="http://schemas.microsoft.com/office/drawing/2014/main" id="{8FA0084C-3E63-0D66-5C5A-1AE46EB26134}"/>
              </a:ext>
            </a:extLst>
          </p:cNvPr>
          <p:cNvGrpSpPr/>
          <p:nvPr userDrawn="1"/>
        </p:nvGrpSpPr>
        <p:grpSpPr>
          <a:xfrm>
            <a:off x="7447802" y="3180890"/>
            <a:ext cx="5591711" cy="3302750"/>
            <a:chOff x="7447802" y="3180890"/>
            <a:chExt cx="5591711" cy="3302750"/>
          </a:xfrm>
        </p:grpSpPr>
        <p:sp>
          <p:nvSpPr>
            <p:cNvPr id="17" name="Rounded Rectangle 16">
              <a:extLst>
                <a:ext uri="{FF2B5EF4-FFF2-40B4-BE49-F238E27FC236}">
                  <a16:creationId xmlns:a16="http://schemas.microsoft.com/office/drawing/2014/main" id="{B5D6E007-C657-EE23-4379-1F50E532D9F0}"/>
                </a:ext>
              </a:extLst>
            </p:cNvPr>
            <p:cNvSpPr/>
            <p:nvPr/>
          </p:nvSpPr>
          <p:spPr>
            <a:xfrm>
              <a:off x="8432658" y="3180890"/>
              <a:ext cx="2101181" cy="1103504"/>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8" name="Rounded Rectangle 17">
              <a:extLst>
                <a:ext uri="{FF2B5EF4-FFF2-40B4-BE49-F238E27FC236}">
                  <a16:creationId xmlns:a16="http://schemas.microsoft.com/office/drawing/2014/main" id="{3F3BAD07-CFEC-DA94-DCB8-ECBCCF591C9C}"/>
                </a:ext>
              </a:extLst>
            </p:cNvPr>
            <p:cNvSpPr/>
            <p:nvPr/>
          </p:nvSpPr>
          <p:spPr>
            <a:xfrm>
              <a:off x="7447802" y="4280513"/>
              <a:ext cx="1533953" cy="1102894"/>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9" name="Picture 18">
              <a:extLst>
                <a:ext uri="{FF2B5EF4-FFF2-40B4-BE49-F238E27FC236}">
                  <a16:creationId xmlns:a16="http://schemas.microsoft.com/office/drawing/2014/main" id="{3D5E0F2E-BC8E-B90A-352E-6C07D9E6A8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81756" y="4280513"/>
              <a:ext cx="2482884"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20" name="Picture 19">
              <a:extLst>
                <a:ext uri="{FF2B5EF4-FFF2-40B4-BE49-F238E27FC236}">
                  <a16:creationId xmlns:a16="http://schemas.microsoft.com/office/drawing/2014/main" id="{9320AAC2-5D88-422D-FBF7-3977F8434AD3}"/>
                </a:ext>
              </a:extLst>
            </p:cNvPr>
            <p:cNvPicPr>
              <a:picLocks noChangeAspect="1"/>
            </p:cNvPicPr>
            <p:nvPr userDrawn="1"/>
          </p:nvPicPr>
          <p:blipFill>
            <a:blip r:embed="rId3"/>
            <a:srcRect l="27635" t="13089" r="-13974" b="51294"/>
            <a:stretch>
              <a:fillRect/>
            </a:stretch>
          </p:blipFill>
          <p:spPr>
            <a:xfrm>
              <a:off x="10533839" y="3180890"/>
              <a:ext cx="2006286"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sp>
          <p:nvSpPr>
            <p:cNvPr id="21" name="Rounded Rectangle 20">
              <a:extLst>
                <a:ext uri="{FF2B5EF4-FFF2-40B4-BE49-F238E27FC236}">
                  <a16:creationId xmlns:a16="http://schemas.microsoft.com/office/drawing/2014/main" id="{97B9B00D-F154-DF33-CAD7-E781BC8D7094}"/>
                </a:ext>
              </a:extLst>
            </p:cNvPr>
            <p:cNvSpPr/>
            <p:nvPr userDrawn="1"/>
          </p:nvSpPr>
          <p:spPr>
            <a:xfrm>
              <a:off x="11464640" y="4280513"/>
              <a:ext cx="1574873" cy="1102894"/>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2" name="Rounded Rectangle 21">
              <a:extLst>
                <a:ext uri="{FF2B5EF4-FFF2-40B4-BE49-F238E27FC236}">
                  <a16:creationId xmlns:a16="http://schemas.microsoft.com/office/drawing/2014/main" id="{18A51237-BDCF-028A-E174-825DD4AB7921}"/>
                </a:ext>
              </a:extLst>
            </p:cNvPr>
            <p:cNvSpPr/>
            <p:nvPr/>
          </p:nvSpPr>
          <p:spPr>
            <a:xfrm>
              <a:off x="8357733" y="5380136"/>
              <a:ext cx="1827980" cy="1102894"/>
            </a:xfrm>
            <a:prstGeom prst="roundRect">
              <a:avLst>
                <a:gd name="adj" fmla="val 1666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23" name="Picture 22">
              <a:extLst>
                <a:ext uri="{FF2B5EF4-FFF2-40B4-BE49-F238E27FC236}">
                  <a16:creationId xmlns:a16="http://schemas.microsoft.com/office/drawing/2014/main" id="{A3A2C4E6-E352-0DF6-E1DE-42225DD1C2A3}"/>
                </a:ext>
              </a:extLst>
            </p:cNvPr>
            <p:cNvPicPr>
              <a:picLocks noChangeAspect="1"/>
            </p:cNvPicPr>
            <p:nvPr/>
          </p:nvPicPr>
          <p:blipFill>
            <a:blip r:embed="rId4"/>
            <a:srcRect l="18250" t="20420" b="12134"/>
            <a:stretch>
              <a:fillRect/>
            </a:stretch>
          </p:blipFill>
          <p:spPr>
            <a:xfrm>
              <a:off x="10185712" y="5380136"/>
              <a:ext cx="2006287"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pic>
        <p:nvPicPr>
          <p:cNvPr id="5" name="Picture 4">
            <a:extLst>
              <a:ext uri="{FF2B5EF4-FFF2-40B4-BE49-F238E27FC236}">
                <a16:creationId xmlns:a16="http://schemas.microsoft.com/office/drawing/2014/main" id="{F088DFEF-F88C-463D-18A2-F9C744077188}"/>
              </a:ext>
            </a:extLst>
          </p:cNvPr>
          <p:cNvPicPr>
            <a:picLocks noChangeAspect="1"/>
          </p:cNvPicPr>
          <p:nvPr userDrawn="1"/>
        </p:nvPicPr>
        <p:blipFill>
          <a:blip r:embed="rId5"/>
          <a:srcRect/>
          <a:stretch/>
        </p:blipFill>
        <p:spPr>
          <a:xfrm>
            <a:off x="473199" y="528286"/>
            <a:ext cx="3938608" cy="782190"/>
          </a:xfrm>
          <a:prstGeom prst="rect">
            <a:avLst/>
          </a:prstGeom>
        </p:spPr>
      </p:pic>
    </p:spTree>
    <p:extLst>
      <p:ext uri="{BB962C8B-B14F-4D97-AF65-F5344CB8AC3E}">
        <p14:creationId xmlns:p14="http://schemas.microsoft.com/office/powerpoint/2010/main" val="332287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Block image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6976358" cy="4680000"/>
          </a:xfrm>
        </p:spPr>
        <p:txBody>
          <a:bodyPr numCol="1" spcCol="360000"/>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26CD028-1E2C-9B0B-64CE-423EF6B5AC59}"/>
              </a:ext>
            </a:extLst>
          </p:cNvPr>
          <p:cNvGrpSpPr/>
          <p:nvPr userDrawn="1"/>
        </p:nvGrpSpPr>
        <p:grpSpPr>
          <a:xfrm>
            <a:off x="7702830" y="3180890"/>
            <a:ext cx="4779219" cy="3309901"/>
            <a:chOff x="7425810" y="4138797"/>
            <a:chExt cx="4911297" cy="3401373"/>
          </a:xfrm>
        </p:grpSpPr>
        <p:sp>
          <p:nvSpPr>
            <p:cNvPr id="5" name="Rounded Rectangle 4">
              <a:extLst>
                <a:ext uri="{FF2B5EF4-FFF2-40B4-BE49-F238E27FC236}">
                  <a16:creationId xmlns:a16="http://schemas.microsoft.com/office/drawing/2014/main" id="{2587B3F3-3B8F-F014-0AAC-4DE9F1CB6380}"/>
                </a:ext>
              </a:extLst>
            </p:cNvPr>
            <p:cNvSpPr/>
            <p:nvPr/>
          </p:nvSpPr>
          <p:spPr>
            <a:xfrm>
              <a:off x="10458607" y="4138797"/>
              <a:ext cx="1878499" cy="1134000"/>
            </a:xfrm>
            <a:prstGeom prst="roundRect">
              <a:avLst>
                <a:gd name="adj"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6" name="Rounded Rectangle 5">
              <a:extLst>
                <a:ext uri="{FF2B5EF4-FFF2-40B4-BE49-F238E27FC236}">
                  <a16:creationId xmlns:a16="http://schemas.microsoft.com/office/drawing/2014/main" id="{A8967982-1872-C158-9387-5E7531B16651}"/>
                </a:ext>
              </a:extLst>
            </p:cNvPr>
            <p:cNvSpPr/>
            <p:nvPr/>
          </p:nvSpPr>
          <p:spPr>
            <a:xfrm>
              <a:off x="7425810" y="5268809"/>
              <a:ext cx="1314269" cy="1133373"/>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7" name="Picture 6">
              <a:extLst>
                <a:ext uri="{FF2B5EF4-FFF2-40B4-BE49-F238E27FC236}">
                  <a16:creationId xmlns:a16="http://schemas.microsoft.com/office/drawing/2014/main" id="{BAA2A5F5-7576-CF9B-360A-5DEBBF46DC4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740080" y="5272797"/>
              <a:ext cx="2551501" cy="1134000"/>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9" name="Picture 8">
              <a:extLst>
                <a:ext uri="{FF2B5EF4-FFF2-40B4-BE49-F238E27FC236}">
                  <a16:creationId xmlns:a16="http://schemas.microsoft.com/office/drawing/2014/main" id="{F568BBDB-B0B6-B936-C191-8A49F4ECC0B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8399009" y="4138797"/>
              <a:ext cx="2061730" cy="1134000"/>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sp>
          <p:nvSpPr>
            <p:cNvPr id="10" name="Rounded Rectangle 9">
              <a:extLst>
                <a:ext uri="{FF2B5EF4-FFF2-40B4-BE49-F238E27FC236}">
                  <a16:creationId xmlns:a16="http://schemas.microsoft.com/office/drawing/2014/main" id="{ED19DFC4-6FB6-0495-A380-105B97783B28}"/>
                </a:ext>
              </a:extLst>
            </p:cNvPr>
            <p:cNvSpPr/>
            <p:nvPr userDrawn="1"/>
          </p:nvSpPr>
          <p:spPr>
            <a:xfrm>
              <a:off x="11291582" y="5268809"/>
              <a:ext cx="1045525" cy="1133373"/>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1" name="Rounded Rectangle 10">
              <a:extLst>
                <a:ext uri="{FF2B5EF4-FFF2-40B4-BE49-F238E27FC236}">
                  <a16:creationId xmlns:a16="http://schemas.microsoft.com/office/drawing/2014/main" id="{0E8584F8-7680-E021-BF5D-A055EEE36F64}"/>
                </a:ext>
              </a:extLst>
            </p:cNvPr>
            <p:cNvSpPr/>
            <p:nvPr/>
          </p:nvSpPr>
          <p:spPr>
            <a:xfrm>
              <a:off x="7801896" y="6398821"/>
              <a:ext cx="1876366" cy="1133373"/>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2" name="Picture 11">
              <a:extLst>
                <a:ext uri="{FF2B5EF4-FFF2-40B4-BE49-F238E27FC236}">
                  <a16:creationId xmlns:a16="http://schemas.microsoft.com/office/drawing/2014/main" id="{ACC63386-8797-3E58-68BE-1AA2AF3725E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81843" y="6406170"/>
              <a:ext cx="2357199" cy="1134000"/>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pic>
        <p:nvPicPr>
          <p:cNvPr id="8" name="Picture 7">
            <a:extLst>
              <a:ext uri="{FF2B5EF4-FFF2-40B4-BE49-F238E27FC236}">
                <a16:creationId xmlns:a16="http://schemas.microsoft.com/office/drawing/2014/main" id="{3E9C6FCD-716F-2083-A51D-37F1B3FA9095}"/>
              </a:ext>
            </a:extLst>
          </p:cNvPr>
          <p:cNvPicPr>
            <a:picLocks noChangeAspect="1"/>
          </p:cNvPicPr>
          <p:nvPr userDrawn="1"/>
        </p:nvPicPr>
        <p:blipFill>
          <a:blip r:embed="rId5"/>
          <a:srcRect/>
          <a:stretch/>
        </p:blipFill>
        <p:spPr>
          <a:xfrm>
            <a:off x="8864376" y="778421"/>
            <a:ext cx="2906267" cy="577172"/>
          </a:xfrm>
          <a:prstGeom prst="rect">
            <a:avLst/>
          </a:prstGeom>
        </p:spPr>
      </p:pic>
    </p:spTree>
    <p:extLst>
      <p:ext uri="{BB962C8B-B14F-4D97-AF65-F5344CB8AC3E}">
        <p14:creationId xmlns:p14="http://schemas.microsoft.com/office/powerpoint/2010/main" val="315847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Block image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6976358" cy="4680000"/>
          </a:xfrm>
        </p:spPr>
        <p:txBody>
          <a:bodyPr numCol="1" spcCol="360000"/>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3F864E52-442F-EA50-73E0-662269D91E1F}"/>
              </a:ext>
            </a:extLst>
          </p:cNvPr>
          <p:cNvGrpSpPr/>
          <p:nvPr userDrawn="1"/>
        </p:nvGrpSpPr>
        <p:grpSpPr>
          <a:xfrm>
            <a:off x="7132700" y="3778612"/>
            <a:ext cx="5390604" cy="2712179"/>
            <a:chOff x="7319680" y="4138797"/>
            <a:chExt cx="4507782" cy="2268004"/>
          </a:xfrm>
        </p:grpSpPr>
        <p:sp>
          <p:nvSpPr>
            <p:cNvPr id="14" name="Rounded Rectangle 13">
              <a:extLst>
                <a:ext uri="{FF2B5EF4-FFF2-40B4-BE49-F238E27FC236}">
                  <a16:creationId xmlns:a16="http://schemas.microsoft.com/office/drawing/2014/main" id="{27868B74-C924-E5EB-2186-5948A49133D4}"/>
                </a:ext>
              </a:extLst>
            </p:cNvPr>
            <p:cNvSpPr/>
            <p:nvPr/>
          </p:nvSpPr>
          <p:spPr>
            <a:xfrm>
              <a:off x="7643736" y="4138797"/>
              <a:ext cx="1738623" cy="1134002"/>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5" name="Rounded Rectangle 14">
              <a:extLst>
                <a:ext uri="{FF2B5EF4-FFF2-40B4-BE49-F238E27FC236}">
                  <a16:creationId xmlns:a16="http://schemas.microsoft.com/office/drawing/2014/main" id="{2689C100-8F61-DF28-BF28-6E9209E521D6}"/>
                </a:ext>
              </a:extLst>
            </p:cNvPr>
            <p:cNvSpPr/>
            <p:nvPr/>
          </p:nvSpPr>
          <p:spPr>
            <a:xfrm>
              <a:off x="9714200" y="5268809"/>
              <a:ext cx="1836216" cy="1133373"/>
            </a:xfrm>
            <a:prstGeom prst="roundRect">
              <a:avLst>
                <a:gd name="adj"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6" name="Picture 15">
              <a:extLst>
                <a:ext uri="{FF2B5EF4-FFF2-40B4-BE49-F238E27FC236}">
                  <a16:creationId xmlns:a16="http://schemas.microsoft.com/office/drawing/2014/main" id="{09D8BEE7-0FE7-A0BC-57AD-B5AA915543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319680" y="5272798"/>
              <a:ext cx="2396980" cy="1134003"/>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18" name="Picture 17">
              <a:extLst>
                <a:ext uri="{FF2B5EF4-FFF2-40B4-BE49-F238E27FC236}">
                  <a16:creationId xmlns:a16="http://schemas.microsoft.com/office/drawing/2014/main" id="{B359B5E6-BCD3-E210-CCCA-541C986F9B9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r="-12779"/>
            <a:stretch/>
          </p:blipFill>
          <p:spPr>
            <a:xfrm>
              <a:off x="9382360" y="4138797"/>
              <a:ext cx="2445102" cy="1134002"/>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pic>
        <p:nvPicPr>
          <p:cNvPr id="5" name="Picture 4">
            <a:extLst>
              <a:ext uri="{FF2B5EF4-FFF2-40B4-BE49-F238E27FC236}">
                <a16:creationId xmlns:a16="http://schemas.microsoft.com/office/drawing/2014/main" id="{700C7768-01D2-D172-4F9D-CA9C3460A8C4}"/>
              </a:ext>
            </a:extLst>
          </p:cNvPr>
          <p:cNvPicPr>
            <a:picLocks noChangeAspect="1"/>
          </p:cNvPicPr>
          <p:nvPr userDrawn="1"/>
        </p:nvPicPr>
        <p:blipFill>
          <a:blip r:embed="rId4"/>
          <a:srcRect/>
          <a:stretch/>
        </p:blipFill>
        <p:spPr>
          <a:xfrm>
            <a:off x="8864376" y="778421"/>
            <a:ext cx="2906267" cy="577172"/>
          </a:xfrm>
          <a:prstGeom prst="rect">
            <a:avLst/>
          </a:prstGeom>
        </p:spPr>
      </p:pic>
    </p:spTree>
    <p:extLst>
      <p:ext uri="{BB962C8B-B14F-4D97-AF65-F5344CB8AC3E}">
        <p14:creationId xmlns:p14="http://schemas.microsoft.com/office/powerpoint/2010/main" val="195822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3 Panels">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74791E9-B2D1-0EDB-5BF2-49A4E7409D8F}"/>
              </a:ext>
            </a:extLst>
          </p:cNvPr>
          <p:cNvSpPr/>
          <p:nvPr userDrawn="1"/>
        </p:nvSpPr>
        <p:spPr>
          <a:xfrm>
            <a:off x="8215449" y="1941859"/>
            <a:ext cx="3449777" cy="4351338"/>
          </a:xfrm>
          <a:prstGeom prst="roundRect">
            <a:avLst>
              <a:gd name="adj" fmla="val 728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5" name="Rounded Rectangle 4">
            <a:extLst>
              <a:ext uri="{FF2B5EF4-FFF2-40B4-BE49-F238E27FC236}">
                <a16:creationId xmlns:a16="http://schemas.microsoft.com/office/drawing/2014/main" id="{34636100-10EE-EF05-AF6C-46746CB64886}"/>
              </a:ext>
            </a:extLst>
          </p:cNvPr>
          <p:cNvSpPr/>
          <p:nvPr userDrawn="1"/>
        </p:nvSpPr>
        <p:spPr>
          <a:xfrm>
            <a:off x="4378945" y="1941859"/>
            <a:ext cx="3449777" cy="4351338"/>
          </a:xfrm>
          <a:prstGeom prst="roundRect">
            <a:avLst>
              <a:gd name="adj" fmla="val 728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6" name="Rounded Rectangle 5">
            <a:extLst>
              <a:ext uri="{FF2B5EF4-FFF2-40B4-BE49-F238E27FC236}">
                <a16:creationId xmlns:a16="http://schemas.microsoft.com/office/drawing/2014/main" id="{0C0F7DDC-34BD-5B2C-455F-BF26F3E1F4AF}"/>
              </a:ext>
            </a:extLst>
          </p:cNvPr>
          <p:cNvSpPr/>
          <p:nvPr userDrawn="1"/>
        </p:nvSpPr>
        <p:spPr>
          <a:xfrm>
            <a:off x="542441" y="1941859"/>
            <a:ext cx="3449777" cy="4351338"/>
          </a:xfrm>
          <a:prstGeom prst="roundRect">
            <a:avLst>
              <a:gd name="adj" fmla="val 728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735804" y="2265683"/>
            <a:ext cx="3078959" cy="3763641"/>
          </a:xfrm>
        </p:spPr>
        <p:txBody>
          <a:bodyPr numCol="1" spcCol="360000"/>
          <a:lstStyle>
            <a:lvl1pPr marL="0" indent="0">
              <a:lnSpc>
                <a:spcPct val="100000"/>
              </a:lnSpc>
              <a:spcBef>
                <a:spcPts val="0"/>
              </a:spcBef>
              <a:spcAft>
                <a:spcPts val="600"/>
              </a:spcAft>
              <a:buClr>
                <a:schemeClr val="bg1"/>
              </a:buClr>
              <a:buFontTx/>
              <a:buNone/>
              <a:defRPr sz="1800">
                <a:solidFill>
                  <a:schemeClr val="bg1"/>
                </a:solidFill>
              </a:defRPr>
            </a:lvl1pPr>
            <a:lvl2pPr>
              <a:lnSpc>
                <a:spcPct val="100000"/>
              </a:lnSpc>
              <a:spcBef>
                <a:spcPts val="0"/>
              </a:spcBef>
              <a:spcAft>
                <a:spcPts val="600"/>
              </a:spcAft>
              <a:buClr>
                <a:schemeClr val="bg1"/>
              </a:buClr>
              <a:defRPr sz="1800">
                <a:solidFill>
                  <a:schemeClr val="bg1"/>
                </a:solidFill>
              </a:defRPr>
            </a:lvl2pPr>
            <a:lvl3pPr>
              <a:lnSpc>
                <a:spcPct val="100000"/>
              </a:lnSpc>
              <a:spcBef>
                <a:spcPts val="0"/>
              </a:spcBef>
              <a:spcAft>
                <a:spcPts val="600"/>
              </a:spcAft>
              <a:buClr>
                <a:schemeClr val="bg1"/>
              </a:buClr>
              <a:defRPr sz="1800">
                <a:solidFill>
                  <a:schemeClr val="bg1"/>
                </a:solidFill>
              </a:defRPr>
            </a:lvl3pPr>
            <a:lvl4pPr>
              <a:lnSpc>
                <a:spcPct val="100000"/>
              </a:lnSpc>
              <a:spcBef>
                <a:spcPts val="0"/>
              </a:spcBef>
              <a:spcAft>
                <a:spcPts val="600"/>
              </a:spcAft>
              <a:buClr>
                <a:schemeClr val="bg1"/>
              </a:buClr>
              <a:defRPr sz="1800">
                <a:solidFill>
                  <a:schemeClr val="bg1"/>
                </a:solidFill>
              </a:defRPr>
            </a:lvl4pPr>
            <a:lvl5pPr>
              <a:lnSpc>
                <a:spcPct val="100000"/>
              </a:lnSpc>
              <a:spcBef>
                <a:spcPts val="0"/>
              </a:spcBef>
              <a:spcAft>
                <a:spcPts val="600"/>
              </a:spcAft>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7F159D7-2E7A-8A6B-F499-B222814CF2FF}"/>
              </a:ext>
            </a:extLst>
          </p:cNvPr>
          <p:cNvSpPr>
            <a:spLocks noGrp="1"/>
          </p:cNvSpPr>
          <p:nvPr>
            <p:ph idx="10"/>
          </p:nvPr>
        </p:nvSpPr>
        <p:spPr>
          <a:xfrm>
            <a:off x="4579141" y="2265683"/>
            <a:ext cx="3078959" cy="3763641"/>
          </a:xfrm>
        </p:spPr>
        <p:txBody>
          <a:bodyPr numCol="1" spcCol="360000"/>
          <a:lstStyle>
            <a:lvl1pPr marL="0" indent="0">
              <a:lnSpc>
                <a:spcPct val="100000"/>
              </a:lnSpc>
              <a:spcBef>
                <a:spcPts val="0"/>
              </a:spcBef>
              <a:spcAft>
                <a:spcPts val="600"/>
              </a:spcAft>
              <a:buClr>
                <a:schemeClr val="bg1"/>
              </a:buClr>
              <a:buFontTx/>
              <a:buNone/>
              <a:defRPr sz="1800">
                <a:solidFill>
                  <a:schemeClr val="bg1"/>
                </a:solidFill>
              </a:defRPr>
            </a:lvl1pPr>
            <a:lvl2pPr>
              <a:lnSpc>
                <a:spcPct val="100000"/>
              </a:lnSpc>
              <a:spcBef>
                <a:spcPts val="0"/>
              </a:spcBef>
              <a:spcAft>
                <a:spcPts val="600"/>
              </a:spcAft>
              <a:buClr>
                <a:schemeClr val="bg1"/>
              </a:buClr>
              <a:defRPr sz="1800">
                <a:solidFill>
                  <a:schemeClr val="bg1"/>
                </a:solidFill>
              </a:defRPr>
            </a:lvl2pPr>
            <a:lvl3pPr>
              <a:lnSpc>
                <a:spcPct val="100000"/>
              </a:lnSpc>
              <a:spcBef>
                <a:spcPts val="0"/>
              </a:spcBef>
              <a:spcAft>
                <a:spcPts val="600"/>
              </a:spcAft>
              <a:buClr>
                <a:schemeClr val="bg1"/>
              </a:buClr>
              <a:defRPr sz="1800">
                <a:solidFill>
                  <a:schemeClr val="bg1"/>
                </a:solidFill>
              </a:defRPr>
            </a:lvl3pPr>
            <a:lvl4pPr>
              <a:lnSpc>
                <a:spcPct val="100000"/>
              </a:lnSpc>
              <a:spcBef>
                <a:spcPts val="0"/>
              </a:spcBef>
              <a:spcAft>
                <a:spcPts val="600"/>
              </a:spcAft>
              <a:buClr>
                <a:schemeClr val="bg1"/>
              </a:buClr>
              <a:defRPr sz="1800">
                <a:solidFill>
                  <a:schemeClr val="bg1"/>
                </a:solidFill>
              </a:defRPr>
            </a:lvl4pPr>
            <a:lvl5pPr>
              <a:lnSpc>
                <a:spcPct val="100000"/>
              </a:lnSpc>
              <a:spcBef>
                <a:spcPts val="0"/>
              </a:spcBef>
              <a:spcAft>
                <a:spcPts val="600"/>
              </a:spcAft>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1B8EEE8-4E3D-70A4-BF02-BB34087D4D73}"/>
              </a:ext>
            </a:extLst>
          </p:cNvPr>
          <p:cNvSpPr>
            <a:spLocks noGrp="1"/>
          </p:cNvSpPr>
          <p:nvPr>
            <p:ph idx="11"/>
          </p:nvPr>
        </p:nvSpPr>
        <p:spPr>
          <a:xfrm>
            <a:off x="8408191" y="2265683"/>
            <a:ext cx="3078959" cy="3763641"/>
          </a:xfrm>
        </p:spPr>
        <p:txBody>
          <a:bodyPr numCol="1" spcCol="360000"/>
          <a:lstStyle>
            <a:lvl1pPr marL="0" indent="0">
              <a:lnSpc>
                <a:spcPct val="100000"/>
              </a:lnSpc>
              <a:spcBef>
                <a:spcPts val="0"/>
              </a:spcBef>
              <a:spcAft>
                <a:spcPts val="600"/>
              </a:spcAft>
              <a:buClr>
                <a:schemeClr val="bg1"/>
              </a:buClr>
              <a:buFontTx/>
              <a:buNone/>
              <a:defRPr sz="1800">
                <a:solidFill>
                  <a:schemeClr val="bg1"/>
                </a:solidFill>
              </a:defRPr>
            </a:lvl1pPr>
            <a:lvl2pPr>
              <a:lnSpc>
                <a:spcPct val="100000"/>
              </a:lnSpc>
              <a:spcBef>
                <a:spcPts val="0"/>
              </a:spcBef>
              <a:spcAft>
                <a:spcPts val="600"/>
              </a:spcAft>
              <a:buClr>
                <a:schemeClr val="bg1"/>
              </a:buClr>
              <a:defRPr sz="1800">
                <a:solidFill>
                  <a:schemeClr val="bg1"/>
                </a:solidFill>
              </a:defRPr>
            </a:lvl2pPr>
            <a:lvl3pPr>
              <a:lnSpc>
                <a:spcPct val="100000"/>
              </a:lnSpc>
              <a:spcBef>
                <a:spcPts val="0"/>
              </a:spcBef>
              <a:spcAft>
                <a:spcPts val="600"/>
              </a:spcAft>
              <a:buClr>
                <a:schemeClr val="bg1"/>
              </a:buClr>
              <a:defRPr sz="1800">
                <a:solidFill>
                  <a:schemeClr val="bg1"/>
                </a:solidFill>
              </a:defRPr>
            </a:lvl3pPr>
            <a:lvl4pPr>
              <a:lnSpc>
                <a:spcPct val="100000"/>
              </a:lnSpc>
              <a:spcBef>
                <a:spcPts val="0"/>
              </a:spcBef>
              <a:spcAft>
                <a:spcPts val="600"/>
              </a:spcAft>
              <a:buClr>
                <a:schemeClr val="bg1"/>
              </a:buClr>
              <a:defRPr sz="1800">
                <a:solidFill>
                  <a:schemeClr val="bg1"/>
                </a:solidFill>
              </a:defRPr>
            </a:lvl4pPr>
            <a:lvl5pPr>
              <a:lnSpc>
                <a:spcPct val="100000"/>
              </a:lnSpc>
              <a:spcBef>
                <a:spcPts val="0"/>
              </a:spcBef>
              <a:spcAft>
                <a:spcPts val="600"/>
              </a:spcAft>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729CAFB-29AF-B17E-A516-A89D88236061}"/>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1878517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D266D0-67D7-4531-1EFB-35A06986B383}"/>
              </a:ext>
            </a:extLst>
          </p:cNvPr>
          <p:cNvGrpSpPr/>
          <p:nvPr userDrawn="1"/>
        </p:nvGrpSpPr>
        <p:grpSpPr>
          <a:xfrm>
            <a:off x="3008449" y="1735405"/>
            <a:ext cx="6175103" cy="2649172"/>
            <a:chOff x="2621046" y="2560319"/>
            <a:chExt cx="6175103" cy="2649172"/>
          </a:xfrm>
        </p:grpSpPr>
        <p:sp>
          <p:nvSpPr>
            <p:cNvPr id="7" name="Rounded Rectangle 6">
              <a:extLst>
                <a:ext uri="{FF2B5EF4-FFF2-40B4-BE49-F238E27FC236}">
                  <a16:creationId xmlns:a16="http://schemas.microsoft.com/office/drawing/2014/main" id="{0E75E8B5-024A-35A6-F6E7-DCAF2C3F4713}"/>
                </a:ext>
              </a:extLst>
            </p:cNvPr>
            <p:cNvSpPr/>
            <p:nvPr/>
          </p:nvSpPr>
          <p:spPr>
            <a:xfrm>
              <a:off x="2621046" y="2560319"/>
              <a:ext cx="6175103" cy="203938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8" name="Right Triangle 7">
              <a:extLst>
                <a:ext uri="{FF2B5EF4-FFF2-40B4-BE49-F238E27FC236}">
                  <a16:creationId xmlns:a16="http://schemas.microsoft.com/office/drawing/2014/main" id="{8EAE9497-F5BE-A5D6-7F8A-5293A976F879}"/>
                </a:ext>
              </a:extLst>
            </p:cNvPr>
            <p:cNvSpPr/>
            <p:nvPr/>
          </p:nvSpPr>
          <p:spPr>
            <a:xfrm flipV="1">
              <a:off x="5327596" y="4447489"/>
              <a:ext cx="762002" cy="762002"/>
            </a:xfrm>
            <a:prstGeom prst="rtTriangle">
              <a:avLst/>
            </a:prstGeom>
            <a:ln w="114300" cap="rnd">
              <a:solidFill>
                <a:schemeClr val="accent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grpSp>
        <p:nvGrpSpPr>
          <p:cNvPr id="9" name="Group 8">
            <a:extLst>
              <a:ext uri="{FF2B5EF4-FFF2-40B4-BE49-F238E27FC236}">
                <a16:creationId xmlns:a16="http://schemas.microsoft.com/office/drawing/2014/main" id="{37EAE898-461C-A63A-16FD-9D520B4B4154}"/>
              </a:ext>
            </a:extLst>
          </p:cNvPr>
          <p:cNvGrpSpPr/>
          <p:nvPr userDrawn="1"/>
        </p:nvGrpSpPr>
        <p:grpSpPr>
          <a:xfrm flipH="1">
            <a:off x="-590906" y="4151376"/>
            <a:ext cx="4412628" cy="2344488"/>
            <a:chOff x="7206959" y="4138797"/>
            <a:chExt cx="4268675" cy="2268004"/>
          </a:xfrm>
        </p:grpSpPr>
        <p:sp>
          <p:nvSpPr>
            <p:cNvPr id="10" name="Rounded Rectangle 9">
              <a:extLst>
                <a:ext uri="{FF2B5EF4-FFF2-40B4-BE49-F238E27FC236}">
                  <a16:creationId xmlns:a16="http://schemas.microsoft.com/office/drawing/2014/main" id="{64F0B2EA-47EC-6777-D987-01E6DA0539FE}"/>
                </a:ext>
              </a:extLst>
            </p:cNvPr>
            <p:cNvSpPr/>
            <p:nvPr/>
          </p:nvSpPr>
          <p:spPr>
            <a:xfrm>
              <a:off x="7829575" y="4138797"/>
              <a:ext cx="1552784" cy="1134002"/>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1" name="Rounded Rectangle 10">
              <a:extLst>
                <a:ext uri="{FF2B5EF4-FFF2-40B4-BE49-F238E27FC236}">
                  <a16:creationId xmlns:a16="http://schemas.microsoft.com/office/drawing/2014/main" id="{38C769B7-E8D4-1DC8-1B6B-185005D084AA}"/>
                </a:ext>
              </a:extLst>
            </p:cNvPr>
            <p:cNvSpPr/>
            <p:nvPr/>
          </p:nvSpPr>
          <p:spPr>
            <a:xfrm>
              <a:off x="9714201" y="5268809"/>
              <a:ext cx="1372029" cy="1133373"/>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3" name="Picture 12">
              <a:extLst>
                <a:ext uri="{FF2B5EF4-FFF2-40B4-BE49-F238E27FC236}">
                  <a16:creationId xmlns:a16="http://schemas.microsoft.com/office/drawing/2014/main" id="{0C545A7C-8544-9876-2E51-E5C0AE332E3E}"/>
                </a:ext>
              </a:extLst>
            </p:cNvPr>
            <p:cNvPicPr>
              <a:picLocks noChangeAspect="1"/>
            </p:cNvPicPr>
            <p:nvPr userDrawn="1"/>
          </p:nvPicPr>
          <p:blipFill>
            <a:blip r:embed="rId2"/>
            <a:srcRect l="3494" t="14364" b="20211"/>
            <a:stretch>
              <a:fillRect/>
            </a:stretch>
          </p:blipFill>
          <p:spPr>
            <a:xfrm>
              <a:off x="7206959" y="5272798"/>
              <a:ext cx="2507242" cy="1134003"/>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14" name="Picture 13">
              <a:extLst>
                <a:ext uri="{FF2B5EF4-FFF2-40B4-BE49-F238E27FC236}">
                  <a16:creationId xmlns:a16="http://schemas.microsoft.com/office/drawing/2014/main" id="{E7321DF9-9ED0-14E3-62CA-0128237C86B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7501"/>
            <a:stretch/>
          </p:blipFill>
          <p:spPr>
            <a:xfrm flipH="1">
              <a:off x="9382360" y="4138797"/>
              <a:ext cx="2093274" cy="1134002"/>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sp>
        <p:nvSpPr>
          <p:cNvPr id="2" name="Title 1">
            <a:extLst>
              <a:ext uri="{FF2B5EF4-FFF2-40B4-BE49-F238E27FC236}">
                <a16:creationId xmlns:a16="http://schemas.microsoft.com/office/drawing/2014/main" id="{2A3CE120-3A72-FD02-8318-902291099D0F}"/>
              </a:ext>
            </a:extLst>
          </p:cNvPr>
          <p:cNvSpPr>
            <a:spLocks noGrp="1"/>
          </p:cNvSpPr>
          <p:nvPr>
            <p:ph type="title"/>
          </p:nvPr>
        </p:nvSpPr>
        <p:spPr>
          <a:xfrm>
            <a:off x="3008448" y="2269414"/>
            <a:ext cx="6175103" cy="1184368"/>
          </a:xfrm>
        </p:spPr>
        <p:txBody>
          <a:bodyPr anchor="ctr"/>
          <a:lstStyle>
            <a:lvl1pPr algn="ct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E2B4D5B0-98D9-3E5A-687A-98A3F0F0DFA4}"/>
              </a:ext>
            </a:extLst>
          </p:cNvPr>
          <p:cNvPicPr>
            <a:picLocks noChangeAspect="1"/>
          </p:cNvPicPr>
          <p:nvPr userDrawn="1"/>
        </p:nvPicPr>
        <p:blipFill>
          <a:blip r:embed="rId4"/>
          <a:srcRect/>
          <a:stretch/>
        </p:blipFill>
        <p:spPr>
          <a:xfrm>
            <a:off x="8864376" y="778421"/>
            <a:ext cx="2906267" cy="577172"/>
          </a:xfrm>
          <a:prstGeom prst="rect">
            <a:avLst/>
          </a:prstGeom>
        </p:spPr>
      </p:pic>
    </p:spTree>
    <p:extLst>
      <p:ext uri="{BB962C8B-B14F-4D97-AF65-F5344CB8AC3E}">
        <p14:creationId xmlns:p14="http://schemas.microsoft.com/office/powerpoint/2010/main" val="2461663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8" y="3243922"/>
            <a:ext cx="11043282" cy="1009651"/>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4280513"/>
            <a:ext cx="6845825" cy="2202518"/>
          </a:xfrm>
        </p:spPr>
        <p:txBody>
          <a:bodyPr anchor="b"/>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5209CF58-2581-EBC5-6865-341830A2E7E7}"/>
              </a:ext>
            </a:extLst>
          </p:cNvPr>
          <p:cNvGrpSpPr/>
          <p:nvPr userDrawn="1"/>
        </p:nvGrpSpPr>
        <p:grpSpPr>
          <a:xfrm>
            <a:off x="7447802" y="3180890"/>
            <a:ext cx="5591711" cy="3302750"/>
            <a:chOff x="7447802" y="3180890"/>
            <a:chExt cx="5591711" cy="3302750"/>
          </a:xfrm>
        </p:grpSpPr>
        <p:sp>
          <p:nvSpPr>
            <p:cNvPr id="7" name="Rounded Rectangle 6">
              <a:extLst>
                <a:ext uri="{FF2B5EF4-FFF2-40B4-BE49-F238E27FC236}">
                  <a16:creationId xmlns:a16="http://schemas.microsoft.com/office/drawing/2014/main" id="{DF2EA123-2730-9645-E19A-73F8410BF143}"/>
                </a:ext>
              </a:extLst>
            </p:cNvPr>
            <p:cNvSpPr/>
            <p:nvPr/>
          </p:nvSpPr>
          <p:spPr>
            <a:xfrm>
              <a:off x="8432658" y="3180890"/>
              <a:ext cx="2101181" cy="1103504"/>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8" name="Rounded Rectangle 7">
              <a:extLst>
                <a:ext uri="{FF2B5EF4-FFF2-40B4-BE49-F238E27FC236}">
                  <a16:creationId xmlns:a16="http://schemas.microsoft.com/office/drawing/2014/main" id="{B77AF956-2D40-9295-EA92-DF22F3B5BE59}"/>
                </a:ext>
              </a:extLst>
            </p:cNvPr>
            <p:cNvSpPr/>
            <p:nvPr/>
          </p:nvSpPr>
          <p:spPr>
            <a:xfrm>
              <a:off x="7447802" y="4280513"/>
              <a:ext cx="1533953" cy="1102894"/>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9" name="Picture 8">
              <a:extLst>
                <a:ext uri="{FF2B5EF4-FFF2-40B4-BE49-F238E27FC236}">
                  <a16:creationId xmlns:a16="http://schemas.microsoft.com/office/drawing/2014/main" id="{7802C81B-482D-58B1-4CBD-CECE595693A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81756" y="4280513"/>
              <a:ext cx="2482884"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10" name="Picture 9">
              <a:extLst>
                <a:ext uri="{FF2B5EF4-FFF2-40B4-BE49-F238E27FC236}">
                  <a16:creationId xmlns:a16="http://schemas.microsoft.com/office/drawing/2014/main" id="{05D4CB7F-1FD1-DEAC-CBDB-08C967586174}"/>
                </a:ext>
              </a:extLst>
            </p:cNvPr>
            <p:cNvPicPr>
              <a:picLocks noChangeAspect="1"/>
            </p:cNvPicPr>
            <p:nvPr userDrawn="1"/>
          </p:nvPicPr>
          <p:blipFill>
            <a:blip r:embed="rId3"/>
            <a:srcRect l="-23302" t="4478" r="8665" b="4478"/>
            <a:stretch>
              <a:fillRect/>
            </a:stretch>
          </p:blipFill>
          <p:spPr>
            <a:xfrm flipH="1">
              <a:off x="10533839" y="3180890"/>
              <a:ext cx="2081211"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sp>
          <p:nvSpPr>
            <p:cNvPr id="11" name="Rounded Rectangle 10">
              <a:extLst>
                <a:ext uri="{FF2B5EF4-FFF2-40B4-BE49-F238E27FC236}">
                  <a16:creationId xmlns:a16="http://schemas.microsoft.com/office/drawing/2014/main" id="{7F8C09D5-3504-3951-4938-FFE52425F89E}"/>
                </a:ext>
              </a:extLst>
            </p:cNvPr>
            <p:cNvSpPr/>
            <p:nvPr userDrawn="1"/>
          </p:nvSpPr>
          <p:spPr>
            <a:xfrm>
              <a:off x="11464640" y="4280513"/>
              <a:ext cx="1574873" cy="1102894"/>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2" name="Rounded Rectangle 11">
              <a:extLst>
                <a:ext uri="{FF2B5EF4-FFF2-40B4-BE49-F238E27FC236}">
                  <a16:creationId xmlns:a16="http://schemas.microsoft.com/office/drawing/2014/main" id="{89EC1033-FD81-685F-6EF3-A4E005683447}"/>
                </a:ext>
              </a:extLst>
            </p:cNvPr>
            <p:cNvSpPr/>
            <p:nvPr/>
          </p:nvSpPr>
          <p:spPr>
            <a:xfrm>
              <a:off x="8357733" y="5380136"/>
              <a:ext cx="1827980" cy="1102894"/>
            </a:xfrm>
            <a:prstGeom prst="roundRect">
              <a:avLst>
                <a:gd name="adj" fmla="val 1666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3" name="Picture 12">
              <a:extLst>
                <a:ext uri="{FF2B5EF4-FFF2-40B4-BE49-F238E27FC236}">
                  <a16:creationId xmlns:a16="http://schemas.microsoft.com/office/drawing/2014/main" id="{EB60450C-5B3B-3D4B-CE44-07607E3563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85714" y="5380136"/>
              <a:ext cx="2006286"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sp>
        <p:nvSpPr>
          <p:cNvPr id="18" name="Rounded Rectangle 17">
            <a:extLst>
              <a:ext uri="{FF2B5EF4-FFF2-40B4-BE49-F238E27FC236}">
                <a16:creationId xmlns:a16="http://schemas.microsoft.com/office/drawing/2014/main" id="{661E6F25-2FF1-578D-E3B3-09E419087B20}"/>
              </a:ext>
            </a:extLst>
          </p:cNvPr>
          <p:cNvSpPr/>
          <p:nvPr userDrawn="1"/>
        </p:nvSpPr>
        <p:spPr>
          <a:xfrm>
            <a:off x="-288530" y="363800"/>
            <a:ext cx="5104370" cy="11111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9" name="Picture 18">
            <a:extLst>
              <a:ext uri="{FF2B5EF4-FFF2-40B4-BE49-F238E27FC236}">
                <a16:creationId xmlns:a16="http://schemas.microsoft.com/office/drawing/2014/main" id="{BEF9EA5B-33CD-339E-3820-374DFDAD2996}"/>
              </a:ext>
            </a:extLst>
          </p:cNvPr>
          <p:cNvPicPr>
            <a:picLocks noChangeAspect="1"/>
          </p:cNvPicPr>
          <p:nvPr userDrawn="1"/>
        </p:nvPicPr>
        <p:blipFill>
          <a:blip r:embed="rId5"/>
          <a:srcRect/>
          <a:stretch/>
        </p:blipFill>
        <p:spPr>
          <a:xfrm>
            <a:off x="473199" y="528286"/>
            <a:ext cx="3938608" cy="782190"/>
          </a:xfrm>
          <a:prstGeom prst="rect">
            <a:avLst/>
          </a:prstGeom>
        </p:spPr>
      </p:pic>
    </p:spTree>
    <p:extLst>
      <p:ext uri="{BB962C8B-B14F-4D97-AF65-F5344CB8AC3E}">
        <p14:creationId xmlns:p14="http://schemas.microsoft.com/office/powerpoint/2010/main" val="719599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AB8B-74CA-1C00-2941-0FCAA214CBF3}"/>
              </a:ext>
            </a:extLst>
          </p:cNvPr>
          <p:cNvSpPr>
            <a:spLocks noGrp="1"/>
          </p:cNvSpPr>
          <p:nvPr>
            <p:ph type="title"/>
          </p:nvPr>
        </p:nvSpPr>
        <p:spPr>
          <a:xfrm>
            <a:off x="436421" y="1709738"/>
            <a:ext cx="1131915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D65224-F150-0354-EF91-629E9DDA0635}"/>
              </a:ext>
            </a:extLst>
          </p:cNvPr>
          <p:cNvSpPr>
            <a:spLocks noGrp="1"/>
          </p:cNvSpPr>
          <p:nvPr>
            <p:ph type="body" idx="1"/>
          </p:nvPr>
        </p:nvSpPr>
        <p:spPr>
          <a:xfrm>
            <a:off x="436421" y="4589463"/>
            <a:ext cx="113191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336C3-EA67-8CA3-6E22-6CA309BAB640}"/>
              </a:ext>
            </a:extLst>
          </p:cNvPr>
          <p:cNvSpPr>
            <a:spLocks noGrp="1"/>
          </p:cNvSpPr>
          <p:nvPr>
            <p:ph type="dt" sz="half" idx="10"/>
          </p:nvPr>
        </p:nvSpPr>
        <p:spPr>
          <a:xfrm>
            <a:off x="436422" y="6356350"/>
            <a:ext cx="2846355" cy="365125"/>
          </a:xfrm>
        </p:spPr>
        <p:txBody>
          <a:bodyPr/>
          <a:lstStyle/>
          <a:p>
            <a:fld id="{5ECDE696-208A-0F47-8646-8EF7EF85926D}" type="datetimeFigureOut">
              <a:rPr lang="en-US" smtClean="0"/>
              <a:t>5/12/26</a:t>
            </a:fld>
            <a:endParaRPr lang="en-US"/>
          </a:p>
        </p:txBody>
      </p:sp>
      <p:sp>
        <p:nvSpPr>
          <p:cNvPr id="5" name="Footer Placeholder 4">
            <a:extLst>
              <a:ext uri="{FF2B5EF4-FFF2-40B4-BE49-F238E27FC236}">
                <a16:creationId xmlns:a16="http://schemas.microsoft.com/office/drawing/2014/main" id="{A023FBC4-C140-A89D-E9D2-9B9DB0BD0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4D3ED-EF11-C881-8427-B0F0EE63E244}"/>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6160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4363-F14B-45E7-F8EB-4E3B9C4768EB}"/>
              </a:ext>
            </a:extLst>
          </p:cNvPr>
          <p:cNvSpPr>
            <a:spLocks noGrp="1"/>
          </p:cNvSpPr>
          <p:nvPr>
            <p:ph type="title"/>
          </p:nvPr>
        </p:nvSpPr>
        <p:spPr>
          <a:xfrm>
            <a:off x="436422" y="681037"/>
            <a:ext cx="11319154" cy="1009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2D0180E-80D9-D899-7A9A-742B9E932055}"/>
              </a:ext>
            </a:extLst>
          </p:cNvPr>
          <p:cNvSpPr>
            <a:spLocks noGrp="1"/>
          </p:cNvSpPr>
          <p:nvPr>
            <p:ph sz="half" idx="1"/>
          </p:nvPr>
        </p:nvSpPr>
        <p:spPr>
          <a:xfrm>
            <a:off x="436422" y="1825625"/>
            <a:ext cx="55833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3C443-DCCC-D5C3-DB07-1E48EDFF63F8}"/>
              </a:ext>
            </a:extLst>
          </p:cNvPr>
          <p:cNvSpPr>
            <a:spLocks noGrp="1"/>
          </p:cNvSpPr>
          <p:nvPr>
            <p:ph sz="half" idx="2"/>
          </p:nvPr>
        </p:nvSpPr>
        <p:spPr>
          <a:xfrm>
            <a:off x="6172199" y="1825625"/>
            <a:ext cx="55833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1D00AE-DE05-2B11-6C97-EEA5EA234B85}"/>
              </a:ext>
            </a:extLst>
          </p:cNvPr>
          <p:cNvSpPr>
            <a:spLocks noGrp="1"/>
          </p:cNvSpPr>
          <p:nvPr>
            <p:ph type="dt" sz="half" idx="10"/>
          </p:nvPr>
        </p:nvSpPr>
        <p:spPr>
          <a:xfrm>
            <a:off x="436422" y="6356350"/>
            <a:ext cx="2743200" cy="365125"/>
          </a:xfrm>
        </p:spPr>
        <p:txBody>
          <a:bodyPr/>
          <a:lstStyle/>
          <a:p>
            <a:fld id="{5ECDE696-208A-0F47-8646-8EF7EF85926D}" type="datetimeFigureOut">
              <a:rPr lang="en-US" smtClean="0"/>
              <a:t>5/12/26</a:t>
            </a:fld>
            <a:endParaRPr lang="en-US"/>
          </a:p>
        </p:txBody>
      </p:sp>
      <p:sp>
        <p:nvSpPr>
          <p:cNvPr id="6" name="Footer Placeholder 5">
            <a:extLst>
              <a:ext uri="{FF2B5EF4-FFF2-40B4-BE49-F238E27FC236}">
                <a16:creationId xmlns:a16="http://schemas.microsoft.com/office/drawing/2014/main" id="{F934EBB3-C9A6-1C30-0BF1-ED5A36654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A885A-4BB0-0753-8BA3-D95408B8C2A7}"/>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241700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9E31-24E8-5F0E-A487-B9657B576D1D}"/>
              </a:ext>
            </a:extLst>
          </p:cNvPr>
          <p:cNvSpPr>
            <a:spLocks noGrp="1"/>
          </p:cNvSpPr>
          <p:nvPr>
            <p:ph type="title"/>
          </p:nvPr>
        </p:nvSpPr>
        <p:spPr>
          <a:xfrm>
            <a:off x="436421" y="365125"/>
            <a:ext cx="1131915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664F6E-D58E-F861-DC67-CC3568BB3C32}"/>
              </a:ext>
            </a:extLst>
          </p:cNvPr>
          <p:cNvSpPr>
            <a:spLocks noGrp="1"/>
          </p:cNvSpPr>
          <p:nvPr>
            <p:ph type="body" idx="1"/>
          </p:nvPr>
        </p:nvSpPr>
        <p:spPr>
          <a:xfrm>
            <a:off x="436422" y="1681163"/>
            <a:ext cx="5561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520A9-0F0E-02F3-5029-19CB3A5FC653}"/>
              </a:ext>
            </a:extLst>
          </p:cNvPr>
          <p:cNvSpPr>
            <a:spLocks noGrp="1"/>
          </p:cNvSpPr>
          <p:nvPr>
            <p:ph sz="half" idx="2"/>
          </p:nvPr>
        </p:nvSpPr>
        <p:spPr>
          <a:xfrm>
            <a:off x="436422" y="2505075"/>
            <a:ext cx="556115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E3A4A0-A492-48DF-0304-9CFC49FD3090}"/>
              </a:ext>
            </a:extLst>
          </p:cNvPr>
          <p:cNvSpPr>
            <a:spLocks noGrp="1"/>
          </p:cNvSpPr>
          <p:nvPr>
            <p:ph type="body" sz="quarter" idx="3"/>
          </p:nvPr>
        </p:nvSpPr>
        <p:spPr>
          <a:xfrm>
            <a:off x="6172200" y="1681163"/>
            <a:ext cx="55833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65F0-473F-5A1B-6D9A-ED4B52E03451}"/>
              </a:ext>
            </a:extLst>
          </p:cNvPr>
          <p:cNvSpPr>
            <a:spLocks noGrp="1"/>
          </p:cNvSpPr>
          <p:nvPr>
            <p:ph sz="quarter" idx="4"/>
          </p:nvPr>
        </p:nvSpPr>
        <p:spPr>
          <a:xfrm>
            <a:off x="6172200" y="2505075"/>
            <a:ext cx="558337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D14BF0-392D-97B1-72B2-BBF3B445CED0}"/>
              </a:ext>
            </a:extLst>
          </p:cNvPr>
          <p:cNvSpPr>
            <a:spLocks noGrp="1"/>
          </p:cNvSpPr>
          <p:nvPr>
            <p:ph type="dt" sz="half" idx="10"/>
          </p:nvPr>
        </p:nvSpPr>
        <p:spPr>
          <a:xfrm>
            <a:off x="436422" y="6356350"/>
            <a:ext cx="2743200" cy="365125"/>
          </a:xfrm>
        </p:spPr>
        <p:txBody>
          <a:bodyPr/>
          <a:lstStyle/>
          <a:p>
            <a:fld id="{5ECDE696-208A-0F47-8646-8EF7EF85926D}" type="datetimeFigureOut">
              <a:rPr lang="en-US" smtClean="0"/>
              <a:t>5/12/26</a:t>
            </a:fld>
            <a:endParaRPr lang="en-US"/>
          </a:p>
        </p:txBody>
      </p:sp>
      <p:sp>
        <p:nvSpPr>
          <p:cNvPr id="8" name="Footer Placeholder 7">
            <a:extLst>
              <a:ext uri="{FF2B5EF4-FFF2-40B4-BE49-F238E27FC236}">
                <a16:creationId xmlns:a16="http://schemas.microsoft.com/office/drawing/2014/main" id="{9B8AF074-165C-4E05-3DE5-B5D6806728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3F069D-2119-E667-EC40-72D33ABD93C5}"/>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3461978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1E95C-B5EC-E0E3-3699-67C4CC98289A}"/>
              </a:ext>
            </a:extLst>
          </p:cNvPr>
          <p:cNvSpPr>
            <a:spLocks noGrp="1"/>
          </p:cNvSpPr>
          <p:nvPr>
            <p:ph type="dt" sz="half" idx="10"/>
          </p:nvPr>
        </p:nvSpPr>
        <p:spPr/>
        <p:txBody>
          <a:bodyPr/>
          <a:lstStyle/>
          <a:p>
            <a:fld id="{5ECDE696-208A-0F47-8646-8EF7EF85926D}" type="datetimeFigureOut">
              <a:rPr lang="en-US" smtClean="0"/>
              <a:t>5/12/26</a:t>
            </a:fld>
            <a:endParaRPr lang="en-US"/>
          </a:p>
        </p:txBody>
      </p:sp>
      <p:sp>
        <p:nvSpPr>
          <p:cNvPr id="3" name="Footer Placeholder 2">
            <a:extLst>
              <a:ext uri="{FF2B5EF4-FFF2-40B4-BE49-F238E27FC236}">
                <a16:creationId xmlns:a16="http://schemas.microsoft.com/office/drawing/2014/main" id="{56DBC6DE-7B44-95E1-9008-FBF7834E83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505315-426A-E146-F3ED-B5EA57F48020}"/>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318682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FB18-42D5-A006-3EAE-83438BD9516A}"/>
              </a:ext>
            </a:extLst>
          </p:cNvPr>
          <p:cNvSpPr>
            <a:spLocks noGrp="1"/>
          </p:cNvSpPr>
          <p:nvPr>
            <p:ph type="title"/>
          </p:nvPr>
        </p:nvSpPr>
        <p:spPr>
          <a:xfrm>
            <a:off x="436424" y="457200"/>
            <a:ext cx="4335602"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596C74-FC60-AE5E-3FE6-844862FA354B}"/>
              </a:ext>
            </a:extLst>
          </p:cNvPr>
          <p:cNvSpPr>
            <a:spLocks noGrp="1"/>
          </p:cNvSpPr>
          <p:nvPr>
            <p:ph idx="1"/>
          </p:nvPr>
        </p:nvSpPr>
        <p:spPr>
          <a:xfrm>
            <a:off x="5183188" y="987425"/>
            <a:ext cx="6572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A40EC7-38B6-A1FC-7427-2CD9344D5A4A}"/>
              </a:ext>
            </a:extLst>
          </p:cNvPr>
          <p:cNvSpPr>
            <a:spLocks noGrp="1"/>
          </p:cNvSpPr>
          <p:nvPr>
            <p:ph type="body" sz="half" idx="2"/>
          </p:nvPr>
        </p:nvSpPr>
        <p:spPr>
          <a:xfrm>
            <a:off x="436424" y="2057400"/>
            <a:ext cx="433560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31C53-2278-9C38-D6F4-76F4F8FDDB22}"/>
              </a:ext>
            </a:extLst>
          </p:cNvPr>
          <p:cNvSpPr>
            <a:spLocks noGrp="1"/>
          </p:cNvSpPr>
          <p:nvPr>
            <p:ph type="dt" sz="half" idx="10"/>
          </p:nvPr>
        </p:nvSpPr>
        <p:spPr>
          <a:xfrm>
            <a:off x="436424" y="6356350"/>
            <a:ext cx="2743200" cy="365125"/>
          </a:xfrm>
        </p:spPr>
        <p:txBody>
          <a:bodyPr/>
          <a:lstStyle/>
          <a:p>
            <a:fld id="{5ECDE696-208A-0F47-8646-8EF7EF85926D}" type="datetimeFigureOut">
              <a:rPr lang="en-US" smtClean="0"/>
              <a:t>5/12/26</a:t>
            </a:fld>
            <a:endParaRPr lang="en-US"/>
          </a:p>
        </p:txBody>
      </p:sp>
      <p:sp>
        <p:nvSpPr>
          <p:cNvPr id="6" name="Footer Placeholder 5">
            <a:extLst>
              <a:ext uri="{FF2B5EF4-FFF2-40B4-BE49-F238E27FC236}">
                <a16:creationId xmlns:a16="http://schemas.microsoft.com/office/drawing/2014/main" id="{F893E6AF-508D-C547-505C-CC2821D59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83C17-94AB-C567-DDC7-F65430C44593}"/>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25885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7951118" cy="1009651"/>
          </a:xfrm>
        </p:spPr>
        <p:txBody>
          <a:bodyPr anchor="t"/>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1" spcCol="360000"/>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CF9BBC1-CB2F-7937-4045-09C217909DE0}"/>
              </a:ext>
            </a:extLst>
          </p:cNvPr>
          <p:cNvGrpSpPr/>
          <p:nvPr userDrawn="1"/>
        </p:nvGrpSpPr>
        <p:grpSpPr>
          <a:xfrm>
            <a:off x="8604370" y="658984"/>
            <a:ext cx="3988507" cy="819341"/>
            <a:chOff x="8604370" y="565200"/>
            <a:chExt cx="3988507" cy="819341"/>
          </a:xfrm>
        </p:grpSpPr>
        <p:sp>
          <p:nvSpPr>
            <p:cNvPr id="6" name="Rounded Rectangle 5">
              <a:extLst>
                <a:ext uri="{FF2B5EF4-FFF2-40B4-BE49-F238E27FC236}">
                  <a16:creationId xmlns:a16="http://schemas.microsoft.com/office/drawing/2014/main" id="{32868CBE-6A85-4C68-FC03-F13BA388C324}"/>
                </a:ext>
              </a:extLst>
            </p:cNvPr>
            <p:cNvSpPr/>
            <p:nvPr userDrawn="1"/>
          </p:nvSpPr>
          <p:spPr>
            <a:xfrm>
              <a:off x="8604370" y="565200"/>
              <a:ext cx="3988507" cy="8193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4" name="Picture 3">
              <a:extLst>
                <a:ext uri="{FF2B5EF4-FFF2-40B4-BE49-F238E27FC236}">
                  <a16:creationId xmlns:a16="http://schemas.microsoft.com/office/drawing/2014/main" id="{A394EFFD-9AF3-D9BD-5CA5-7CB527E83991}"/>
                </a:ext>
              </a:extLst>
            </p:cNvPr>
            <p:cNvPicPr>
              <a:picLocks noChangeAspect="1"/>
            </p:cNvPicPr>
            <p:nvPr userDrawn="1"/>
          </p:nvPicPr>
          <p:blipFill>
            <a:blip r:embed="rId2"/>
            <a:srcRect/>
            <a:stretch/>
          </p:blipFill>
          <p:spPr>
            <a:xfrm>
              <a:off x="8864376" y="684637"/>
              <a:ext cx="2906267" cy="577172"/>
            </a:xfrm>
            <a:prstGeom prst="rect">
              <a:avLst/>
            </a:prstGeom>
          </p:spPr>
        </p:pic>
      </p:grpSp>
    </p:spTree>
    <p:extLst>
      <p:ext uri="{BB962C8B-B14F-4D97-AF65-F5344CB8AC3E}">
        <p14:creationId xmlns:p14="http://schemas.microsoft.com/office/powerpoint/2010/main" val="2753396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6E4-18C5-AD83-7416-F3B808F48DEA}"/>
              </a:ext>
            </a:extLst>
          </p:cNvPr>
          <p:cNvSpPr>
            <a:spLocks noGrp="1"/>
          </p:cNvSpPr>
          <p:nvPr>
            <p:ph type="title"/>
          </p:nvPr>
        </p:nvSpPr>
        <p:spPr>
          <a:xfrm>
            <a:off x="436422" y="457200"/>
            <a:ext cx="433560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6EF42-D30F-F853-F070-552871DE6800}"/>
              </a:ext>
            </a:extLst>
          </p:cNvPr>
          <p:cNvSpPr>
            <a:spLocks noGrp="1"/>
          </p:cNvSpPr>
          <p:nvPr>
            <p:ph type="pic" idx="1"/>
          </p:nvPr>
        </p:nvSpPr>
        <p:spPr>
          <a:xfrm>
            <a:off x="5183188" y="987425"/>
            <a:ext cx="6572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05CB87-7A94-44B5-FA18-5CEFF34CA37D}"/>
              </a:ext>
            </a:extLst>
          </p:cNvPr>
          <p:cNvSpPr>
            <a:spLocks noGrp="1"/>
          </p:cNvSpPr>
          <p:nvPr>
            <p:ph type="body" sz="half" idx="2"/>
          </p:nvPr>
        </p:nvSpPr>
        <p:spPr>
          <a:xfrm>
            <a:off x="436422" y="2057400"/>
            <a:ext cx="433560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37149-FC33-3447-7939-995C986FF3CF}"/>
              </a:ext>
            </a:extLst>
          </p:cNvPr>
          <p:cNvSpPr>
            <a:spLocks noGrp="1"/>
          </p:cNvSpPr>
          <p:nvPr>
            <p:ph type="dt" sz="half" idx="10"/>
          </p:nvPr>
        </p:nvSpPr>
        <p:spPr/>
        <p:txBody>
          <a:bodyPr/>
          <a:lstStyle/>
          <a:p>
            <a:fld id="{5ECDE696-208A-0F47-8646-8EF7EF85926D}" type="datetimeFigureOut">
              <a:rPr lang="en-US" smtClean="0"/>
              <a:t>5/12/26</a:t>
            </a:fld>
            <a:endParaRPr lang="en-US"/>
          </a:p>
        </p:txBody>
      </p:sp>
      <p:sp>
        <p:nvSpPr>
          <p:cNvPr id="6" name="Footer Placeholder 5">
            <a:extLst>
              <a:ext uri="{FF2B5EF4-FFF2-40B4-BE49-F238E27FC236}">
                <a16:creationId xmlns:a16="http://schemas.microsoft.com/office/drawing/2014/main" id="{F1D86879-48DC-39CE-EF91-F61EC1CBB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9C907-1E28-B1C0-D153-04B1371FEA9C}"/>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2578768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B7B5-E8E9-3F6B-77F2-46E88D9222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A3EED6-F134-5AE2-9557-265254CCE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A1A3B-FDEB-1446-34BB-6F2B217B85E4}"/>
              </a:ext>
            </a:extLst>
          </p:cNvPr>
          <p:cNvSpPr>
            <a:spLocks noGrp="1"/>
          </p:cNvSpPr>
          <p:nvPr>
            <p:ph type="dt" sz="half" idx="10"/>
          </p:nvPr>
        </p:nvSpPr>
        <p:spPr/>
        <p:txBody>
          <a:bodyPr/>
          <a:lstStyle/>
          <a:p>
            <a:fld id="{5ECDE696-208A-0F47-8646-8EF7EF85926D}" type="datetimeFigureOut">
              <a:rPr lang="en-US" smtClean="0"/>
              <a:t>5/12/26</a:t>
            </a:fld>
            <a:endParaRPr lang="en-US"/>
          </a:p>
        </p:txBody>
      </p:sp>
      <p:sp>
        <p:nvSpPr>
          <p:cNvPr id="5" name="Footer Placeholder 4">
            <a:extLst>
              <a:ext uri="{FF2B5EF4-FFF2-40B4-BE49-F238E27FC236}">
                <a16:creationId xmlns:a16="http://schemas.microsoft.com/office/drawing/2014/main" id="{EC57A8B3-3CC4-E33B-5285-ABBCAFCD6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79F72-704C-6E1B-757E-33F5E8362C26}"/>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3743726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41C34-3F15-FCEC-D308-F39D3E39392E}"/>
              </a:ext>
            </a:extLst>
          </p:cNvPr>
          <p:cNvSpPr>
            <a:spLocks noGrp="1"/>
          </p:cNvSpPr>
          <p:nvPr>
            <p:ph type="title" orient="vert"/>
          </p:nvPr>
        </p:nvSpPr>
        <p:spPr>
          <a:xfrm>
            <a:off x="8724900" y="365125"/>
            <a:ext cx="303067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247AD0-2CB0-FBE7-5179-7BD091EB4262}"/>
              </a:ext>
            </a:extLst>
          </p:cNvPr>
          <p:cNvSpPr>
            <a:spLocks noGrp="1"/>
          </p:cNvSpPr>
          <p:nvPr>
            <p:ph type="body" orient="vert" idx="1"/>
          </p:nvPr>
        </p:nvSpPr>
        <p:spPr>
          <a:xfrm>
            <a:off x="436421" y="365125"/>
            <a:ext cx="813607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864DF-843E-A906-DCB0-F199D16ADD14}"/>
              </a:ext>
            </a:extLst>
          </p:cNvPr>
          <p:cNvSpPr>
            <a:spLocks noGrp="1"/>
          </p:cNvSpPr>
          <p:nvPr>
            <p:ph type="dt" sz="half" idx="10"/>
          </p:nvPr>
        </p:nvSpPr>
        <p:spPr/>
        <p:txBody>
          <a:bodyPr/>
          <a:lstStyle/>
          <a:p>
            <a:fld id="{5ECDE696-208A-0F47-8646-8EF7EF85926D}" type="datetimeFigureOut">
              <a:rPr lang="en-US" smtClean="0"/>
              <a:t>5/12/26</a:t>
            </a:fld>
            <a:endParaRPr lang="en-US"/>
          </a:p>
        </p:txBody>
      </p:sp>
      <p:sp>
        <p:nvSpPr>
          <p:cNvPr id="5" name="Footer Placeholder 4">
            <a:extLst>
              <a:ext uri="{FF2B5EF4-FFF2-40B4-BE49-F238E27FC236}">
                <a16:creationId xmlns:a16="http://schemas.microsoft.com/office/drawing/2014/main" id="{8E7B953E-233D-FEAE-B9A6-F3A1A7D4D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E012E-7587-2FF3-DD41-A60EA9AAD8C1}"/>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57444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Purple with block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7951118" cy="1009651"/>
          </a:xfrm>
        </p:spPr>
        <p:txBody>
          <a:bodyPr anchor="t"/>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1" spcCol="360000"/>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23729479-DDEE-29FF-A03C-06FEE8E82ED0}"/>
              </a:ext>
            </a:extLst>
          </p:cNvPr>
          <p:cNvGrpSpPr/>
          <p:nvPr userDrawn="1"/>
        </p:nvGrpSpPr>
        <p:grpSpPr>
          <a:xfrm>
            <a:off x="-194397" y="5357616"/>
            <a:ext cx="1525816" cy="1148009"/>
            <a:chOff x="10552854" y="5327608"/>
            <a:chExt cx="1297093" cy="975920"/>
          </a:xfrm>
        </p:grpSpPr>
        <p:sp>
          <p:nvSpPr>
            <p:cNvPr id="5" name="Rounded Rectangle 4">
              <a:extLst>
                <a:ext uri="{FF2B5EF4-FFF2-40B4-BE49-F238E27FC236}">
                  <a16:creationId xmlns:a16="http://schemas.microsoft.com/office/drawing/2014/main" id="{1C19379B-FF04-5D09-DE27-6383E5039A9F}"/>
                </a:ext>
              </a:extLst>
            </p:cNvPr>
            <p:cNvSpPr/>
            <p:nvPr/>
          </p:nvSpPr>
          <p:spPr>
            <a:xfrm>
              <a:off x="10691707" y="5327608"/>
              <a:ext cx="690880" cy="325307"/>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8" name="Rounded Rectangle 7">
              <a:extLst>
                <a:ext uri="{FF2B5EF4-FFF2-40B4-BE49-F238E27FC236}">
                  <a16:creationId xmlns:a16="http://schemas.microsoft.com/office/drawing/2014/main" id="{631C1230-AE2F-DC68-ED2A-2DDF314D9142}"/>
                </a:ext>
              </a:extLst>
            </p:cNvPr>
            <p:cNvSpPr/>
            <p:nvPr/>
          </p:nvSpPr>
          <p:spPr>
            <a:xfrm>
              <a:off x="10552854" y="5652914"/>
              <a:ext cx="511386" cy="325307"/>
            </a:xfrm>
            <a:prstGeom prst="roundRect">
              <a:avLst>
                <a:gd name="adj" fmla="val 16667"/>
              </a:avLst>
            </a:prstGeom>
            <a:solidFill>
              <a:srgbClr val="EC6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9" name="Rounded Rectangle 8">
              <a:extLst>
                <a:ext uri="{FF2B5EF4-FFF2-40B4-BE49-F238E27FC236}">
                  <a16:creationId xmlns:a16="http://schemas.microsoft.com/office/drawing/2014/main" id="{C7F7738B-D25B-5D32-C9C3-BD15093FEF4F}"/>
                </a:ext>
              </a:extLst>
            </p:cNvPr>
            <p:cNvSpPr/>
            <p:nvPr/>
          </p:nvSpPr>
          <p:spPr>
            <a:xfrm>
              <a:off x="11064240" y="5652914"/>
              <a:ext cx="619760" cy="325307"/>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0" name="Rounded Rectangle 9">
              <a:extLst>
                <a:ext uri="{FF2B5EF4-FFF2-40B4-BE49-F238E27FC236}">
                  <a16:creationId xmlns:a16="http://schemas.microsoft.com/office/drawing/2014/main" id="{22EAB9E6-44E2-81C3-484C-3807C98BE7A9}"/>
                </a:ext>
              </a:extLst>
            </p:cNvPr>
            <p:cNvSpPr/>
            <p:nvPr/>
          </p:nvSpPr>
          <p:spPr>
            <a:xfrm>
              <a:off x="10877973" y="5978221"/>
              <a:ext cx="971974" cy="325307"/>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grpSp>
        <p:nvGrpSpPr>
          <p:cNvPr id="14" name="Group 13">
            <a:extLst>
              <a:ext uri="{FF2B5EF4-FFF2-40B4-BE49-F238E27FC236}">
                <a16:creationId xmlns:a16="http://schemas.microsoft.com/office/drawing/2014/main" id="{3C526116-B699-4F13-9924-D96B2DC0DC4B}"/>
              </a:ext>
            </a:extLst>
          </p:cNvPr>
          <p:cNvGrpSpPr/>
          <p:nvPr userDrawn="1"/>
        </p:nvGrpSpPr>
        <p:grpSpPr>
          <a:xfrm>
            <a:off x="8604370" y="658984"/>
            <a:ext cx="3988507" cy="819341"/>
            <a:chOff x="8604370" y="565200"/>
            <a:chExt cx="3988507" cy="819341"/>
          </a:xfrm>
        </p:grpSpPr>
        <p:sp>
          <p:nvSpPr>
            <p:cNvPr id="15" name="Rounded Rectangle 14">
              <a:extLst>
                <a:ext uri="{FF2B5EF4-FFF2-40B4-BE49-F238E27FC236}">
                  <a16:creationId xmlns:a16="http://schemas.microsoft.com/office/drawing/2014/main" id="{081E3C55-8C3C-75E2-209F-66E608F4ED04}"/>
                </a:ext>
              </a:extLst>
            </p:cNvPr>
            <p:cNvSpPr/>
            <p:nvPr userDrawn="1"/>
          </p:nvSpPr>
          <p:spPr>
            <a:xfrm>
              <a:off x="8604370" y="565200"/>
              <a:ext cx="3988507" cy="8193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6" name="Picture 15">
              <a:extLst>
                <a:ext uri="{FF2B5EF4-FFF2-40B4-BE49-F238E27FC236}">
                  <a16:creationId xmlns:a16="http://schemas.microsoft.com/office/drawing/2014/main" id="{CDE3666B-5E9B-27D7-5BE0-226C29F8CFB2}"/>
                </a:ext>
              </a:extLst>
            </p:cNvPr>
            <p:cNvPicPr>
              <a:picLocks noChangeAspect="1"/>
            </p:cNvPicPr>
            <p:nvPr userDrawn="1"/>
          </p:nvPicPr>
          <p:blipFill>
            <a:blip r:embed="rId2"/>
            <a:srcRect/>
            <a:stretch/>
          </p:blipFill>
          <p:spPr>
            <a:xfrm>
              <a:off x="8864376" y="684637"/>
              <a:ext cx="2906267" cy="577172"/>
            </a:xfrm>
            <a:prstGeom prst="rect">
              <a:avLst/>
            </a:prstGeom>
          </p:spPr>
        </p:pic>
      </p:grpSp>
    </p:spTree>
    <p:extLst>
      <p:ext uri="{BB962C8B-B14F-4D97-AF65-F5344CB8AC3E}">
        <p14:creationId xmlns:p14="http://schemas.microsoft.com/office/powerpoint/2010/main" val="472014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1" spcCol="360000"/>
          <a:lstStyle>
            <a:lvl1pPr>
              <a:lnSpc>
                <a:spcPct val="100000"/>
              </a:lnSpc>
              <a:spcBef>
                <a:spcPts val="0"/>
              </a:spcBef>
              <a:spcAft>
                <a:spcPts val="600"/>
              </a:spcAft>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FB1E2B-140F-633C-2316-DC6C74C9C082}"/>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188646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2" spcCol="360000"/>
          <a:lstStyle>
            <a:lvl1pPr>
              <a:lnSpc>
                <a:spcPct val="100000"/>
              </a:lnSpc>
              <a:spcBef>
                <a:spcPts val="0"/>
              </a:spcBef>
              <a:spcAft>
                <a:spcPts val="600"/>
              </a:spcAft>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48E59ED-6200-03E6-6BC8-12D5C317F828}"/>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548035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with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a:lstStyle>
            <a:lvl1pPr>
              <a:lnSpc>
                <a:spcPct val="100000"/>
              </a:lnSpc>
              <a:spcBef>
                <a:spcPts val="0"/>
              </a:spcBef>
              <a:spcAft>
                <a:spcPts val="600"/>
              </a:spcAft>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F1A4FE2-B89B-2AB3-7E01-5CE23D4C4100}"/>
              </a:ext>
            </a:extLst>
          </p:cNvPr>
          <p:cNvGrpSpPr/>
          <p:nvPr userDrawn="1"/>
        </p:nvGrpSpPr>
        <p:grpSpPr>
          <a:xfrm>
            <a:off x="-181697" y="5357616"/>
            <a:ext cx="1525816" cy="1148009"/>
            <a:chOff x="10552854" y="5327608"/>
            <a:chExt cx="1297093" cy="975920"/>
          </a:xfrm>
        </p:grpSpPr>
        <p:sp>
          <p:nvSpPr>
            <p:cNvPr id="5" name="Rounded Rectangle 4">
              <a:extLst>
                <a:ext uri="{FF2B5EF4-FFF2-40B4-BE49-F238E27FC236}">
                  <a16:creationId xmlns:a16="http://schemas.microsoft.com/office/drawing/2014/main" id="{FCCDE1D9-77CA-FB9A-33AB-A3C14B47661A}"/>
                </a:ext>
              </a:extLst>
            </p:cNvPr>
            <p:cNvSpPr/>
            <p:nvPr/>
          </p:nvSpPr>
          <p:spPr>
            <a:xfrm>
              <a:off x="10691707" y="5327608"/>
              <a:ext cx="690880" cy="325307"/>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6" name="Rounded Rectangle 5">
              <a:extLst>
                <a:ext uri="{FF2B5EF4-FFF2-40B4-BE49-F238E27FC236}">
                  <a16:creationId xmlns:a16="http://schemas.microsoft.com/office/drawing/2014/main" id="{A5ED41B7-0408-2719-6E52-61E892EF732F}"/>
                </a:ext>
              </a:extLst>
            </p:cNvPr>
            <p:cNvSpPr/>
            <p:nvPr/>
          </p:nvSpPr>
          <p:spPr>
            <a:xfrm>
              <a:off x="10552854" y="5652914"/>
              <a:ext cx="511386" cy="325307"/>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7" name="Rounded Rectangle 6">
              <a:extLst>
                <a:ext uri="{FF2B5EF4-FFF2-40B4-BE49-F238E27FC236}">
                  <a16:creationId xmlns:a16="http://schemas.microsoft.com/office/drawing/2014/main" id="{4C854246-199A-D9D5-E930-B117DAA897E6}"/>
                </a:ext>
              </a:extLst>
            </p:cNvPr>
            <p:cNvSpPr/>
            <p:nvPr/>
          </p:nvSpPr>
          <p:spPr>
            <a:xfrm>
              <a:off x="11064240" y="5652914"/>
              <a:ext cx="619760" cy="325307"/>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9" name="Rounded Rectangle 8">
              <a:extLst>
                <a:ext uri="{FF2B5EF4-FFF2-40B4-BE49-F238E27FC236}">
                  <a16:creationId xmlns:a16="http://schemas.microsoft.com/office/drawing/2014/main" id="{66A06585-9AB9-D629-921C-5AFB6A34920D}"/>
                </a:ext>
              </a:extLst>
            </p:cNvPr>
            <p:cNvSpPr/>
            <p:nvPr/>
          </p:nvSpPr>
          <p:spPr>
            <a:xfrm>
              <a:off x="10877973" y="5978221"/>
              <a:ext cx="971974" cy="325307"/>
            </a:xfrm>
            <a:prstGeom prst="roundRect">
              <a:avLst>
                <a:gd name="adj" fmla="val 16667"/>
              </a:avLst>
            </a:prstGeom>
            <a:solidFill>
              <a:srgbClr val="66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pic>
        <p:nvPicPr>
          <p:cNvPr id="8" name="Picture 7">
            <a:extLst>
              <a:ext uri="{FF2B5EF4-FFF2-40B4-BE49-F238E27FC236}">
                <a16:creationId xmlns:a16="http://schemas.microsoft.com/office/drawing/2014/main" id="{7EFCA1A6-14D6-7B1F-EAFC-795F0B01F24E}"/>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386971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with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6"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8264933" cy="468000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21E2D77-AF23-A061-E151-F2FAD5ED7D57}"/>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429043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with grey fram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4A94A62-0929-74F4-5497-35592EB110AF}"/>
              </a:ext>
            </a:extLst>
          </p:cNvPr>
          <p:cNvSpPr/>
          <p:nvPr userDrawn="1"/>
        </p:nvSpPr>
        <p:spPr>
          <a:xfrm>
            <a:off x="367145" y="1825625"/>
            <a:ext cx="11457709" cy="4670239"/>
          </a:xfrm>
          <a:prstGeom prst="roundRect">
            <a:avLst>
              <a:gd name="adj" fmla="val 489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2095017"/>
            <a:ext cx="11304090" cy="4081945"/>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9BDD4A1-88D5-1FDD-1B25-C525AB229EC8}"/>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418328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half frame">
    <p:spTree>
      <p:nvGrpSpPr>
        <p:cNvPr id="1" name=""/>
        <p:cNvGrpSpPr/>
        <p:nvPr/>
      </p:nvGrpSpPr>
      <p:grpSpPr>
        <a:xfrm>
          <a:off x="0" y="0"/>
          <a:ext cx="0" cy="0"/>
          <a:chOff x="0" y="0"/>
          <a:chExt cx="0" cy="0"/>
        </a:xfrm>
      </p:grpSpPr>
      <p:sp>
        <p:nvSpPr>
          <p:cNvPr id="7" name="Round Same-side Corner of Rectangle 6">
            <a:extLst>
              <a:ext uri="{FF2B5EF4-FFF2-40B4-BE49-F238E27FC236}">
                <a16:creationId xmlns:a16="http://schemas.microsoft.com/office/drawing/2014/main" id="{E020DBE8-951B-1F84-C983-F6728BB9C662}"/>
              </a:ext>
            </a:extLst>
          </p:cNvPr>
          <p:cNvSpPr/>
          <p:nvPr userDrawn="1"/>
        </p:nvSpPr>
        <p:spPr>
          <a:xfrm rot="16200000">
            <a:off x="6827932" y="1093690"/>
            <a:ext cx="4670238" cy="6134102"/>
          </a:xfrm>
          <a:prstGeom prst="round2SameRect">
            <a:avLst>
              <a:gd name="adj1" fmla="val 5848"/>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nvGrpSpPr>
          <p:cNvPr id="9" name="Group 8">
            <a:extLst>
              <a:ext uri="{FF2B5EF4-FFF2-40B4-BE49-F238E27FC236}">
                <a16:creationId xmlns:a16="http://schemas.microsoft.com/office/drawing/2014/main" id="{DB93F5D2-99BC-81DA-A2B0-2AD21219F5F0}"/>
              </a:ext>
            </a:extLst>
          </p:cNvPr>
          <p:cNvGrpSpPr/>
          <p:nvPr userDrawn="1"/>
        </p:nvGrpSpPr>
        <p:grpSpPr>
          <a:xfrm>
            <a:off x="-180109" y="5347855"/>
            <a:ext cx="1525816" cy="1148009"/>
            <a:chOff x="10552854" y="5327608"/>
            <a:chExt cx="1297093" cy="975920"/>
          </a:xfrm>
        </p:grpSpPr>
        <p:sp>
          <p:nvSpPr>
            <p:cNvPr id="10" name="Rounded Rectangle 9">
              <a:extLst>
                <a:ext uri="{FF2B5EF4-FFF2-40B4-BE49-F238E27FC236}">
                  <a16:creationId xmlns:a16="http://schemas.microsoft.com/office/drawing/2014/main" id="{0A6DD5DC-A4CE-3C28-BDF7-CC1D79220123}"/>
                </a:ext>
              </a:extLst>
            </p:cNvPr>
            <p:cNvSpPr/>
            <p:nvPr/>
          </p:nvSpPr>
          <p:spPr>
            <a:xfrm>
              <a:off x="10691707" y="5327608"/>
              <a:ext cx="690880" cy="325307"/>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1" name="Rounded Rectangle 10">
              <a:extLst>
                <a:ext uri="{FF2B5EF4-FFF2-40B4-BE49-F238E27FC236}">
                  <a16:creationId xmlns:a16="http://schemas.microsoft.com/office/drawing/2014/main" id="{81085826-7B54-D736-5482-1C237CC96883}"/>
                </a:ext>
              </a:extLst>
            </p:cNvPr>
            <p:cNvSpPr/>
            <p:nvPr/>
          </p:nvSpPr>
          <p:spPr>
            <a:xfrm>
              <a:off x="10552854" y="5652914"/>
              <a:ext cx="511386" cy="325307"/>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2" name="Rounded Rectangle 11">
              <a:extLst>
                <a:ext uri="{FF2B5EF4-FFF2-40B4-BE49-F238E27FC236}">
                  <a16:creationId xmlns:a16="http://schemas.microsoft.com/office/drawing/2014/main" id="{68BABF11-7E5E-4171-5BAA-7F19303B86EE}"/>
                </a:ext>
              </a:extLst>
            </p:cNvPr>
            <p:cNvSpPr/>
            <p:nvPr/>
          </p:nvSpPr>
          <p:spPr>
            <a:xfrm>
              <a:off x="11064240" y="5652914"/>
              <a:ext cx="619760" cy="325307"/>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3" name="Rounded Rectangle 12">
              <a:extLst>
                <a:ext uri="{FF2B5EF4-FFF2-40B4-BE49-F238E27FC236}">
                  <a16:creationId xmlns:a16="http://schemas.microsoft.com/office/drawing/2014/main" id="{D12CBBC0-8726-C8FC-AF6E-683D2424B10A}"/>
                </a:ext>
              </a:extLst>
            </p:cNvPr>
            <p:cNvSpPr/>
            <p:nvPr/>
          </p:nvSpPr>
          <p:spPr>
            <a:xfrm>
              <a:off x="10877973" y="5978221"/>
              <a:ext cx="971974" cy="325307"/>
            </a:xfrm>
            <a:prstGeom prst="roundRect">
              <a:avLst>
                <a:gd name="adj"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2" y="1825625"/>
            <a:ext cx="5464368" cy="468000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CB1508A-C439-1161-4338-84B40925CC95}"/>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74313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C5F8-DB3C-BE3F-8252-452B4ABC4217}"/>
              </a:ext>
            </a:extLst>
          </p:cNvPr>
          <p:cNvSpPr>
            <a:spLocks noGrp="1"/>
          </p:cNvSpPr>
          <p:nvPr>
            <p:ph type="title"/>
          </p:nvPr>
        </p:nvSpPr>
        <p:spPr>
          <a:xfrm>
            <a:off x="436422" y="681037"/>
            <a:ext cx="11319154" cy="100965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E4FA377-AE46-6E26-2530-DCEE308E773A}"/>
              </a:ext>
            </a:extLst>
          </p:cNvPr>
          <p:cNvSpPr>
            <a:spLocks noGrp="1"/>
          </p:cNvSpPr>
          <p:nvPr>
            <p:ph type="body" idx="1"/>
          </p:nvPr>
        </p:nvSpPr>
        <p:spPr>
          <a:xfrm>
            <a:off x="436422" y="1825625"/>
            <a:ext cx="11319154"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F393A-A97D-7E2D-CD96-8F3D59830DF5}"/>
              </a:ext>
            </a:extLst>
          </p:cNvPr>
          <p:cNvSpPr>
            <a:spLocks noGrp="1"/>
          </p:cNvSpPr>
          <p:nvPr>
            <p:ph type="dt" sz="half" idx="2"/>
          </p:nvPr>
        </p:nvSpPr>
        <p:spPr>
          <a:xfrm>
            <a:off x="436422"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5ECDE696-208A-0F47-8646-8EF7EF85926D}" type="datetimeFigureOut">
              <a:rPr lang="en-US" smtClean="0"/>
              <a:pPr/>
              <a:t>5/12/26</a:t>
            </a:fld>
            <a:endParaRPr lang="en-US"/>
          </a:p>
        </p:txBody>
      </p:sp>
      <p:sp>
        <p:nvSpPr>
          <p:cNvPr id="5" name="Footer Placeholder 4">
            <a:extLst>
              <a:ext uri="{FF2B5EF4-FFF2-40B4-BE49-F238E27FC236}">
                <a16:creationId xmlns:a16="http://schemas.microsoft.com/office/drawing/2014/main" id="{4425E141-D9E3-6C2E-1E9A-985488665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US"/>
          </a:p>
        </p:txBody>
      </p:sp>
      <p:sp>
        <p:nvSpPr>
          <p:cNvPr id="6" name="Slide Number Placeholder 5">
            <a:extLst>
              <a:ext uri="{FF2B5EF4-FFF2-40B4-BE49-F238E27FC236}">
                <a16:creationId xmlns:a16="http://schemas.microsoft.com/office/drawing/2014/main" id="{20FA923D-0AB4-865F-494C-35C57C80445F}"/>
              </a:ext>
            </a:extLst>
          </p:cNvPr>
          <p:cNvSpPr>
            <a:spLocks noGrp="1"/>
          </p:cNvSpPr>
          <p:nvPr>
            <p:ph type="sldNum" sz="quarter" idx="4"/>
          </p:nvPr>
        </p:nvSpPr>
        <p:spPr>
          <a:xfrm>
            <a:off x="9012376"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5F29A8F-E4D1-AD4E-84F3-6A0CAC27C1BE}" type="slidenum">
              <a:rPr lang="en-US" smtClean="0"/>
              <a:pPr/>
              <a:t>‹#›</a:t>
            </a:fld>
            <a:endParaRPr lang="en-US"/>
          </a:p>
        </p:txBody>
      </p:sp>
    </p:spTree>
    <p:extLst>
      <p:ext uri="{BB962C8B-B14F-4D97-AF65-F5344CB8AC3E}">
        <p14:creationId xmlns:p14="http://schemas.microsoft.com/office/powerpoint/2010/main" val="3455026494"/>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50" r:id="rId4"/>
    <p:sldLayoutId id="2147483666" r:id="rId5"/>
    <p:sldLayoutId id="2147483665" r:id="rId6"/>
    <p:sldLayoutId id="2147483664" r:id="rId7"/>
    <p:sldLayoutId id="2147483663" r:id="rId8"/>
    <p:sldLayoutId id="2147483662" r:id="rId9"/>
    <p:sldLayoutId id="2147483667" r:id="rId10"/>
    <p:sldLayoutId id="2147483668" r:id="rId11"/>
    <p:sldLayoutId id="2147483669" r:id="rId12"/>
    <p:sldLayoutId id="2147483654" r:id="rId13"/>
    <p:sldLayoutId id="2147483661" r:id="rId14"/>
    <p:sldLayoutId id="2147483651" r:id="rId15"/>
    <p:sldLayoutId id="2147483652" r:id="rId16"/>
    <p:sldLayoutId id="2147483653"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000" b="1" i="0" kern="1200">
          <a:solidFill>
            <a:schemeClr val="accent1"/>
          </a:solidFill>
          <a:latin typeface="Avenir Blac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2"/>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hyperlink" Target="https://www.publicdomainpictures.net/view-image.php?image=158418&amp;picture=&amp;jazyk=FR" TargetMode="Externa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375" y="2466064"/>
            <a:ext cx="6808350" cy="2418117"/>
          </a:xfrm>
        </p:spPr>
        <p:txBody>
          <a:bodyPr>
            <a:normAutofit fontScale="90000"/>
          </a:bodyPr>
          <a:lstStyle/>
          <a:p>
            <a:r>
              <a:rPr lang="en-GB" sz="6000" dirty="0"/>
              <a:t>Welcome to Reception: Meet the School Nursing Service</a:t>
            </a:r>
            <a:br>
              <a:rPr lang="en-GB" sz="4800" dirty="0"/>
            </a:br>
            <a:endParaRPr lang="en-GB" sz="4800" dirty="0">
              <a:solidFill>
                <a:schemeClr val="bg1"/>
              </a:solidFill>
            </a:endParaRPr>
          </a:p>
        </p:txBody>
      </p:sp>
    </p:spTree>
    <p:extLst>
      <p:ext uri="{BB962C8B-B14F-4D97-AF65-F5344CB8AC3E}">
        <p14:creationId xmlns:p14="http://schemas.microsoft.com/office/powerpoint/2010/main" val="117507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9003-FFF2-416A-87B1-B94D70973FF5}"/>
              </a:ext>
            </a:extLst>
          </p:cNvPr>
          <p:cNvSpPr>
            <a:spLocks noGrp="1"/>
          </p:cNvSpPr>
          <p:nvPr>
            <p:ph type="title"/>
          </p:nvPr>
        </p:nvSpPr>
        <p:spPr/>
        <p:txBody>
          <a:bodyPr>
            <a:normAutofit fontScale="90000"/>
          </a:bodyPr>
          <a:lstStyle/>
          <a:p>
            <a:r>
              <a:rPr lang="en-GB"/>
              <a:t>Lancashire Health Visiting and School Nursing Service</a:t>
            </a:r>
          </a:p>
        </p:txBody>
      </p:sp>
      <p:pic>
        <p:nvPicPr>
          <p:cNvPr id="6" name="Content Placeholder 5">
            <a:extLst>
              <a:ext uri="{FF2B5EF4-FFF2-40B4-BE49-F238E27FC236}">
                <a16:creationId xmlns:a16="http://schemas.microsoft.com/office/drawing/2014/main" id="{23BC4DFF-4F55-46E6-82BA-CF0938C6D23D}"/>
              </a:ext>
            </a:extLst>
          </p:cNvPr>
          <p:cNvPicPr>
            <a:picLocks noGrp="1" noChangeAspect="1"/>
          </p:cNvPicPr>
          <p:nvPr>
            <p:ph idx="1"/>
          </p:nvPr>
        </p:nvPicPr>
        <p:blipFill>
          <a:blip r:embed="rId5"/>
          <a:stretch>
            <a:fillRect/>
          </a:stretch>
        </p:blipFill>
        <p:spPr>
          <a:xfrm>
            <a:off x="4526573" y="1967633"/>
            <a:ext cx="2676086" cy="2676086"/>
          </a:xfrm>
          <a:prstGeom prst="rect">
            <a:avLst/>
          </a:prstGeom>
        </p:spPr>
      </p:pic>
      <p:sp>
        <p:nvSpPr>
          <p:cNvPr id="7" name="TextBox 6">
            <a:extLst>
              <a:ext uri="{FF2B5EF4-FFF2-40B4-BE49-F238E27FC236}">
                <a16:creationId xmlns:a16="http://schemas.microsoft.com/office/drawing/2014/main" id="{128DAB89-CC25-41C5-97BD-519105CD9730}"/>
              </a:ext>
            </a:extLst>
          </p:cNvPr>
          <p:cNvSpPr txBox="1"/>
          <p:nvPr/>
        </p:nvSpPr>
        <p:spPr>
          <a:xfrm>
            <a:off x="1273126" y="4920664"/>
            <a:ext cx="8876714" cy="1077218"/>
          </a:xfrm>
          <a:prstGeom prst="rect">
            <a:avLst/>
          </a:prstGeom>
          <a:noFill/>
        </p:spPr>
        <p:txBody>
          <a:bodyPr wrap="square" rtlCol="0">
            <a:spAutoFit/>
          </a:bodyPr>
          <a:lstStyle/>
          <a:p>
            <a:pPr algn="ctr"/>
            <a:r>
              <a:rPr lang="en-GB" sz="3200"/>
              <a:t>Please scan the QR code to go directly to our website for further resources and information.   </a:t>
            </a:r>
          </a:p>
        </p:txBody>
      </p:sp>
      <p:pic>
        <p:nvPicPr>
          <p:cNvPr id="3" name="Audio 2">
            <a:hlinkClick r:id="" action="ppaction://media"/>
            <a:extLst>
              <a:ext uri="{FF2B5EF4-FFF2-40B4-BE49-F238E27FC236}">
                <a16:creationId xmlns:a16="http://schemas.microsoft.com/office/drawing/2014/main" id="{834D6506-2585-4D2C-9347-2E6552879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3683974"/>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4E1A-0F9F-45B9-4C5A-9D6F772DB385}"/>
              </a:ext>
            </a:extLst>
          </p:cNvPr>
          <p:cNvSpPr>
            <a:spLocks noGrp="1"/>
          </p:cNvSpPr>
          <p:nvPr>
            <p:ph type="title"/>
          </p:nvPr>
        </p:nvSpPr>
        <p:spPr>
          <a:xfrm>
            <a:off x="278852" y="312902"/>
            <a:ext cx="8280000" cy="1009651"/>
          </a:xfrm>
        </p:spPr>
        <p:txBody>
          <a:bodyPr/>
          <a:lstStyle/>
          <a:p>
            <a:r>
              <a:rPr lang="en-GB">
                <a:latin typeface="Calibri"/>
                <a:ea typeface="Calibri"/>
                <a:cs typeface="Calibri"/>
              </a:rPr>
              <a:t>Mobile Rocket Health App</a:t>
            </a:r>
          </a:p>
        </p:txBody>
      </p:sp>
      <p:pic>
        <p:nvPicPr>
          <p:cNvPr id="4" name="x_x_x_x_Picture 1">
            <a:extLst>
              <a:ext uri="{FF2B5EF4-FFF2-40B4-BE49-F238E27FC236}">
                <a16:creationId xmlns:a16="http://schemas.microsoft.com/office/drawing/2014/main" id="{3B73ECE3-3936-9005-9383-26FBF21F2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36" t="689" r="8940" b="4000"/>
          <a:stretch>
            <a:fillRect/>
          </a:stretch>
        </p:blipFill>
        <p:spPr bwMode="auto">
          <a:xfrm>
            <a:off x="8049360" y="1415816"/>
            <a:ext cx="2725049" cy="51815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435CB5A1-5B92-D030-3BD0-84490DA47998}"/>
              </a:ext>
            </a:extLst>
          </p:cNvPr>
          <p:cNvSpPr txBox="1">
            <a:spLocks noGrp="1"/>
          </p:cNvSpPr>
          <p:nvPr>
            <p:ph idx="1"/>
          </p:nvPr>
        </p:nvSpPr>
        <p:spPr>
          <a:xfrm>
            <a:off x="278852" y="1416330"/>
            <a:ext cx="7083849" cy="2086725"/>
          </a:xfrm>
          <a:prstGeom prst="rect">
            <a:avLst/>
          </a:prstGeom>
          <a:solidFill>
            <a:schemeClr val="accent1"/>
          </a:solidFill>
        </p:spPr>
        <p:txBody>
          <a:bodyPr vert="horz" wrap="square" lIns="91440" tIns="45720" rIns="91440" bIns="45720" rtlCol="0" anchor="t">
            <a:spAutoFit/>
          </a:bodyPr>
          <a:lstStyle/>
          <a:p>
            <a:r>
              <a:rPr lang="en-GB" sz="2400">
                <a:solidFill>
                  <a:schemeClr val="bg1"/>
                </a:solidFill>
                <a:latin typeface="Calibri"/>
                <a:ea typeface="Calibri"/>
                <a:cs typeface="Calibri"/>
              </a:rPr>
              <a:t>Parents/Carers, Young People and Professionals can now have instant access to health, advice and support on their mobile phones by downloading our new health app.  Go to with App Store or Google Play and search Lancs Child and Family or you can scan the QR codes.  </a:t>
            </a:r>
          </a:p>
        </p:txBody>
      </p:sp>
      <p:pic>
        <p:nvPicPr>
          <p:cNvPr id="6" name="Picture 4">
            <a:extLst>
              <a:ext uri="{FF2B5EF4-FFF2-40B4-BE49-F238E27FC236}">
                <a16:creationId xmlns:a16="http://schemas.microsoft.com/office/drawing/2014/main" id="{4B631DE1-FC33-BE5D-999B-FB139A495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210" y="3993154"/>
            <a:ext cx="3710729" cy="219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3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558A-2ABB-EBB5-A084-B726C23431EE}"/>
              </a:ext>
            </a:extLst>
          </p:cNvPr>
          <p:cNvSpPr>
            <a:spLocks noGrp="1"/>
          </p:cNvSpPr>
          <p:nvPr>
            <p:ph type="title"/>
          </p:nvPr>
        </p:nvSpPr>
        <p:spPr>
          <a:xfrm>
            <a:off x="421358" y="2336800"/>
            <a:ext cx="5865142" cy="1916773"/>
          </a:xfrm>
        </p:spPr>
        <p:txBody>
          <a:bodyPr>
            <a:normAutofit/>
          </a:bodyPr>
          <a:lstStyle/>
          <a:p>
            <a:r>
              <a:rPr lang="en-GB"/>
              <a:t>Contact Information</a:t>
            </a:r>
          </a:p>
        </p:txBody>
      </p:sp>
      <p:sp>
        <p:nvSpPr>
          <p:cNvPr id="3" name="Content Placeholder 2">
            <a:extLst>
              <a:ext uri="{FF2B5EF4-FFF2-40B4-BE49-F238E27FC236}">
                <a16:creationId xmlns:a16="http://schemas.microsoft.com/office/drawing/2014/main" id="{2BE6F059-5789-4E5B-4BF0-714C16FD8DF2}"/>
              </a:ext>
            </a:extLst>
          </p:cNvPr>
          <p:cNvSpPr>
            <a:spLocks noGrp="1"/>
          </p:cNvSpPr>
          <p:nvPr>
            <p:ph idx="1"/>
          </p:nvPr>
        </p:nvSpPr>
        <p:spPr/>
        <p:txBody>
          <a:bodyPr/>
          <a:lstStyle/>
          <a:p>
            <a:pPr marL="0" indent="0">
              <a:lnSpc>
                <a:spcPct val="100000"/>
              </a:lnSpc>
              <a:spcBef>
                <a:spcPts val="0"/>
              </a:spcBef>
              <a:spcAft>
                <a:spcPts val="1200"/>
              </a:spcAft>
              <a:buNone/>
            </a:pPr>
            <a:r>
              <a:rPr lang="en-US" b="1">
                <a:latin typeface="Avenir Black" panose="02000503020000020003" pitchFamily="2" charset="0"/>
              </a:rPr>
              <a:t>Contact Information:</a:t>
            </a:r>
          </a:p>
          <a:p>
            <a:pPr marL="0" indent="0">
              <a:lnSpc>
                <a:spcPct val="100000"/>
              </a:lnSpc>
              <a:spcBef>
                <a:spcPts val="0"/>
              </a:spcBef>
              <a:spcAft>
                <a:spcPts val="1200"/>
              </a:spcAft>
              <a:buNone/>
            </a:pPr>
            <a:r>
              <a:rPr lang="en-US" b="1">
                <a:latin typeface="Avenir Black" panose="02000503020000020003" pitchFamily="2" charset="0"/>
              </a:rPr>
              <a:t>w. https://lancschildandfamily.co.uk/</a:t>
            </a:r>
          </a:p>
          <a:p>
            <a:pPr marL="0" indent="0">
              <a:lnSpc>
                <a:spcPct val="100000"/>
              </a:lnSpc>
              <a:spcBef>
                <a:spcPts val="0"/>
              </a:spcBef>
              <a:spcAft>
                <a:spcPts val="1200"/>
              </a:spcAft>
              <a:buNone/>
            </a:pPr>
            <a:r>
              <a:rPr lang="en-US" b="1">
                <a:latin typeface="Avenir Black" panose="02000503020000020003" pitchFamily="2" charset="0"/>
              </a:rPr>
              <a:t> e.VCL.019.SinglePointofAccess2@nhs.ne</a:t>
            </a:r>
          </a:p>
          <a:p>
            <a:pPr marL="0" indent="0">
              <a:lnSpc>
                <a:spcPct val="100000"/>
              </a:lnSpc>
              <a:spcBef>
                <a:spcPts val="0"/>
              </a:spcBef>
              <a:spcAft>
                <a:spcPts val="1200"/>
              </a:spcAft>
              <a:buNone/>
            </a:pPr>
            <a:r>
              <a:rPr lang="en-US" b="1" err="1">
                <a:latin typeface="Avenir Black" panose="02000503020000020003" pitchFamily="2" charset="0"/>
              </a:rPr>
              <a:t>tt</a:t>
            </a:r>
            <a:r>
              <a:rPr lang="en-US" b="1">
                <a:latin typeface="Avenir Black" panose="02000503020000020003" pitchFamily="2" charset="0"/>
              </a:rPr>
              <a:t>.</a:t>
            </a:r>
            <a:r>
              <a:rPr lang="en-US"/>
              <a:t> 0300 247 0040</a:t>
            </a:r>
          </a:p>
        </p:txBody>
      </p:sp>
    </p:spTree>
    <p:extLst>
      <p:ext uri="{BB962C8B-B14F-4D97-AF65-F5344CB8AC3E}">
        <p14:creationId xmlns:p14="http://schemas.microsoft.com/office/powerpoint/2010/main" val="279371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2951-6C8F-94D4-C932-6721F08B266B}"/>
              </a:ext>
            </a:extLst>
          </p:cNvPr>
          <p:cNvSpPr>
            <a:spLocks noGrp="1"/>
          </p:cNvSpPr>
          <p:nvPr>
            <p:ph type="title"/>
          </p:nvPr>
        </p:nvSpPr>
        <p:spPr/>
        <p:txBody>
          <a:bodyPr/>
          <a:lstStyle/>
          <a:p>
            <a:r>
              <a:rPr lang="en-GB">
                <a:latin typeface="Avenir Heavy" panose="02000503020000020003"/>
              </a:rPr>
              <a:t>Welcome</a:t>
            </a:r>
            <a:r>
              <a:rPr lang="en-GB">
                <a:latin typeface="Avenir Heavy" panose="02000503020000020003"/>
                <a:sym typeface="Wingdings" panose="05000000000000000000" pitchFamily="2" charset="2"/>
              </a:rPr>
              <a:t> and Introductions</a:t>
            </a:r>
            <a:endParaRPr lang="en-GB"/>
          </a:p>
        </p:txBody>
      </p:sp>
      <p:pic>
        <p:nvPicPr>
          <p:cNvPr id="5" name="Audio 4">
            <a:hlinkClick r:id="" action="ppaction://media"/>
            <a:extLst>
              <a:ext uri="{FF2B5EF4-FFF2-40B4-BE49-F238E27FC236}">
                <a16:creationId xmlns:a16="http://schemas.microsoft.com/office/drawing/2014/main" id="{18A143FB-AAC0-4E47-8679-19A0C9BC4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Content Placeholder 7">
            <a:extLst>
              <a:ext uri="{FF2B5EF4-FFF2-40B4-BE49-F238E27FC236}">
                <a16:creationId xmlns:a16="http://schemas.microsoft.com/office/drawing/2014/main" id="{9584FAAE-136B-46E3-A614-5C8F626FCE91}"/>
              </a:ext>
            </a:extLst>
          </p:cNvPr>
          <p:cNvPicPr>
            <a:picLocks noGrp="1" noChangeAspect="1"/>
          </p:cNvPicPr>
          <p:nvPr>
            <p:ph idx="1"/>
          </p:nvPr>
        </p:nvPicPr>
        <p:blipFill>
          <a:blip r:embed="rId6"/>
          <a:stretch>
            <a:fillRect/>
          </a:stretch>
        </p:blipFill>
        <p:spPr>
          <a:xfrm>
            <a:off x="2783038" y="1825625"/>
            <a:ext cx="6611636" cy="4679950"/>
          </a:xfrm>
          <a:prstGeom prst="rect">
            <a:avLst/>
          </a:prstGeom>
        </p:spPr>
      </p:pic>
    </p:spTree>
    <p:extLst>
      <p:ext uri="{BB962C8B-B14F-4D97-AF65-F5344CB8AC3E}">
        <p14:creationId xmlns:p14="http://schemas.microsoft.com/office/powerpoint/2010/main" val="421780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877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9EFA-8716-D4DD-0EBF-822F6FA8E1A4}"/>
              </a:ext>
            </a:extLst>
          </p:cNvPr>
          <p:cNvSpPr>
            <a:spLocks noGrp="1"/>
          </p:cNvSpPr>
          <p:nvPr>
            <p:ph type="title"/>
          </p:nvPr>
        </p:nvSpPr>
        <p:spPr/>
        <p:txBody>
          <a:bodyPr/>
          <a:lstStyle/>
          <a:p>
            <a:r>
              <a:rPr lang="en-GB"/>
              <a:t>Who Are We?</a:t>
            </a:r>
          </a:p>
        </p:txBody>
      </p:sp>
      <p:sp>
        <p:nvSpPr>
          <p:cNvPr id="3" name="Content Placeholder 2">
            <a:extLst>
              <a:ext uri="{FF2B5EF4-FFF2-40B4-BE49-F238E27FC236}">
                <a16:creationId xmlns:a16="http://schemas.microsoft.com/office/drawing/2014/main" id="{9284B76F-9CE7-A033-76F6-70A3AFE64235}"/>
              </a:ext>
            </a:extLst>
          </p:cNvPr>
          <p:cNvSpPr>
            <a:spLocks noGrp="1"/>
          </p:cNvSpPr>
          <p:nvPr>
            <p:ph idx="1"/>
          </p:nvPr>
        </p:nvSpPr>
        <p:spPr>
          <a:xfrm>
            <a:off x="436423" y="1593273"/>
            <a:ext cx="11304090" cy="4912352"/>
          </a:xfrm>
        </p:spPr>
        <p:txBody>
          <a:bodyPr/>
          <a:lstStyle/>
          <a:p>
            <a:pPr>
              <a:spcAft>
                <a:spcPts val="0"/>
              </a:spcAft>
            </a:pPr>
            <a:r>
              <a:rPr lang="en-GB" sz="2400"/>
              <a:t>The School Health Team are part of Lancashire’s Healthy Young People and Families Service, which is delivered by HCRG Care group.</a:t>
            </a:r>
          </a:p>
          <a:p>
            <a:pPr>
              <a:spcAft>
                <a:spcPts val="0"/>
              </a:spcAft>
            </a:pPr>
            <a:endParaRPr lang="en-GB" sz="2400"/>
          </a:p>
          <a:p>
            <a:pPr>
              <a:spcAft>
                <a:spcPts val="0"/>
              </a:spcAft>
            </a:pPr>
            <a:r>
              <a:rPr lang="en-GB" sz="2400"/>
              <a:t>The School Health team are responsible for delivering the Department of Health recommended Healthy Child Programme.</a:t>
            </a:r>
          </a:p>
          <a:p>
            <a:pPr>
              <a:spcAft>
                <a:spcPts val="0"/>
              </a:spcAft>
            </a:pPr>
            <a:endParaRPr lang="en-GB" sz="2400"/>
          </a:p>
          <a:p>
            <a:pPr>
              <a:spcAft>
                <a:spcPts val="0"/>
              </a:spcAft>
            </a:pPr>
            <a:r>
              <a:rPr lang="en-GB" sz="2400"/>
              <a:t>Our team consists of School Nurses, Community Staff Nurses and Healthy Family Support Workers. We work together to support  and improve the health and wellbeing of every child aged 5 to19 years. </a:t>
            </a:r>
          </a:p>
          <a:p>
            <a:pPr>
              <a:spcAft>
                <a:spcPts val="0"/>
              </a:spcAft>
            </a:pPr>
            <a:endParaRPr lang="en-GB" sz="2400"/>
          </a:p>
          <a:p>
            <a:pPr>
              <a:spcAft>
                <a:spcPts val="0"/>
              </a:spcAft>
            </a:pPr>
            <a:r>
              <a:rPr lang="en-GB" sz="2400"/>
              <a:t>We work in partnership with schools, GP’s, Children’s social care and the Children &amp; Families Wellbeing team to support the needs of children, young people and their families</a:t>
            </a:r>
          </a:p>
          <a:p>
            <a:endParaRPr lang="en-GB"/>
          </a:p>
        </p:txBody>
      </p:sp>
      <p:pic>
        <p:nvPicPr>
          <p:cNvPr id="4" name="Picture 3">
            <a:extLst>
              <a:ext uri="{FF2B5EF4-FFF2-40B4-BE49-F238E27FC236}">
                <a16:creationId xmlns:a16="http://schemas.microsoft.com/office/drawing/2014/main" id="{0A4128ED-59BF-0C51-6F21-E7E0B21AC9C7}"/>
              </a:ext>
            </a:extLst>
          </p:cNvPr>
          <p:cNvPicPr>
            <a:picLocks noChangeAspect="1"/>
          </p:cNvPicPr>
          <p:nvPr/>
        </p:nvPicPr>
        <p:blipFill>
          <a:blip r:embed="rId3"/>
          <a:stretch>
            <a:fillRect/>
          </a:stretch>
        </p:blipFill>
        <p:spPr>
          <a:xfrm>
            <a:off x="11047706" y="6030909"/>
            <a:ext cx="609653" cy="609653"/>
          </a:xfrm>
          <a:prstGeom prst="rect">
            <a:avLst/>
          </a:prstGeom>
        </p:spPr>
      </p:pic>
    </p:spTree>
    <p:extLst>
      <p:ext uri="{BB962C8B-B14F-4D97-AF65-F5344CB8AC3E}">
        <p14:creationId xmlns:p14="http://schemas.microsoft.com/office/powerpoint/2010/main" val="468510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E357-01FF-483C-92F9-BC3912317FA2}"/>
              </a:ext>
            </a:extLst>
          </p:cNvPr>
          <p:cNvSpPr>
            <a:spLocks noGrp="1"/>
          </p:cNvSpPr>
          <p:nvPr>
            <p:ph type="title"/>
          </p:nvPr>
        </p:nvSpPr>
        <p:spPr/>
        <p:txBody>
          <a:bodyPr/>
          <a:lstStyle/>
          <a:p>
            <a:r>
              <a:rPr lang="en-GB"/>
              <a:t>What We offer to Everyone </a:t>
            </a:r>
          </a:p>
        </p:txBody>
      </p:sp>
      <p:sp>
        <p:nvSpPr>
          <p:cNvPr id="3" name="Content Placeholder 2">
            <a:extLst>
              <a:ext uri="{FF2B5EF4-FFF2-40B4-BE49-F238E27FC236}">
                <a16:creationId xmlns:a16="http://schemas.microsoft.com/office/drawing/2014/main" id="{096FA31E-F547-43E9-96C1-D6008ECD2F65}"/>
              </a:ext>
            </a:extLst>
          </p:cNvPr>
          <p:cNvSpPr>
            <a:spLocks noGrp="1"/>
          </p:cNvSpPr>
          <p:nvPr>
            <p:ph idx="1"/>
          </p:nvPr>
        </p:nvSpPr>
        <p:spPr/>
        <p:txBody>
          <a:bodyPr>
            <a:normAutofit/>
          </a:bodyPr>
          <a:lstStyle/>
          <a:p>
            <a:r>
              <a:rPr lang="en-GB" sz="2800"/>
              <a:t> Prevention and early intervention</a:t>
            </a:r>
          </a:p>
          <a:p>
            <a:r>
              <a:rPr lang="en-GB" sz="2800"/>
              <a:t> Health Needs Questionnaires in Reception, Year 6 and Year 9.</a:t>
            </a:r>
          </a:p>
          <a:p>
            <a:r>
              <a:rPr lang="en-GB" sz="2800"/>
              <a:t> Signposting to other services</a:t>
            </a:r>
          </a:p>
          <a:p>
            <a:r>
              <a:rPr lang="en-GB" sz="2800"/>
              <a:t> Key health priorities including healthy lifestyles, such as healthy eating and weight </a:t>
            </a:r>
          </a:p>
          <a:p>
            <a:pPr marL="0" indent="0">
              <a:buNone/>
            </a:pPr>
            <a:r>
              <a:rPr lang="en-GB" sz="2800"/>
              <a:t>•  Health promotion advice and activities</a:t>
            </a:r>
          </a:p>
          <a:p>
            <a:r>
              <a:rPr lang="en-GB" sz="2800"/>
              <a:t> National Child Measurement Programme in Reception and Year 6 </a:t>
            </a:r>
          </a:p>
          <a:p>
            <a:pPr marL="0" indent="0">
              <a:buNone/>
            </a:pPr>
            <a:endParaRPr lang="en-GB" sz="2800"/>
          </a:p>
        </p:txBody>
      </p:sp>
      <p:pic>
        <p:nvPicPr>
          <p:cNvPr id="4" name="Audio 3">
            <a:hlinkClick r:id="" action="ppaction://media"/>
            <a:extLst>
              <a:ext uri="{FF2B5EF4-FFF2-40B4-BE49-F238E27FC236}">
                <a16:creationId xmlns:a16="http://schemas.microsoft.com/office/drawing/2014/main" id="{35DC45DF-B70D-452B-8EE3-2279E1CA7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913338"/>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a:t>We can provide additional support for:</a:t>
            </a:r>
            <a:br>
              <a:rPr lang="en-GB" sz="3600"/>
            </a:br>
            <a:endParaRPr lang="en-GB" sz="3600"/>
          </a:p>
        </p:txBody>
      </p:sp>
      <p:sp>
        <p:nvSpPr>
          <p:cNvPr id="3" name="Content Placeholder 2"/>
          <p:cNvSpPr>
            <a:spLocks noGrp="1"/>
          </p:cNvSpPr>
          <p:nvPr>
            <p:ph idx="1"/>
          </p:nvPr>
        </p:nvSpPr>
        <p:spPr/>
        <p:txBody>
          <a:bodyPr>
            <a:normAutofit/>
          </a:bodyPr>
          <a:lstStyle/>
          <a:p>
            <a:pPr marL="0" indent="0">
              <a:buNone/>
            </a:pPr>
            <a:r>
              <a:rPr lang="en-GB" sz="3200"/>
              <a:t>• Emotional health and wellbeing</a:t>
            </a:r>
          </a:p>
          <a:p>
            <a:pPr marL="0" indent="0">
              <a:buNone/>
            </a:pPr>
            <a:r>
              <a:rPr lang="en-GB" sz="3200"/>
              <a:t>• Healthy lifestyles</a:t>
            </a:r>
          </a:p>
          <a:p>
            <a:pPr marL="0" indent="0">
              <a:buNone/>
            </a:pPr>
            <a:r>
              <a:rPr lang="en-GB" sz="3200"/>
              <a:t>• Bladder and Bowel concerns</a:t>
            </a:r>
          </a:p>
          <a:p>
            <a:r>
              <a:rPr lang="en-GB" sz="3200"/>
              <a:t>Sleep Issues</a:t>
            </a:r>
          </a:p>
          <a:p>
            <a:r>
              <a:rPr lang="en-GB" sz="3200"/>
              <a:t>Behaviour</a:t>
            </a:r>
          </a:p>
          <a:p>
            <a:pPr marL="0" indent="0">
              <a:buNone/>
            </a:pPr>
            <a:r>
              <a:rPr lang="en-GB" sz="3200"/>
              <a:t>• Supporting complex and additional health and wellbeing needs</a:t>
            </a:r>
          </a:p>
          <a:p>
            <a:pPr marL="0" indent="0">
              <a:buNone/>
            </a:pPr>
            <a:r>
              <a:rPr lang="en-GB" sz="3200"/>
              <a:t>• Transition through services.</a:t>
            </a:r>
          </a:p>
          <a:p>
            <a:r>
              <a:rPr lang="en-GB" sz="3200"/>
              <a:t>School Drop In Sessions</a:t>
            </a:r>
          </a:p>
        </p:txBody>
      </p:sp>
      <p:pic>
        <p:nvPicPr>
          <p:cNvPr id="5" name="Audio 4">
            <a:hlinkClick r:id="" action="ppaction://media"/>
            <a:extLst>
              <a:ext uri="{FF2B5EF4-FFF2-40B4-BE49-F238E27FC236}">
                <a16:creationId xmlns:a16="http://schemas.microsoft.com/office/drawing/2014/main" id="{A2856FF0-A321-41EE-930A-975C832A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2951493"/>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379C-673C-6412-55F2-A5A21323B96B}"/>
              </a:ext>
            </a:extLst>
          </p:cNvPr>
          <p:cNvSpPr>
            <a:spLocks noGrp="1"/>
          </p:cNvSpPr>
          <p:nvPr>
            <p:ph type="title"/>
          </p:nvPr>
        </p:nvSpPr>
        <p:spPr/>
        <p:txBody>
          <a:bodyPr/>
          <a:lstStyle/>
          <a:p>
            <a:r>
              <a:rPr lang="en-GB"/>
              <a:t>Reception Year Programme</a:t>
            </a:r>
          </a:p>
        </p:txBody>
      </p:sp>
      <p:pic>
        <p:nvPicPr>
          <p:cNvPr id="4" name="Content Placeholder 3">
            <a:extLst>
              <a:ext uri="{FF2B5EF4-FFF2-40B4-BE49-F238E27FC236}">
                <a16:creationId xmlns:a16="http://schemas.microsoft.com/office/drawing/2014/main" id="{87071C69-E4D0-A13E-67A2-AF250C87BE2D}"/>
              </a:ext>
            </a:extLst>
          </p:cNvPr>
          <p:cNvPicPr>
            <a:picLocks noGrp="1" noChangeAspect="1"/>
          </p:cNvPicPr>
          <p:nvPr>
            <p:ph idx="1"/>
          </p:nvPr>
        </p:nvPicPr>
        <p:blipFill>
          <a:blip r:embed="rId5"/>
          <a:stretch>
            <a:fillRect/>
          </a:stretch>
        </p:blipFill>
        <p:spPr>
          <a:xfrm>
            <a:off x="421357" y="1462941"/>
            <a:ext cx="5688061" cy="4407790"/>
          </a:xfrm>
          <a:prstGeom prst="rect">
            <a:avLst/>
          </a:prstGeom>
        </p:spPr>
      </p:pic>
      <p:pic>
        <p:nvPicPr>
          <p:cNvPr id="5" name="Picture 4">
            <a:extLst>
              <a:ext uri="{FF2B5EF4-FFF2-40B4-BE49-F238E27FC236}">
                <a16:creationId xmlns:a16="http://schemas.microsoft.com/office/drawing/2014/main" id="{F6F71567-18FC-056E-8080-CE932E63C221}"/>
              </a:ext>
            </a:extLst>
          </p:cNvPr>
          <p:cNvPicPr>
            <a:picLocks noChangeAspect="1"/>
          </p:cNvPicPr>
          <p:nvPr/>
        </p:nvPicPr>
        <p:blipFill>
          <a:blip r:embed="rId6"/>
          <a:stretch>
            <a:fillRect/>
          </a:stretch>
        </p:blipFill>
        <p:spPr>
          <a:xfrm>
            <a:off x="6258406" y="1576815"/>
            <a:ext cx="5688061" cy="4407790"/>
          </a:xfrm>
          <a:prstGeom prst="rect">
            <a:avLst/>
          </a:prstGeom>
        </p:spPr>
      </p:pic>
      <p:pic>
        <p:nvPicPr>
          <p:cNvPr id="6" name="Picture 5">
            <a:extLst>
              <a:ext uri="{FF2B5EF4-FFF2-40B4-BE49-F238E27FC236}">
                <a16:creationId xmlns:a16="http://schemas.microsoft.com/office/drawing/2014/main" id="{EB8AB5FE-4531-EE44-261B-994F874E8540}"/>
              </a:ext>
            </a:extLst>
          </p:cNvPr>
          <p:cNvPicPr>
            <a:picLocks noChangeAspect="1"/>
          </p:cNvPicPr>
          <p:nvPr/>
        </p:nvPicPr>
        <p:blipFill>
          <a:blip r:embed="rId7"/>
          <a:stretch>
            <a:fillRect/>
          </a:stretch>
        </p:blipFill>
        <p:spPr>
          <a:xfrm>
            <a:off x="1187619" y="3515828"/>
            <a:ext cx="3743268" cy="2645893"/>
          </a:xfrm>
          <a:prstGeom prst="rect">
            <a:avLst/>
          </a:prstGeom>
        </p:spPr>
      </p:pic>
      <p:pic>
        <p:nvPicPr>
          <p:cNvPr id="7" name="Picture 6">
            <a:extLst>
              <a:ext uri="{FF2B5EF4-FFF2-40B4-BE49-F238E27FC236}">
                <a16:creationId xmlns:a16="http://schemas.microsoft.com/office/drawing/2014/main" id="{0591C01C-1129-C763-CD47-FC27ADC85862}"/>
              </a:ext>
            </a:extLst>
          </p:cNvPr>
          <p:cNvPicPr>
            <a:picLocks noChangeAspect="1"/>
          </p:cNvPicPr>
          <p:nvPr/>
        </p:nvPicPr>
        <p:blipFill>
          <a:blip r:embed="rId8"/>
          <a:stretch>
            <a:fillRect/>
          </a:stretch>
        </p:blipFill>
        <p:spPr>
          <a:xfrm>
            <a:off x="7346636" y="3500587"/>
            <a:ext cx="3511600" cy="2676376"/>
          </a:xfrm>
          <a:prstGeom prst="rect">
            <a:avLst/>
          </a:prstGeom>
        </p:spPr>
      </p:pic>
      <p:pic>
        <p:nvPicPr>
          <p:cNvPr id="10" name="Audio 4">
            <a:hlinkClick r:id="" action="ppaction://media"/>
            <a:extLst>
              <a:ext uri="{FF2B5EF4-FFF2-40B4-BE49-F238E27FC236}">
                <a16:creationId xmlns:a16="http://schemas.microsoft.com/office/drawing/2014/main" id="{9A4C5027-DA6E-1B50-D3F5-B9591163D8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32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462F-3790-BDDC-CBDF-153E97D5D559}"/>
              </a:ext>
            </a:extLst>
          </p:cNvPr>
          <p:cNvSpPr>
            <a:spLocks noGrp="1"/>
          </p:cNvSpPr>
          <p:nvPr>
            <p:ph type="title"/>
          </p:nvPr>
        </p:nvSpPr>
        <p:spPr/>
        <p:txBody>
          <a:bodyPr>
            <a:normAutofit fontScale="90000"/>
          </a:bodyPr>
          <a:lstStyle/>
          <a:p>
            <a:r>
              <a:rPr lang="en-GB"/>
              <a:t>Moving into Primary School, some useful tips:</a:t>
            </a:r>
          </a:p>
        </p:txBody>
      </p:sp>
      <p:sp>
        <p:nvSpPr>
          <p:cNvPr id="3" name="Content Placeholder 2">
            <a:extLst>
              <a:ext uri="{FF2B5EF4-FFF2-40B4-BE49-F238E27FC236}">
                <a16:creationId xmlns:a16="http://schemas.microsoft.com/office/drawing/2014/main" id="{2F51E437-FFAA-BDAD-41CD-3DBFFD768324}"/>
              </a:ext>
            </a:extLst>
          </p:cNvPr>
          <p:cNvSpPr>
            <a:spLocks noGrp="1"/>
          </p:cNvSpPr>
          <p:nvPr>
            <p:ph idx="1"/>
          </p:nvPr>
        </p:nvSpPr>
        <p:spPr>
          <a:xfrm>
            <a:off x="436423" y="1825625"/>
            <a:ext cx="6601686" cy="4680000"/>
          </a:xfrm>
        </p:spPr>
        <p:txBody>
          <a:bodyPr/>
          <a:lstStyle/>
          <a:p>
            <a:pPr marL="0" indent="0">
              <a:buNone/>
            </a:pPr>
            <a:r>
              <a:rPr lang="en-GB" sz="2400"/>
              <a:t>As your child now moves forward into a Primary School setting, it is a good time to encourage  independent skills i.e.</a:t>
            </a:r>
          </a:p>
          <a:p>
            <a:pPr>
              <a:spcAft>
                <a:spcPts val="0"/>
              </a:spcAft>
            </a:pPr>
            <a:r>
              <a:rPr lang="en-GB" sz="2400"/>
              <a:t>Encourage your child with getting dressed / getting changed independently – (putting coat on, putting shoes on the right feet etc. – (Helps with PE, Break and Home times)</a:t>
            </a:r>
          </a:p>
          <a:p>
            <a:pPr>
              <a:spcAft>
                <a:spcPts val="0"/>
              </a:spcAft>
            </a:pPr>
            <a:endParaRPr lang="en-GB" sz="2400"/>
          </a:p>
          <a:p>
            <a:pPr>
              <a:spcAft>
                <a:spcPts val="0"/>
              </a:spcAft>
            </a:pPr>
            <a:r>
              <a:rPr lang="en-GB" sz="2400"/>
              <a:t>Encourage your child with self-help skills: opening yoghurt pots, lids on drinks etc </a:t>
            </a:r>
          </a:p>
          <a:p>
            <a:pPr>
              <a:spcAft>
                <a:spcPts val="0"/>
              </a:spcAft>
            </a:pPr>
            <a:endParaRPr lang="en-GB" sz="2400"/>
          </a:p>
          <a:p>
            <a:pPr>
              <a:spcAft>
                <a:spcPts val="0"/>
              </a:spcAft>
            </a:pPr>
            <a:r>
              <a:rPr lang="en-GB" sz="2400"/>
              <a:t>Toileting, encourage independence</a:t>
            </a:r>
          </a:p>
          <a:p>
            <a:endParaRPr lang="en-GB"/>
          </a:p>
        </p:txBody>
      </p:sp>
      <p:pic>
        <p:nvPicPr>
          <p:cNvPr id="4" name="Picture 3">
            <a:extLst>
              <a:ext uri="{FF2B5EF4-FFF2-40B4-BE49-F238E27FC236}">
                <a16:creationId xmlns:a16="http://schemas.microsoft.com/office/drawing/2014/main" id="{0B512AFF-4454-7939-D3FE-3F7896E3BC80}"/>
              </a:ext>
            </a:extLst>
          </p:cNvPr>
          <p:cNvPicPr>
            <a:picLocks noChangeAspect="1"/>
          </p:cNvPicPr>
          <p:nvPr/>
        </p:nvPicPr>
        <p:blipFill>
          <a:blip r:embed="rId5"/>
          <a:stretch>
            <a:fillRect/>
          </a:stretch>
        </p:blipFill>
        <p:spPr>
          <a:xfrm>
            <a:off x="9425433" y="1690688"/>
            <a:ext cx="2097206" cy="1761897"/>
          </a:xfrm>
          <a:prstGeom prst="rect">
            <a:avLst/>
          </a:prstGeom>
        </p:spPr>
      </p:pic>
      <p:pic>
        <p:nvPicPr>
          <p:cNvPr id="5" name="Picture 4">
            <a:extLst>
              <a:ext uri="{FF2B5EF4-FFF2-40B4-BE49-F238E27FC236}">
                <a16:creationId xmlns:a16="http://schemas.microsoft.com/office/drawing/2014/main" id="{C0F6968C-1161-323A-2843-80CAB2E49A53}"/>
              </a:ext>
            </a:extLst>
          </p:cNvPr>
          <p:cNvPicPr>
            <a:picLocks noChangeAspect="1"/>
          </p:cNvPicPr>
          <p:nvPr/>
        </p:nvPicPr>
        <p:blipFill>
          <a:blip r:embed="rId6"/>
          <a:stretch>
            <a:fillRect/>
          </a:stretch>
        </p:blipFill>
        <p:spPr>
          <a:xfrm>
            <a:off x="7163621" y="2835168"/>
            <a:ext cx="2261812" cy="1694835"/>
          </a:xfrm>
          <a:prstGeom prst="rect">
            <a:avLst/>
          </a:prstGeom>
        </p:spPr>
      </p:pic>
      <p:pic>
        <p:nvPicPr>
          <p:cNvPr id="6" name="Picture 5">
            <a:extLst>
              <a:ext uri="{FF2B5EF4-FFF2-40B4-BE49-F238E27FC236}">
                <a16:creationId xmlns:a16="http://schemas.microsoft.com/office/drawing/2014/main" id="{945D96B8-61FC-260B-9FE2-FA9836B016DC}"/>
              </a:ext>
            </a:extLst>
          </p:cNvPr>
          <p:cNvPicPr>
            <a:picLocks noChangeAspect="1"/>
          </p:cNvPicPr>
          <p:nvPr/>
        </p:nvPicPr>
        <p:blipFill>
          <a:blip r:embed="rId7"/>
          <a:stretch>
            <a:fillRect/>
          </a:stretch>
        </p:blipFill>
        <p:spPr>
          <a:xfrm>
            <a:off x="9407144" y="4028949"/>
            <a:ext cx="2115495" cy="1414395"/>
          </a:xfrm>
          <a:prstGeom prst="rect">
            <a:avLst/>
          </a:prstGeom>
        </p:spPr>
      </p:pic>
      <p:pic>
        <p:nvPicPr>
          <p:cNvPr id="8" name="Audio 3">
            <a:hlinkClick r:id="" action="ppaction://media"/>
            <a:extLst>
              <a:ext uri="{FF2B5EF4-FFF2-40B4-BE49-F238E27FC236}">
                <a16:creationId xmlns:a16="http://schemas.microsoft.com/office/drawing/2014/main" id="{9BB1C9EB-AE46-998E-6D9E-C7C902959A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81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normAutofit fontScale="90000"/>
          </a:bodyPr>
          <a:lstStyle/>
          <a:p>
            <a:r>
              <a:rPr lang="en-GB"/>
              <a:t>How to access support from your School Health Team </a:t>
            </a:r>
          </a:p>
        </p:txBody>
      </p:sp>
      <p:sp>
        <p:nvSpPr>
          <p:cNvPr id="3" name="Content Placeholder 2">
            <a:extLst>
              <a:ext uri="{FF2B5EF4-FFF2-40B4-BE49-F238E27FC236}">
                <a16:creationId xmlns:a16="http://schemas.microsoft.com/office/drawing/2014/main" id="{69FAF645-A5EC-4637-9B13-1F8A2356E7A9}"/>
              </a:ext>
            </a:extLst>
          </p:cNvPr>
          <p:cNvSpPr>
            <a:spLocks noGrp="1"/>
          </p:cNvSpPr>
          <p:nvPr>
            <p:ph idx="1"/>
          </p:nvPr>
        </p:nvSpPr>
        <p:spPr/>
        <p:txBody>
          <a:bodyPr/>
          <a:lstStyle/>
          <a:p>
            <a:endParaRPr lang="en-GB"/>
          </a:p>
          <a:p>
            <a:r>
              <a:rPr lang="en-GB" sz="3200"/>
              <a:t>School are able to complete a referral form to request support from the School Health Team with your consent</a:t>
            </a:r>
          </a:p>
          <a:p>
            <a:endParaRPr lang="en-GB" sz="3200"/>
          </a:p>
          <a:p>
            <a:pPr marL="0" indent="0" algn="ctr">
              <a:buNone/>
            </a:pPr>
            <a:r>
              <a:rPr lang="en-GB" sz="3200"/>
              <a:t>OR </a:t>
            </a:r>
          </a:p>
          <a:p>
            <a:endParaRPr lang="en-GB" sz="3200"/>
          </a:p>
          <a:p>
            <a:r>
              <a:rPr lang="en-GB" sz="3200"/>
              <a:t>Parents can contact our dedicated school nurse duty line Mon-Fri – 9-5pm  on 0300 247 0040 </a:t>
            </a:r>
          </a:p>
        </p:txBody>
      </p:sp>
      <p:pic>
        <p:nvPicPr>
          <p:cNvPr id="4" name="Audio 3">
            <a:hlinkClick r:id="" action="ppaction://media"/>
            <a:extLst>
              <a:ext uri="{FF2B5EF4-FFF2-40B4-BE49-F238E27FC236}">
                <a16:creationId xmlns:a16="http://schemas.microsoft.com/office/drawing/2014/main" id="{7340C5CB-984A-44F2-BEBC-86B5B99AC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0468735"/>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normAutofit fontScale="90000"/>
          </a:bodyPr>
          <a:lstStyle/>
          <a:p>
            <a:r>
              <a:rPr lang="en-GB"/>
              <a:t>Thank you for listening, any Questions ?</a:t>
            </a:r>
          </a:p>
        </p:txBody>
      </p:sp>
      <p:pic>
        <p:nvPicPr>
          <p:cNvPr id="5" name="Content Placeholder 4">
            <a:extLst>
              <a:ext uri="{FF2B5EF4-FFF2-40B4-BE49-F238E27FC236}">
                <a16:creationId xmlns:a16="http://schemas.microsoft.com/office/drawing/2014/main" id="{74B337BC-E4FB-CCB7-034D-2C1226488336}"/>
              </a:ext>
            </a:extLst>
          </p:cNvPr>
          <p:cNvPicPr>
            <a:picLocks noGrp="1" noChangeAspect="1"/>
          </p:cNvPicPr>
          <p:nvPr>
            <p:ph idx="1"/>
          </p:nvPr>
        </p:nvPicPr>
        <p:blipFill>
          <a:blip r:embed="rId3"/>
          <a:stretch>
            <a:fillRect/>
          </a:stretch>
        </p:blipFill>
        <p:spPr>
          <a:xfrm>
            <a:off x="2664453" y="1824042"/>
            <a:ext cx="2609314" cy="4352921"/>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F2C9843E-DD45-EE99-F690-E15AF909335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16745" y="1871046"/>
            <a:ext cx="2610802" cy="4258912"/>
          </a:xfrm>
          <a:prstGeom prst="rect">
            <a:avLst/>
          </a:prstGeom>
        </p:spPr>
      </p:pic>
      <p:pic>
        <p:nvPicPr>
          <p:cNvPr id="8" name="Picture 7">
            <a:extLst>
              <a:ext uri="{FF2B5EF4-FFF2-40B4-BE49-F238E27FC236}">
                <a16:creationId xmlns:a16="http://schemas.microsoft.com/office/drawing/2014/main" id="{E5567CDE-1AE1-2F99-6DE5-C636F2045FC0}"/>
              </a:ext>
            </a:extLst>
          </p:cNvPr>
          <p:cNvPicPr>
            <a:picLocks noChangeAspect="1"/>
          </p:cNvPicPr>
          <p:nvPr/>
        </p:nvPicPr>
        <p:blipFill>
          <a:blip r:embed="rId6"/>
          <a:stretch>
            <a:fillRect/>
          </a:stretch>
        </p:blipFill>
        <p:spPr>
          <a:xfrm>
            <a:off x="10865698" y="5520305"/>
            <a:ext cx="609653" cy="609653"/>
          </a:xfrm>
          <a:prstGeom prst="rect">
            <a:avLst/>
          </a:prstGeom>
        </p:spPr>
      </p:pic>
    </p:spTree>
    <p:extLst>
      <p:ext uri="{BB962C8B-B14F-4D97-AF65-F5344CB8AC3E}">
        <p14:creationId xmlns:p14="http://schemas.microsoft.com/office/powerpoint/2010/main" val="413429159"/>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sld>
</file>

<file path=ppt/theme/theme1.xml><?xml version="1.0" encoding="utf-8"?>
<a:theme xmlns:a="http://schemas.openxmlformats.org/drawingml/2006/main" name="Office Theme">
  <a:themeElements>
    <a:clrScheme name="Child and Family Wellbeing">
      <a:dk1>
        <a:srgbClr val="000000"/>
      </a:dk1>
      <a:lt1>
        <a:srgbClr val="FFFFFF"/>
      </a:lt1>
      <a:dk2>
        <a:srgbClr val="3C3C3B"/>
      </a:dk2>
      <a:lt2>
        <a:srgbClr val="E7E6E6"/>
      </a:lt2>
      <a:accent1>
        <a:srgbClr val="662676"/>
      </a:accent1>
      <a:accent2>
        <a:srgbClr val="3C3C3B"/>
      </a:accent2>
      <a:accent3>
        <a:srgbClr val="E51F28"/>
      </a:accent3>
      <a:accent4>
        <a:srgbClr val="332683"/>
      </a:accent4>
      <a:accent5>
        <a:srgbClr val="F3991A"/>
      </a:accent5>
      <a:accent6>
        <a:srgbClr val="EC6730"/>
      </a:accent6>
      <a:hlink>
        <a:srgbClr val="662676"/>
      </a:hlink>
      <a:folHlink>
        <a:srgbClr val="6626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CS Health Visiting School Nursing Teamplate" id="{BC6BC41D-D0AC-454A-8F7F-A65D1E5E79E6}" vid="{ECB7137E-66BD-1C49-BBB2-3F4D1AC1DE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0BDC810D54B34AAD1B304E7631DEEB" ma:contentTypeVersion="11" ma:contentTypeDescription="Create a new document." ma:contentTypeScope="" ma:versionID="b35528544f2313ff71b2ccc81dc620fa">
  <xsd:schema xmlns:xsd="http://www.w3.org/2001/XMLSchema" xmlns:xs="http://www.w3.org/2001/XMLSchema" xmlns:p="http://schemas.microsoft.com/office/2006/metadata/properties" xmlns:ns2="85cea78d-f4ee-4302-8672-a8282bc23aa9" xmlns:ns3="649048ef-4b12-4091-9c4c-386a0fc97f7c" targetNamespace="http://schemas.microsoft.com/office/2006/metadata/properties" ma:root="true" ma:fieldsID="b9cbea31f52abdda7139690f920437b5" ns2:_="" ns3:_="">
    <xsd:import namespace="85cea78d-f4ee-4302-8672-a8282bc23aa9"/>
    <xsd:import namespace="649048ef-4b12-4091-9c4c-386a0fc97f7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ea78d-f4ee-4302-8672-a8282bc23a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26acb3-fa78-4bb1-971d-fd76f06964ed"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9048ef-4b12-4091-9c4c-386a0fc97f7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1022dde-d524-4f14-89ed-708df92ec236}" ma:internalName="TaxCatchAll" ma:showField="CatchAllData" ma:web="649048ef-4b12-4091-9c4c-386a0fc97f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cea78d-f4ee-4302-8672-a8282bc23aa9">
      <Terms xmlns="http://schemas.microsoft.com/office/infopath/2007/PartnerControls"/>
    </lcf76f155ced4ddcb4097134ff3c332f>
    <TaxCatchAll xmlns="649048ef-4b12-4091-9c4c-386a0fc97f7c" xsi:nil="true"/>
  </documentManagement>
</p:properties>
</file>

<file path=customXml/itemProps1.xml><?xml version="1.0" encoding="utf-8"?>
<ds:datastoreItem xmlns:ds="http://schemas.openxmlformats.org/officeDocument/2006/customXml" ds:itemID="{1BDAD7E7-72CA-46E4-976D-E143BB8F88F1}">
  <ds:schemaRefs>
    <ds:schemaRef ds:uri="http://schemas.microsoft.com/sharepoint/v3/contenttype/forms"/>
  </ds:schemaRefs>
</ds:datastoreItem>
</file>

<file path=customXml/itemProps2.xml><?xml version="1.0" encoding="utf-8"?>
<ds:datastoreItem xmlns:ds="http://schemas.openxmlformats.org/officeDocument/2006/customXml" ds:itemID="{81A2BC11-1951-4A73-A0FF-C41B3675B138}">
  <ds:schemaRefs>
    <ds:schemaRef ds:uri="http://schemas.microsoft.com/office/2006/metadata/contentType"/>
    <ds:schemaRef ds:uri="http://schemas.microsoft.com/office/2006/metadata/properties/metaAttributes"/>
    <ds:schemaRef ds:uri="http://www.w3.org/2000/xmlns/"/>
    <ds:schemaRef ds:uri="http://www.w3.org/2001/XMLSchema"/>
    <ds:schemaRef ds:uri="85cea78d-f4ee-4302-8672-a8282bc23aa9"/>
    <ds:schemaRef ds:uri="649048ef-4b12-4091-9c4c-386a0fc97f7c"/>
  </ds:schemaRefs>
</ds:datastoreItem>
</file>

<file path=customXml/itemProps3.xml><?xml version="1.0" encoding="utf-8"?>
<ds:datastoreItem xmlns:ds="http://schemas.openxmlformats.org/officeDocument/2006/customXml" ds:itemID="{1DB3A6C0-69E2-45D2-BC62-A4816B13BC2B}">
  <ds:schemaRefs>
    <ds:schemaRef ds:uri="http://schemas.microsoft.com/office/2006/metadata/properties"/>
    <ds:schemaRef ds:uri="http://www.w3.org/2000/xmlns/"/>
    <ds:schemaRef ds:uri="85cea78d-f4ee-4302-8672-a8282bc23aa9"/>
    <ds:schemaRef ds:uri="http://schemas.microsoft.com/office/infopath/2007/PartnerControls"/>
    <ds:schemaRef ds:uri="649048ef-4b12-4091-9c4c-386a0fc97f7c"/>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LANCS Health Visiting School Nursing Presentation Template</Template>
  <TotalTime>2</TotalTime>
  <Words>645</Words>
  <Application>Microsoft Office PowerPoint</Application>
  <PresentationFormat>Widescreen</PresentationFormat>
  <Paragraphs>71</Paragraphs>
  <Slides>12</Slides>
  <Notes>9</Notes>
  <HiddenSlides>0</HiddenSlides>
  <MMClips>7</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Welcome to Reception: Meet the School Nursing Service </vt:lpstr>
      <vt:lpstr>Welcome and Introductions</vt:lpstr>
      <vt:lpstr>Who Are We?</vt:lpstr>
      <vt:lpstr>What We offer to Everyone </vt:lpstr>
      <vt:lpstr>We can provide additional support for: </vt:lpstr>
      <vt:lpstr>Reception Year Programme</vt:lpstr>
      <vt:lpstr>Moving into Primary School, some useful tips:</vt:lpstr>
      <vt:lpstr>How to access support from your School Health Team </vt:lpstr>
      <vt:lpstr>Thank you for listening, any Questions ?</vt:lpstr>
      <vt:lpstr>Lancashire Health Visiting and School Nursing Service</vt:lpstr>
      <vt:lpstr>Mobile Rocket Health App</vt:lpstr>
      <vt:lpstr>Contact Information</vt:lpstr>
    </vt:vector>
  </TitlesOfParts>
  <Company>HCRG Care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 Meet the School Nursing Service </dc:title>
  <dc:creator>Sonya Smith (Lancs 0-19)</dc:creator>
  <cp:lastModifiedBy>Spencer, Peter</cp:lastModifiedBy>
  <cp:revision>4</cp:revision>
  <dcterms:created xsi:type="dcterms:W3CDTF">2026-01-13T11:04:56Z</dcterms:created>
  <dcterms:modified xsi:type="dcterms:W3CDTF">2026-05-12T11:15:27Z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0x010100F10BDC810D54B34AAD1B304E7631DEEB</vt:lpwstr>
  </property>
</Properties>
</file>