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1" r:id="rId4"/>
    <p:sldId id="263" r:id="rId5"/>
    <p:sldId id="269" r:id="rId6"/>
    <p:sldId id="274" r:id="rId7"/>
    <p:sldId id="275" r:id="rId8"/>
    <p:sldId id="260" r:id="rId9"/>
    <p:sldId id="259" r:id="rId10"/>
    <p:sldId id="258" r:id="rId11"/>
    <p:sldId id="264" r:id="rId12"/>
    <p:sldId id="265" r:id="rId13"/>
    <p:sldId id="262" r:id="rId14"/>
    <p:sldId id="266" r:id="rId15"/>
    <p:sldId id="268" r:id="rId16"/>
    <p:sldId id="273" r:id="rId17"/>
    <p:sldId id="270" r:id="rId18"/>
    <p:sldId id="272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00"/>
    <a:srgbClr val="00FFCC"/>
    <a:srgbClr val="D5B8EA"/>
    <a:srgbClr val="893B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6" autoAdjust="0"/>
    <p:restoredTop sz="94660"/>
  </p:normalViewPr>
  <p:slideViewPr>
    <p:cSldViewPr>
      <p:cViewPr>
        <p:scale>
          <a:sx n="70" d="100"/>
          <a:sy n="70" d="100"/>
        </p:scale>
        <p:origin x="-14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re Kenny" userId="2e93c474-4982-491a-ae7b-34408ed9a6f3" providerId="ADAL" clId="{5EE4FD48-33D7-456C-902C-C05AAF56A84B}"/>
    <pc:docChg chg="undo custSel modSld">
      <pc:chgData name="Clare Kenny" userId="2e93c474-4982-491a-ae7b-34408ed9a6f3" providerId="ADAL" clId="{5EE4FD48-33D7-456C-902C-C05AAF56A84B}" dt="2026-05-17T22:42:06.694" v="461" actId="1076"/>
      <pc:docMkLst>
        <pc:docMk/>
      </pc:docMkLst>
      <pc:sldChg chg="addSp delSp modSp mod">
        <pc:chgData name="Clare Kenny" userId="2e93c474-4982-491a-ae7b-34408ed9a6f3" providerId="ADAL" clId="{5EE4FD48-33D7-456C-902C-C05AAF56A84B}" dt="2026-05-17T22:17:28.204" v="211" actId="1076"/>
        <pc:sldMkLst>
          <pc:docMk/>
          <pc:sldMk cId="0" sldId="258"/>
        </pc:sldMkLst>
        <pc:spChg chg="mod">
          <ac:chgData name="Clare Kenny" userId="2e93c474-4982-491a-ae7b-34408ed9a6f3" providerId="ADAL" clId="{5EE4FD48-33D7-456C-902C-C05AAF56A84B}" dt="2026-05-17T22:11:13.278" v="167" actId="20577"/>
          <ac:spMkLst>
            <pc:docMk/>
            <pc:sldMk cId="0" sldId="258"/>
            <ac:spMk id="12" creationId="{2709F8DB-C193-4AF8-A91C-6E0CCC19B008}"/>
          </ac:spMkLst>
        </pc:spChg>
        <pc:picChg chg="add mod">
          <ac:chgData name="Clare Kenny" userId="2e93c474-4982-491a-ae7b-34408ed9a6f3" providerId="ADAL" clId="{5EE4FD48-33D7-456C-902C-C05AAF56A84B}" dt="2026-05-17T22:09:05.964" v="26" actId="1076"/>
          <ac:picMkLst>
            <pc:docMk/>
            <pc:sldMk cId="0" sldId="258"/>
            <ac:picMk id="3" creationId="{4F9CD8C9-3C26-4417-DB24-72371ACA911A}"/>
          </ac:picMkLst>
        </pc:picChg>
        <pc:picChg chg="add mod">
          <ac:chgData name="Clare Kenny" userId="2e93c474-4982-491a-ae7b-34408ed9a6f3" providerId="ADAL" clId="{5EE4FD48-33D7-456C-902C-C05AAF56A84B}" dt="2026-05-17T22:17:28.204" v="211" actId="1076"/>
          <ac:picMkLst>
            <pc:docMk/>
            <pc:sldMk cId="0" sldId="258"/>
            <ac:picMk id="4" creationId="{AF902E72-55DC-3C71-F9E0-F1356402B6EB}"/>
          </ac:picMkLst>
        </pc:picChg>
        <pc:picChg chg="add del mod">
          <ac:chgData name="Clare Kenny" userId="2e93c474-4982-491a-ae7b-34408ed9a6f3" providerId="ADAL" clId="{5EE4FD48-33D7-456C-902C-C05AAF56A84B}" dt="2026-05-17T22:17:13.215" v="205" actId="478"/>
          <ac:picMkLst>
            <pc:docMk/>
            <pc:sldMk cId="0" sldId="258"/>
            <ac:picMk id="5" creationId="{82701A68-2484-9A52-835B-21D29E76B5B2}"/>
          </ac:picMkLst>
        </pc:picChg>
        <pc:picChg chg="add mod">
          <ac:chgData name="Clare Kenny" userId="2e93c474-4982-491a-ae7b-34408ed9a6f3" providerId="ADAL" clId="{5EE4FD48-33D7-456C-902C-C05AAF56A84B}" dt="2026-05-17T22:17:21.965" v="210" actId="1076"/>
          <ac:picMkLst>
            <pc:docMk/>
            <pc:sldMk cId="0" sldId="258"/>
            <ac:picMk id="6" creationId="{F4F777D4-7E6E-8B89-51DE-859E51A0C5C3}"/>
          </ac:picMkLst>
        </pc:picChg>
        <pc:picChg chg="del">
          <ac:chgData name="Clare Kenny" userId="2e93c474-4982-491a-ae7b-34408ed9a6f3" providerId="ADAL" clId="{5EE4FD48-33D7-456C-902C-C05AAF56A84B}" dt="2026-05-17T22:03:00.525" v="0" actId="478"/>
          <ac:picMkLst>
            <pc:docMk/>
            <pc:sldMk cId="0" sldId="258"/>
            <ac:picMk id="11268" creationId="{76B74193-5288-4018-B826-B13B44A007B2}"/>
          </ac:picMkLst>
        </pc:picChg>
        <pc:picChg chg="del">
          <ac:chgData name="Clare Kenny" userId="2e93c474-4982-491a-ae7b-34408ed9a6f3" providerId="ADAL" clId="{5EE4FD48-33D7-456C-902C-C05AAF56A84B}" dt="2026-05-17T22:03:11.027" v="4" actId="478"/>
          <ac:picMkLst>
            <pc:docMk/>
            <pc:sldMk cId="0" sldId="258"/>
            <ac:picMk id="11269" creationId="{95D8729E-A063-471C-87AE-939CC9E60745}"/>
          </ac:picMkLst>
        </pc:picChg>
        <pc:picChg chg="del">
          <ac:chgData name="Clare Kenny" userId="2e93c474-4982-491a-ae7b-34408ed9a6f3" providerId="ADAL" clId="{5EE4FD48-33D7-456C-902C-C05AAF56A84B}" dt="2026-05-17T22:03:10.260" v="3" actId="478"/>
          <ac:picMkLst>
            <pc:docMk/>
            <pc:sldMk cId="0" sldId="258"/>
            <ac:picMk id="11270" creationId="{A9D163D8-70EA-472E-8280-7EDE56ECF881}"/>
          </ac:picMkLst>
        </pc:picChg>
      </pc:sldChg>
      <pc:sldChg chg="addSp delSp modSp mod">
        <pc:chgData name="Clare Kenny" userId="2e93c474-4982-491a-ae7b-34408ed9a6f3" providerId="ADAL" clId="{5EE4FD48-33D7-456C-902C-C05AAF56A84B}" dt="2026-05-17T22:42:06.694" v="461" actId="1076"/>
        <pc:sldMkLst>
          <pc:docMk/>
          <pc:sldMk cId="0" sldId="259"/>
        </pc:sldMkLst>
        <pc:spChg chg="mod">
          <ac:chgData name="Clare Kenny" userId="2e93c474-4982-491a-ae7b-34408ed9a6f3" providerId="ADAL" clId="{5EE4FD48-33D7-456C-902C-C05AAF56A84B}" dt="2026-05-17T22:40:03.433" v="440" actId="20577"/>
          <ac:spMkLst>
            <pc:docMk/>
            <pc:sldMk cId="0" sldId="259"/>
            <ac:spMk id="10242" creationId="{1ECA7463-9489-4FEB-B2A3-53D7CD04FD42}"/>
          </ac:spMkLst>
        </pc:spChg>
        <pc:picChg chg="add mod">
          <ac:chgData name="Clare Kenny" userId="2e93c474-4982-491a-ae7b-34408ed9a6f3" providerId="ADAL" clId="{5EE4FD48-33D7-456C-902C-C05AAF56A84B}" dt="2026-05-17T22:41:55.498" v="457" actId="1076"/>
          <ac:picMkLst>
            <pc:docMk/>
            <pc:sldMk cId="0" sldId="259"/>
            <ac:picMk id="2" creationId="{DFB7D791-9980-F708-D777-B913C80073E5}"/>
          </ac:picMkLst>
        </pc:picChg>
        <pc:picChg chg="add mod">
          <ac:chgData name="Clare Kenny" userId="2e93c474-4982-491a-ae7b-34408ed9a6f3" providerId="ADAL" clId="{5EE4FD48-33D7-456C-902C-C05AAF56A84B}" dt="2026-05-17T22:42:01.677" v="460" actId="14100"/>
          <ac:picMkLst>
            <pc:docMk/>
            <pc:sldMk cId="0" sldId="259"/>
            <ac:picMk id="3" creationId="{1A292062-6C92-C9F2-EEA7-78ECDFBEB28C}"/>
          </ac:picMkLst>
        </pc:picChg>
        <pc:picChg chg="add del mod">
          <ac:chgData name="Clare Kenny" userId="2e93c474-4982-491a-ae7b-34408ed9a6f3" providerId="ADAL" clId="{5EE4FD48-33D7-456C-902C-C05AAF56A84B}" dt="2026-05-17T22:41:17.809" v="448" actId="21"/>
          <ac:picMkLst>
            <pc:docMk/>
            <pc:sldMk cId="0" sldId="259"/>
            <ac:picMk id="4" creationId="{2599893A-CB67-23C0-A324-9F9D28C38339}"/>
          </ac:picMkLst>
        </pc:picChg>
        <pc:picChg chg="add mod">
          <ac:chgData name="Clare Kenny" userId="2e93c474-4982-491a-ae7b-34408ed9a6f3" providerId="ADAL" clId="{5EE4FD48-33D7-456C-902C-C05AAF56A84B}" dt="2026-05-17T22:42:06.694" v="461" actId="1076"/>
          <ac:picMkLst>
            <pc:docMk/>
            <pc:sldMk cId="0" sldId="259"/>
            <ac:picMk id="5" creationId="{735F9768-CB26-2CCB-8E9C-837CCE214E1B}"/>
          </ac:picMkLst>
        </pc:picChg>
      </pc:sldChg>
      <pc:sldChg chg="addSp delSp modSp mod">
        <pc:chgData name="Clare Kenny" userId="2e93c474-4982-491a-ae7b-34408ed9a6f3" providerId="ADAL" clId="{5EE4FD48-33D7-456C-902C-C05AAF56A84B}" dt="2026-05-17T22:22:28.923" v="246" actId="1076"/>
        <pc:sldMkLst>
          <pc:docMk/>
          <pc:sldMk cId="0" sldId="263"/>
        </pc:sldMkLst>
        <pc:picChg chg="add del mod">
          <ac:chgData name="Clare Kenny" userId="2e93c474-4982-491a-ae7b-34408ed9a6f3" providerId="ADAL" clId="{5EE4FD48-33D7-456C-902C-C05AAF56A84B}" dt="2026-05-17T22:21:19.722" v="227" actId="478"/>
          <ac:picMkLst>
            <pc:docMk/>
            <pc:sldMk cId="0" sldId="263"/>
            <ac:picMk id="2" creationId="{F8E1C188-1D39-374F-94CF-A8F2F3481F23}"/>
          </ac:picMkLst>
        </pc:picChg>
        <pc:picChg chg="add del">
          <ac:chgData name="Clare Kenny" userId="2e93c474-4982-491a-ae7b-34408ed9a6f3" providerId="ADAL" clId="{5EE4FD48-33D7-456C-902C-C05AAF56A84B}" dt="2026-05-17T22:21:22.998" v="229" actId="478"/>
          <ac:picMkLst>
            <pc:docMk/>
            <pc:sldMk cId="0" sldId="263"/>
            <ac:picMk id="3" creationId="{2EDF46CE-83FF-01D3-E68E-D39086AC2C69}"/>
          </ac:picMkLst>
        </pc:picChg>
        <pc:picChg chg="add del mod">
          <ac:chgData name="Clare Kenny" userId="2e93c474-4982-491a-ae7b-34408ed9a6f3" providerId="ADAL" clId="{5EE4FD48-33D7-456C-902C-C05AAF56A84B}" dt="2026-05-17T22:22:16.808" v="239" actId="478"/>
          <ac:picMkLst>
            <pc:docMk/>
            <pc:sldMk cId="0" sldId="263"/>
            <ac:picMk id="4" creationId="{EE9CE9E8-5BCA-D407-070C-CB858B7955B9}"/>
          </ac:picMkLst>
        </pc:picChg>
        <pc:picChg chg="add mod">
          <ac:chgData name="Clare Kenny" userId="2e93c474-4982-491a-ae7b-34408ed9a6f3" providerId="ADAL" clId="{5EE4FD48-33D7-456C-902C-C05AAF56A84B}" dt="2026-05-17T22:22:28.923" v="246" actId="1076"/>
          <ac:picMkLst>
            <pc:docMk/>
            <pc:sldMk cId="0" sldId="263"/>
            <ac:picMk id="5" creationId="{724F1701-26F5-1148-806F-0A26515492A9}"/>
          </ac:picMkLst>
        </pc:picChg>
        <pc:picChg chg="add mod">
          <ac:chgData name="Clare Kenny" userId="2e93c474-4982-491a-ae7b-34408ed9a6f3" providerId="ADAL" clId="{5EE4FD48-33D7-456C-902C-C05AAF56A84B}" dt="2026-05-17T22:22:24.558" v="243" actId="1076"/>
          <ac:picMkLst>
            <pc:docMk/>
            <pc:sldMk cId="0" sldId="263"/>
            <ac:picMk id="6" creationId="{6328493C-357A-8654-0415-5AE088F1EF76}"/>
          </ac:picMkLst>
        </pc:picChg>
      </pc:sldChg>
      <pc:sldChg chg="addSp delSp modSp mod">
        <pc:chgData name="Clare Kenny" userId="2e93c474-4982-491a-ae7b-34408ed9a6f3" providerId="ADAL" clId="{5EE4FD48-33D7-456C-902C-C05AAF56A84B}" dt="2026-05-17T22:22:49.469" v="248" actId="14100"/>
        <pc:sldMkLst>
          <pc:docMk/>
          <pc:sldMk cId="0" sldId="265"/>
        </pc:sldMkLst>
        <pc:picChg chg="add mod">
          <ac:chgData name="Clare Kenny" userId="2e93c474-4982-491a-ae7b-34408ed9a6f3" providerId="ADAL" clId="{5EE4FD48-33D7-456C-902C-C05AAF56A84B}" dt="2026-05-17T22:22:49.469" v="248" actId="14100"/>
          <ac:picMkLst>
            <pc:docMk/>
            <pc:sldMk cId="0" sldId="265"/>
            <ac:picMk id="2" creationId="{23C17DF5-3290-645D-8AE0-2BB1E63AB276}"/>
          </ac:picMkLst>
        </pc:picChg>
        <pc:picChg chg="add del mod">
          <ac:chgData name="Clare Kenny" userId="2e93c474-4982-491a-ae7b-34408ed9a6f3" providerId="ADAL" clId="{5EE4FD48-33D7-456C-902C-C05AAF56A84B}" dt="2026-05-17T22:20:18.696" v="220" actId="478"/>
          <ac:picMkLst>
            <pc:docMk/>
            <pc:sldMk cId="0" sldId="265"/>
            <ac:picMk id="3" creationId="{9258C4DF-637C-C2BC-04D8-570A102E4C80}"/>
          </ac:picMkLst>
        </pc:picChg>
        <pc:picChg chg="add del mod">
          <ac:chgData name="Clare Kenny" userId="2e93c474-4982-491a-ae7b-34408ed9a6f3" providerId="ADAL" clId="{5EE4FD48-33D7-456C-902C-C05AAF56A84B}" dt="2026-05-17T22:20:54.487" v="225" actId="478"/>
          <ac:picMkLst>
            <pc:docMk/>
            <pc:sldMk cId="0" sldId="265"/>
            <ac:picMk id="4" creationId="{BE5F8ECD-0DCA-C686-DFCC-BAB1D1E4FE24}"/>
          </ac:picMkLst>
        </pc:picChg>
      </pc:sldChg>
      <pc:sldChg chg="addSp delSp modSp mod">
        <pc:chgData name="Clare Kenny" userId="2e93c474-4982-491a-ae7b-34408ed9a6f3" providerId="ADAL" clId="{5EE4FD48-33D7-456C-902C-C05AAF56A84B}" dt="2026-05-17T22:37:31.941" v="409" actId="1076"/>
        <pc:sldMkLst>
          <pc:docMk/>
          <pc:sldMk cId="0" sldId="266"/>
        </pc:sldMkLst>
        <pc:picChg chg="add mod">
          <ac:chgData name="Clare Kenny" userId="2e93c474-4982-491a-ae7b-34408ed9a6f3" providerId="ADAL" clId="{5EE4FD48-33D7-456C-902C-C05AAF56A84B}" dt="2026-05-17T22:37:23.733" v="407" actId="1076"/>
          <ac:picMkLst>
            <pc:docMk/>
            <pc:sldMk cId="0" sldId="266"/>
            <ac:picMk id="2" creationId="{6B5123A8-5090-5A4D-CF44-C4C22B835AF2}"/>
          </ac:picMkLst>
        </pc:picChg>
        <pc:picChg chg="del">
          <ac:chgData name="Clare Kenny" userId="2e93c474-4982-491a-ae7b-34408ed9a6f3" providerId="ADAL" clId="{5EE4FD48-33D7-456C-902C-C05AAF56A84B}" dt="2026-05-17T22:22:56.311" v="249" actId="478"/>
          <ac:picMkLst>
            <pc:docMk/>
            <pc:sldMk cId="0" sldId="266"/>
            <ac:picMk id="3" creationId="{D761333A-7EBC-A049-B1E6-93AEB0AAB81B}"/>
          </ac:picMkLst>
        </pc:picChg>
        <pc:picChg chg="add del mod">
          <ac:chgData name="Clare Kenny" userId="2e93c474-4982-491a-ae7b-34408ed9a6f3" providerId="ADAL" clId="{5EE4FD48-33D7-456C-902C-C05AAF56A84B}" dt="2026-05-17T22:36:29.659" v="378" actId="478"/>
          <ac:picMkLst>
            <pc:docMk/>
            <pc:sldMk cId="0" sldId="266"/>
            <ac:picMk id="4" creationId="{C24B5F90-0A0D-9DED-FB7A-FC296C67536D}"/>
          </ac:picMkLst>
        </pc:picChg>
        <pc:picChg chg="add mod">
          <ac:chgData name="Clare Kenny" userId="2e93c474-4982-491a-ae7b-34408ed9a6f3" providerId="ADAL" clId="{5EE4FD48-33D7-456C-902C-C05AAF56A84B}" dt="2026-05-17T22:37:31.941" v="409" actId="1076"/>
          <ac:picMkLst>
            <pc:docMk/>
            <pc:sldMk cId="0" sldId="266"/>
            <ac:picMk id="5" creationId="{C39D5B1D-5330-29E1-EC39-DBC8FD436920}"/>
          </ac:picMkLst>
        </pc:picChg>
        <pc:picChg chg="add mod">
          <ac:chgData name="Clare Kenny" userId="2e93c474-4982-491a-ae7b-34408ed9a6f3" providerId="ADAL" clId="{5EE4FD48-33D7-456C-902C-C05AAF56A84B}" dt="2026-05-17T22:37:27.795" v="408" actId="1076"/>
          <ac:picMkLst>
            <pc:docMk/>
            <pc:sldMk cId="0" sldId="266"/>
            <ac:picMk id="7" creationId="{1BCC89BA-7890-0959-C569-D4269826B5C2}"/>
          </ac:picMkLst>
        </pc:picChg>
        <pc:picChg chg="add mod">
          <ac:chgData name="Clare Kenny" userId="2e93c474-4982-491a-ae7b-34408ed9a6f3" providerId="ADAL" clId="{5EE4FD48-33D7-456C-902C-C05AAF56A84B}" dt="2026-05-17T22:37:21.787" v="406" actId="1076"/>
          <ac:picMkLst>
            <pc:docMk/>
            <pc:sldMk cId="0" sldId="266"/>
            <ac:picMk id="10" creationId="{03B55FF3-891C-1ACD-21F3-C831F8167F2F}"/>
          </ac:picMkLst>
        </pc:picChg>
      </pc:sldChg>
      <pc:sldChg chg="addSp delSp mod">
        <pc:chgData name="Clare Kenny" userId="2e93c474-4982-491a-ae7b-34408ed9a6f3" providerId="ADAL" clId="{5EE4FD48-33D7-456C-902C-C05AAF56A84B}" dt="2026-05-17T22:14:29.551" v="193" actId="478"/>
        <pc:sldMkLst>
          <pc:docMk/>
          <pc:sldMk cId="0" sldId="269"/>
        </pc:sldMkLst>
        <pc:picChg chg="add del">
          <ac:chgData name="Clare Kenny" userId="2e93c474-4982-491a-ae7b-34408ed9a6f3" providerId="ADAL" clId="{5EE4FD48-33D7-456C-902C-C05AAF56A84B}" dt="2026-05-17T22:14:29.551" v="193" actId="478"/>
          <ac:picMkLst>
            <pc:docMk/>
            <pc:sldMk cId="0" sldId="269"/>
            <ac:picMk id="2" creationId="{A994D0E5-4E2C-FA1D-49A9-283B8ACA893A}"/>
          </ac:picMkLst>
        </pc:picChg>
      </pc:sldChg>
      <pc:sldChg chg="addSp modSp mod">
        <pc:chgData name="Clare Kenny" userId="2e93c474-4982-491a-ae7b-34408ed9a6f3" providerId="ADAL" clId="{5EE4FD48-33D7-456C-902C-C05AAF56A84B}" dt="2026-05-17T22:26:33.110" v="287" actId="1076"/>
        <pc:sldMkLst>
          <pc:docMk/>
          <pc:sldMk cId="0" sldId="270"/>
        </pc:sldMkLst>
        <pc:picChg chg="add mod">
          <ac:chgData name="Clare Kenny" userId="2e93c474-4982-491a-ae7b-34408ed9a6f3" providerId="ADAL" clId="{5EE4FD48-33D7-456C-902C-C05AAF56A84B}" dt="2026-05-17T22:26:33.110" v="287" actId="1076"/>
          <ac:picMkLst>
            <pc:docMk/>
            <pc:sldMk cId="0" sldId="270"/>
            <ac:picMk id="3" creationId="{E617360A-8140-606E-4617-59DECFACC6EE}"/>
          </ac:picMkLst>
        </pc:picChg>
      </pc:sldChg>
      <pc:sldChg chg="addSp delSp modSp mod">
        <pc:chgData name="Clare Kenny" userId="2e93c474-4982-491a-ae7b-34408ed9a6f3" providerId="ADAL" clId="{5EE4FD48-33D7-456C-902C-C05AAF56A84B}" dt="2026-05-17T22:33:21.888" v="372" actId="1076"/>
        <pc:sldMkLst>
          <pc:docMk/>
          <pc:sldMk cId="0" sldId="272"/>
        </pc:sldMkLst>
        <pc:spChg chg="mod">
          <ac:chgData name="Clare Kenny" userId="2e93c474-4982-491a-ae7b-34408ed9a6f3" providerId="ADAL" clId="{5EE4FD48-33D7-456C-902C-C05AAF56A84B}" dt="2026-05-17T22:30:13.034" v="327" actId="1076"/>
          <ac:spMkLst>
            <pc:docMk/>
            <pc:sldMk cId="0" sldId="272"/>
            <ac:spMk id="18434" creationId="{4F4CC3E9-7063-43B4-97EF-F3B7D2AF9DEC}"/>
          </ac:spMkLst>
        </pc:spChg>
        <pc:picChg chg="add del">
          <ac:chgData name="Clare Kenny" userId="2e93c474-4982-491a-ae7b-34408ed9a6f3" providerId="ADAL" clId="{5EE4FD48-33D7-456C-902C-C05AAF56A84B}" dt="2026-05-17T22:27:03.035" v="289" actId="478"/>
          <ac:picMkLst>
            <pc:docMk/>
            <pc:sldMk cId="0" sldId="272"/>
            <ac:picMk id="2" creationId="{FEC7F513-1401-06A6-8732-ED528EF77463}"/>
          </ac:picMkLst>
        </pc:picChg>
        <pc:picChg chg="add mod">
          <ac:chgData name="Clare Kenny" userId="2e93c474-4982-491a-ae7b-34408ed9a6f3" providerId="ADAL" clId="{5EE4FD48-33D7-456C-902C-C05AAF56A84B}" dt="2026-05-17T22:32:33.713" v="354" actId="1076"/>
          <ac:picMkLst>
            <pc:docMk/>
            <pc:sldMk cId="0" sldId="272"/>
            <ac:picMk id="3" creationId="{F5E82D48-782B-3C9C-6628-F9A07F5B0FC3}"/>
          </ac:picMkLst>
        </pc:picChg>
        <pc:picChg chg="add mod">
          <ac:chgData name="Clare Kenny" userId="2e93c474-4982-491a-ae7b-34408ed9a6f3" providerId="ADAL" clId="{5EE4FD48-33D7-456C-902C-C05AAF56A84B}" dt="2026-05-17T22:32:30.361" v="353" actId="1076"/>
          <ac:picMkLst>
            <pc:docMk/>
            <pc:sldMk cId="0" sldId="272"/>
            <ac:picMk id="4" creationId="{4B014DDC-8A03-CA6E-1988-376D0B8EE8AD}"/>
          </ac:picMkLst>
        </pc:picChg>
        <pc:picChg chg="add del mod">
          <ac:chgData name="Clare Kenny" userId="2e93c474-4982-491a-ae7b-34408ed9a6f3" providerId="ADAL" clId="{5EE4FD48-33D7-456C-902C-C05AAF56A84B}" dt="2026-05-17T22:33:12.043" v="368" actId="478"/>
          <ac:picMkLst>
            <pc:docMk/>
            <pc:sldMk cId="0" sldId="272"/>
            <ac:picMk id="5" creationId="{976C4EA1-8A8C-6B10-C1C2-97814420383D}"/>
          </ac:picMkLst>
        </pc:picChg>
        <pc:picChg chg="add mod">
          <ac:chgData name="Clare Kenny" userId="2e93c474-4982-491a-ae7b-34408ed9a6f3" providerId="ADAL" clId="{5EE4FD48-33D7-456C-902C-C05AAF56A84B}" dt="2026-05-17T22:33:01.447" v="364" actId="1076"/>
          <ac:picMkLst>
            <pc:docMk/>
            <pc:sldMk cId="0" sldId="272"/>
            <ac:picMk id="6" creationId="{07EC46DE-F74F-21B0-B1E6-1782928C8884}"/>
          </ac:picMkLst>
        </pc:picChg>
        <pc:picChg chg="add del mod">
          <ac:chgData name="Clare Kenny" userId="2e93c474-4982-491a-ae7b-34408ed9a6f3" providerId="ADAL" clId="{5EE4FD48-33D7-456C-902C-C05AAF56A84B}" dt="2026-05-17T22:29:47.098" v="312" actId="478"/>
          <ac:picMkLst>
            <pc:docMk/>
            <pc:sldMk cId="0" sldId="272"/>
            <ac:picMk id="7" creationId="{C27A5371-3596-C3FB-7938-AB5A33E16D10}"/>
          </ac:picMkLst>
        </pc:picChg>
        <pc:picChg chg="add mod">
          <ac:chgData name="Clare Kenny" userId="2e93c474-4982-491a-ae7b-34408ed9a6f3" providerId="ADAL" clId="{5EE4FD48-33D7-456C-902C-C05AAF56A84B}" dt="2026-05-17T22:33:19.809" v="371" actId="1076"/>
          <ac:picMkLst>
            <pc:docMk/>
            <pc:sldMk cId="0" sldId="272"/>
            <ac:picMk id="8" creationId="{BF01A1B4-A358-990E-CCF9-B6A035EDEDAD}"/>
          </ac:picMkLst>
        </pc:picChg>
        <pc:picChg chg="add mod">
          <ac:chgData name="Clare Kenny" userId="2e93c474-4982-491a-ae7b-34408ed9a6f3" providerId="ADAL" clId="{5EE4FD48-33D7-456C-902C-C05AAF56A84B}" dt="2026-05-17T22:33:21.888" v="372" actId="1076"/>
          <ac:picMkLst>
            <pc:docMk/>
            <pc:sldMk cId="0" sldId="272"/>
            <ac:picMk id="9" creationId="{DBBA4566-F1DD-BC57-BB40-A3F010D74E03}"/>
          </ac:picMkLst>
        </pc:picChg>
        <pc:picChg chg="add mod">
          <ac:chgData name="Clare Kenny" userId="2e93c474-4982-491a-ae7b-34408ed9a6f3" providerId="ADAL" clId="{5EE4FD48-33D7-456C-902C-C05AAF56A84B}" dt="2026-05-17T22:32:39.776" v="356" actId="14100"/>
          <ac:picMkLst>
            <pc:docMk/>
            <pc:sldMk cId="0" sldId="272"/>
            <ac:picMk id="10" creationId="{0025FBE0-4D27-0124-3818-FAB9D7771343}"/>
          </ac:picMkLst>
        </pc:picChg>
      </pc:sldChg>
      <pc:sldChg chg="addSp delSp modSp mod">
        <pc:chgData name="Clare Kenny" userId="2e93c474-4982-491a-ae7b-34408ed9a6f3" providerId="ADAL" clId="{5EE4FD48-33D7-456C-902C-C05AAF56A84B}" dt="2026-05-17T22:38:19.094" v="423" actId="1076"/>
        <pc:sldMkLst>
          <pc:docMk/>
          <pc:sldMk cId="0" sldId="274"/>
        </pc:sldMkLst>
        <pc:picChg chg="add del mod">
          <ac:chgData name="Clare Kenny" userId="2e93c474-4982-491a-ae7b-34408ed9a6f3" providerId="ADAL" clId="{5EE4FD48-33D7-456C-902C-C05AAF56A84B}" dt="2026-05-17T22:12:25.930" v="177" actId="931"/>
          <ac:picMkLst>
            <pc:docMk/>
            <pc:sldMk cId="0" sldId="274"/>
            <ac:picMk id="2" creationId="{10D64829-CEC9-B697-D89E-0F46E6BE3517}"/>
          </ac:picMkLst>
        </pc:picChg>
        <pc:picChg chg="add del mod">
          <ac:chgData name="Clare Kenny" userId="2e93c474-4982-491a-ae7b-34408ed9a6f3" providerId="ADAL" clId="{5EE4FD48-33D7-456C-902C-C05AAF56A84B}" dt="2026-05-17T22:12:25.930" v="177" actId="931"/>
          <ac:picMkLst>
            <pc:docMk/>
            <pc:sldMk cId="0" sldId="274"/>
            <ac:picMk id="3" creationId="{8A26CC93-ECBD-C038-DED1-3AA6DA563E42}"/>
          </ac:picMkLst>
        </pc:picChg>
        <pc:picChg chg="add del mod">
          <ac:chgData name="Clare Kenny" userId="2e93c474-4982-491a-ae7b-34408ed9a6f3" providerId="ADAL" clId="{5EE4FD48-33D7-456C-902C-C05AAF56A84B}" dt="2026-05-17T22:12:25.930" v="177" actId="931"/>
          <ac:picMkLst>
            <pc:docMk/>
            <pc:sldMk cId="0" sldId="274"/>
            <ac:picMk id="5" creationId="{15244B7C-CA3F-E3E2-131E-A838B3B65FC1}"/>
          </ac:picMkLst>
        </pc:picChg>
        <pc:picChg chg="add del mod">
          <ac:chgData name="Clare Kenny" userId="2e93c474-4982-491a-ae7b-34408ed9a6f3" providerId="ADAL" clId="{5EE4FD48-33D7-456C-902C-C05AAF56A84B}" dt="2026-05-17T22:15:14.218" v="194" actId="478"/>
          <ac:picMkLst>
            <pc:docMk/>
            <pc:sldMk cId="0" sldId="274"/>
            <ac:picMk id="6" creationId="{73365A2C-DA14-BCCC-3D9B-01B2D424686A}"/>
          </ac:picMkLst>
        </pc:picChg>
        <pc:picChg chg="add mod">
          <ac:chgData name="Clare Kenny" userId="2e93c474-4982-491a-ae7b-34408ed9a6f3" providerId="ADAL" clId="{5EE4FD48-33D7-456C-902C-C05AAF56A84B}" dt="2026-05-17T22:13:47.175" v="191" actId="14100"/>
          <ac:picMkLst>
            <pc:docMk/>
            <pc:sldMk cId="0" sldId="274"/>
            <ac:picMk id="7" creationId="{B406A860-C288-3D73-6845-99C9EEA1DE26}"/>
          </ac:picMkLst>
        </pc:picChg>
        <pc:picChg chg="add mod">
          <ac:chgData name="Clare Kenny" userId="2e93c474-4982-491a-ae7b-34408ed9a6f3" providerId="ADAL" clId="{5EE4FD48-33D7-456C-902C-C05AAF56A84B}" dt="2026-05-17T22:38:19.094" v="423" actId="1076"/>
          <ac:picMkLst>
            <pc:docMk/>
            <pc:sldMk cId="0" sldId="274"/>
            <ac:picMk id="8" creationId="{DD99B3C5-31BD-E5DA-BBE2-E346D760DEB3}"/>
          </ac:picMkLst>
        </pc:picChg>
        <pc:picChg chg="add mod">
          <ac:chgData name="Clare Kenny" userId="2e93c474-4982-491a-ae7b-34408ed9a6f3" providerId="ADAL" clId="{5EE4FD48-33D7-456C-902C-C05AAF56A84B}" dt="2026-05-17T22:38:15.904" v="422" actId="1076"/>
          <ac:picMkLst>
            <pc:docMk/>
            <pc:sldMk cId="0" sldId="274"/>
            <ac:picMk id="10" creationId="{351CEAE3-D552-FB8E-36A0-A387FB87C68D}"/>
          </ac:picMkLst>
        </pc:picChg>
      </pc:sldChg>
      <pc:sldChg chg="addSp delSp modSp mod">
        <pc:chgData name="Clare Kenny" userId="2e93c474-4982-491a-ae7b-34408ed9a6f3" providerId="ADAL" clId="{5EE4FD48-33D7-456C-902C-C05AAF56A84B}" dt="2026-05-17T22:39:04.986" v="439" actId="1076"/>
        <pc:sldMkLst>
          <pc:docMk/>
          <pc:sldMk cId="0" sldId="275"/>
        </pc:sldMkLst>
        <pc:spChg chg="mod">
          <ac:chgData name="Clare Kenny" userId="2e93c474-4982-491a-ae7b-34408ed9a6f3" providerId="ADAL" clId="{5EE4FD48-33D7-456C-902C-C05AAF56A84B}" dt="2026-05-17T22:38:49.737" v="433" actId="20577"/>
          <ac:spMkLst>
            <pc:docMk/>
            <pc:sldMk cId="0" sldId="275"/>
            <ac:spMk id="5" creationId="{24F14DEA-3938-472E-B71C-419E65F45F82}"/>
          </ac:spMkLst>
        </pc:spChg>
        <pc:picChg chg="add del">
          <ac:chgData name="Clare Kenny" userId="2e93c474-4982-491a-ae7b-34408ed9a6f3" providerId="ADAL" clId="{5EE4FD48-33D7-456C-902C-C05AAF56A84B}" dt="2026-05-17T22:37:43.514" v="410" actId="21"/>
          <ac:picMkLst>
            <pc:docMk/>
            <pc:sldMk cId="0" sldId="275"/>
            <ac:picMk id="3" creationId="{4B5655C3-4EA8-725C-E5A3-256D3340F394}"/>
          </ac:picMkLst>
        </pc:picChg>
        <pc:picChg chg="add del">
          <ac:chgData name="Clare Kenny" userId="2e93c474-4982-491a-ae7b-34408ed9a6f3" providerId="ADAL" clId="{5EE4FD48-33D7-456C-902C-C05AAF56A84B}" dt="2026-05-17T22:36:22.474" v="377" actId="21"/>
          <ac:picMkLst>
            <pc:docMk/>
            <pc:sldMk cId="0" sldId="275"/>
            <ac:picMk id="4" creationId="{F79B3A8E-6AB2-3FAC-93A9-AB109006E42F}"/>
          </ac:picMkLst>
        </pc:picChg>
        <pc:picChg chg="add mod">
          <ac:chgData name="Clare Kenny" userId="2e93c474-4982-491a-ae7b-34408ed9a6f3" providerId="ADAL" clId="{5EE4FD48-33D7-456C-902C-C05AAF56A84B}" dt="2026-05-17T22:39:04.986" v="439" actId="1076"/>
          <ac:picMkLst>
            <pc:docMk/>
            <pc:sldMk cId="0" sldId="275"/>
            <ac:picMk id="6" creationId="{B2D10FF9-FF23-6D35-C185-A60C8367E1D5}"/>
          </ac:picMkLst>
        </pc:picChg>
        <pc:picChg chg="add mod">
          <ac:chgData name="Clare Kenny" userId="2e93c474-4982-491a-ae7b-34408ed9a6f3" providerId="ADAL" clId="{5EE4FD48-33D7-456C-902C-C05AAF56A84B}" dt="2026-05-17T22:39:01.790" v="438" actId="1076"/>
          <ac:picMkLst>
            <pc:docMk/>
            <pc:sldMk cId="0" sldId="275"/>
            <ac:picMk id="7" creationId="{BF158AE2-7583-8E5D-B322-AD695682B762}"/>
          </ac:picMkLst>
        </pc:picChg>
        <pc:picChg chg="del">
          <ac:chgData name="Clare Kenny" userId="2e93c474-4982-491a-ae7b-34408ed9a6f3" providerId="ADAL" clId="{5EE4FD48-33D7-456C-902C-C05AAF56A84B}" dt="2026-05-17T22:34:30.569" v="373" actId="478"/>
          <ac:picMkLst>
            <pc:docMk/>
            <pc:sldMk cId="0" sldId="275"/>
            <ac:picMk id="8196" creationId="{3F20AF70-B756-4567-A943-6B1F24389B7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1BA6653-C434-470E-B37D-0E7805E264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C73870-0E5B-4912-A48D-36D045616A9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AF93B5A-10FC-413E-B99C-8BEE071B9486}" type="datetimeFigureOut">
              <a:rPr lang="en-GB"/>
              <a:pPr>
                <a:defRPr/>
              </a:pPr>
              <a:t>17/05/2026</a:t>
            </a:fld>
            <a:endParaRPr lang="en-GB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56EBEAD-ED1F-4608-A248-B4A26FD330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93EDA03-653D-4DAC-809A-3C1B0F5DCF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5AC116-2064-4F08-9B7C-CE3F7C657F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EB34F0-BE52-4EAF-A91E-089AE82550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59CBA2-1A03-44A3-A35E-FEE0EA13EAF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C25003FD-B948-4858-810B-AABE58E0F1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916A8C1C-734E-4941-9FDF-2F3DFAD6EE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27293A9D-AB1C-4C30-9EC7-7235301839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E13B81A-3BF9-4720-8A55-22C9EDDC330D}" type="slidenum">
              <a:rPr lang="en-GB" altLang="en-US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BECBD-7962-4F15-B13C-DE7A3C681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695B0-D424-4952-AB55-C0C4D55D3B36}" type="datetimeFigureOut">
              <a:rPr lang="en-US"/>
              <a:pPr>
                <a:defRPr/>
              </a:pPr>
              <a:t>5/17/26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F9FC3-B50F-425D-93B1-E9BB190E5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0801C-7CA5-4C72-B728-4CFF29F59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C48850-EFA5-4AFC-89F6-4F900BA6251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0316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553BA-F634-402B-A029-21D53B87B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88936-3298-4A1B-AA8A-C9DB3D3DBF00}" type="datetimeFigureOut">
              <a:rPr lang="en-US"/>
              <a:pPr>
                <a:defRPr/>
              </a:pPr>
              <a:t>5/17/26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71AA0-3E4B-4D18-A176-10803E8A5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96C7E-7CD6-4F6F-8D47-DEF5526A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2A40B-ABCF-4E45-B27A-C539AAD961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5704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08848-03D6-463F-B5F1-3DC45682C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EB1D0-2089-4222-B836-7AF0E6694DF6}" type="datetimeFigureOut">
              <a:rPr lang="en-US"/>
              <a:pPr>
                <a:defRPr/>
              </a:pPr>
              <a:t>5/17/26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37773-C05B-413E-9684-3AA1CF493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1E9BC-F23E-46CD-8EB7-62A9D0BEF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036BB9-249E-49E2-A865-4D38AB12172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3495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6FF7A-617B-467F-B353-C5F5CD82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921C1-B9CC-481D-A57A-2E08999CB357}" type="datetimeFigureOut">
              <a:rPr lang="en-US"/>
              <a:pPr>
                <a:defRPr/>
              </a:pPr>
              <a:t>5/17/26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692575-75A4-4EEF-89E4-6D3EC6160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64CA1B-C8D7-48E0-933B-EC2670884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9C28EB-91FA-4675-81B3-0237C3A3D77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6273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3D1D9-93C7-42C9-8EFF-878DF7528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5AC92-55D2-468F-B2EC-E384882CD99D}" type="datetimeFigureOut">
              <a:rPr lang="en-US"/>
              <a:pPr>
                <a:defRPr/>
              </a:pPr>
              <a:t>5/17/26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15D5E-A100-47CB-85E3-9E96E9BC8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E14B3-EE7D-4642-B6A6-D335F01D4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111BAF-3708-4ADB-8B93-E6F2B2075C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33912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BDF53BE-F556-497F-9D57-166A61876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883DC-F71B-4871-8B1B-C44D7E120E64}" type="datetimeFigureOut">
              <a:rPr lang="en-US"/>
              <a:pPr>
                <a:defRPr/>
              </a:pPr>
              <a:t>5/17/26</a:t>
            </a:fld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46D5400-3CA2-4144-A750-0B213FB37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2F962D-4C42-4304-B329-863702DA7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748D2-6DA7-4D35-BB6C-48ECBA0097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99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93551FF-7215-42B4-B32E-734F7833D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BD3E7-B893-4DA9-872D-5B648F6F359A}" type="datetimeFigureOut">
              <a:rPr lang="en-US"/>
              <a:pPr>
                <a:defRPr/>
              </a:pPr>
              <a:t>5/17/26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2B620B1-151A-4D43-ADF4-2403BAEFE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CDF7C1-4B50-4A39-9F39-87275C985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A8785-03E9-4E3D-AC05-172F71F2367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51328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F995103-6C97-4A60-9D7B-594AD5B94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9A4D7-D80F-4D1D-BE00-BBC92D636E3A}" type="datetimeFigureOut">
              <a:rPr lang="en-US"/>
              <a:pPr>
                <a:defRPr/>
              </a:pPr>
              <a:t>5/17/26</a:t>
            </a:fld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AAB709D-91E2-4FBB-B5EE-58DF5D9BD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32BBB00-C5E1-4939-AE36-B0B2F0509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A4D28-4FEA-460E-BE7B-7CC47F6EDB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65770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4078710-A032-4C23-998A-D6DAA548C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DBDFF-12F3-4DCD-921A-0F39F4320C1A}" type="datetimeFigureOut">
              <a:rPr lang="en-US"/>
              <a:pPr>
                <a:defRPr/>
              </a:pPr>
              <a:t>5/17/26</a:t>
            </a:fld>
            <a:endParaRPr lang="en-GB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56E796A-B0CF-40CD-9D28-81A969DD6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2FAB8E4-641A-45CB-BE83-5B10699A8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231B78-9767-4BE3-9609-4661CF3BC9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7746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5F1DF32-06DD-4F42-A6E6-097A991C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AB2EF-F58F-4DD7-96D4-B580590A1D3E}" type="datetimeFigureOut">
              <a:rPr lang="en-US"/>
              <a:pPr>
                <a:defRPr/>
              </a:pPr>
              <a:t>5/17/26</a:t>
            </a:fld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ECD3D3F-88AB-491C-B943-8B6BDD10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90CFE00-B58D-476B-A803-284E21BDE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E3C2B-8546-4C01-A494-D4B2B261765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8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C4514C7-87FA-48E3-845D-2C910B70B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65408-2C81-4B7D-94AA-5AD44A221D3E}" type="datetimeFigureOut">
              <a:rPr lang="en-US"/>
              <a:pPr>
                <a:defRPr/>
              </a:pPr>
              <a:t>5/17/26</a:t>
            </a:fld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37D4D01-BF12-4ED5-997F-3E3B386C7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82049F-0A81-4311-B662-DE0ADB927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3D55AD-72F7-413A-8285-0D3437F5F0A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1953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4D3878F-3670-4D47-AFE1-DF1B9091BAF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07ED89F-3D23-4E38-94BF-B36503745E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8339D-A1E2-4968-B81C-2B359A174C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D73D73-0D15-4DAB-BFDC-6C08DB2FE07A}" type="datetimeFigureOut">
              <a:rPr lang="en-US"/>
              <a:pPr>
                <a:defRPr/>
              </a:pPr>
              <a:t>5/17/26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E7C08-E79E-484A-806C-2243BD248E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DDBAEA-01EC-4F29-B7EA-6F0791D9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89"/>
                </a:solidFill>
                <a:latin typeface="Calibri" panose="020F0502020204030204" pitchFamily="34" charset="0"/>
              </a:defRPr>
            </a:lvl1pPr>
          </a:lstStyle>
          <a:p>
            <a:fld id="{A68B9B7C-2525-4794-A522-90D1F819E44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C347D159-FB02-4FFF-932E-E3F931667E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938" y="857250"/>
            <a:ext cx="7772400" cy="1470025"/>
          </a:xfrm>
        </p:spPr>
        <p:txBody>
          <a:bodyPr/>
          <a:lstStyle/>
          <a:p>
            <a:pPr eaLnBrk="1" hangingPunct="1"/>
            <a:r>
              <a:rPr lang="en-GB" altLang="en-US" sz="8800"/>
              <a:t>Welcome to Reception</a:t>
            </a:r>
          </a:p>
        </p:txBody>
      </p:sp>
      <p:pic>
        <p:nvPicPr>
          <p:cNvPr id="2051" name="Picture 2" descr="http://www.cliviger.lancsngfl.ac.uk/Site/Welcome_files/IMG_0797.jpg">
            <a:extLst>
              <a:ext uri="{FF2B5EF4-FFF2-40B4-BE49-F238E27FC236}">
                <a16:creationId xmlns:a16="http://schemas.microsoft.com/office/drawing/2014/main" id="{C61550B7-F2DE-4ECB-94E0-1CD724C4A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75" y="3209140"/>
            <a:ext cx="4691829" cy="3099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>
            <a:extLst>
              <a:ext uri="{FF2B5EF4-FFF2-40B4-BE49-F238E27FC236}">
                <a16:creationId xmlns:a16="http://schemas.microsoft.com/office/drawing/2014/main" id="{DCA26302-8F29-4C11-B388-614DFE087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72800" y="-8229600"/>
            <a:ext cx="24003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454DE-92A0-4AD6-A235-045F889C3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714375"/>
            <a:ext cx="8229600" cy="15001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7200" dirty="0"/>
              <a:t>Phonics 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09F8DB-C193-4AF8-A91C-6E0CCC19B008}"/>
              </a:ext>
            </a:extLst>
          </p:cNvPr>
          <p:cNvSpPr txBox="1"/>
          <p:nvPr/>
        </p:nvSpPr>
        <p:spPr>
          <a:xfrm>
            <a:off x="2786063" y="3857625"/>
            <a:ext cx="3643312" cy="235449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63500" cmpd="tri"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100" dirty="0">
                <a:latin typeface="+mn-lt"/>
              </a:rPr>
              <a:t>The children follow the ‘Red Rose’ programme.  They will take part in letter work every day.  Children will bring home a reading book to match the phonemes (sounds)/ tricky words they are learning.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9CD8C9-3C26-4417-DB24-72371ACA9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482" y="390004"/>
            <a:ext cx="2419392" cy="32268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902E72-55DC-3C71-F9E0-F1356402B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281" y="1382505"/>
            <a:ext cx="2887381" cy="21671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F777D4-7E6E-8B89-51DE-859E51A0C5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80" y="1382505"/>
            <a:ext cx="2887382" cy="2167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2C4628C2-1D77-4126-938D-D3D578FEE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387"/>
          </a:xfrm>
        </p:spPr>
        <p:txBody>
          <a:bodyPr/>
          <a:lstStyle/>
          <a:p>
            <a:pPr eaLnBrk="1" hangingPunct="1"/>
            <a:r>
              <a:rPr lang="en-GB" altLang="en-US" sz="8000" u="sng"/>
              <a:t>Mathematics</a:t>
            </a:r>
            <a:br>
              <a:rPr lang="en-GB" altLang="en-US" sz="8000" u="sng"/>
            </a:br>
            <a:br>
              <a:rPr lang="en-GB" altLang="en-US" sz="4000" u="sng"/>
            </a:br>
            <a:r>
              <a:rPr lang="en-GB" altLang="en-US" sz="6500"/>
              <a:t>Number</a:t>
            </a:r>
            <a:br>
              <a:rPr lang="en-GB" altLang="en-US" sz="6500"/>
            </a:br>
            <a:r>
              <a:rPr lang="en-GB" altLang="en-US" sz="6500"/>
              <a:t>Numerical Patterns</a:t>
            </a:r>
            <a:endParaRPr lang="en-GB" altLang="en-US" sz="6500" u="sn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6BE245FB-E3D9-4D53-BB9C-250E4D923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txBody>
          <a:bodyPr/>
          <a:lstStyle/>
          <a:p>
            <a:pPr eaLnBrk="1" hangingPunct="1"/>
            <a:r>
              <a:rPr lang="en-GB" altLang="en-US" sz="4800" dirty="0"/>
              <a:t>This includes: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GB" altLang="en-US" sz="800"/>
          </a:p>
          <a:p>
            <a:pPr eaLnBrk="1" hangingPunct="1">
              <a:buFont typeface="Arial" panose="020B0604020202020204" pitchFamily="34" charset="0"/>
              <a:buNone/>
            </a:pPr>
            <a:endParaRPr lang="en-GB" altLang="en-US" sz="800"/>
          </a:p>
          <a:p>
            <a:pPr eaLnBrk="1" hangingPunct="1"/>
            <a:r>
              <a:rPr lang="en-GB" altLang="en-US" dirty="0"/>
              <a:t>Numbers to 10, including the composition of each number</a:t>
            </a:r>
            <a:endParaRPr lang="en-GB" altLang="en-US" dirty="0">
              <a:cs typeface="Calibri"/>
            </a:endParaRPr>
          </a:p>
          <a:p>
            <a:pPr eaLnBrk="1" hangingPunct="1"/>
            <a:r>
              <a:rPr lang="en-GB" altLang="en-US" dirty="0"/>
              <a:t>Recognise quantities up to 5 without counting</a:t>
            </a:r>
            <a:endParaRPr lang="en-GB" altLang="en-US" dirty="0">
              <a:cs typeface="Calibri"/>
            </a:endParaRPr>
          </a:p>
          <a:p>
            <a:pPr eaLnBrk="1" hangingPunct="1"/>
            <a:r>
              <a:rPr lang="en-GB" altLang="en-US" dirty="0"/>
              <a:t>Number bonds to 5 and beyond</a:t>
            </a:r>
          </a:p>
          <a:p>
            <a:r>
              <a:rPr lang="en-GB" altLang="en-US" dirty="0">
                <a:cs typeface="Calibri"/>
              </a:rPr>
              <a:t>Count to 20 and beyond</a:t>
            </a:r>
          </a:p>
          <a:p>
            <a:r>
              <a:rPr lang="en-GB" altLang="en-US" dirty="0">
                <a:cs typeface="Calibri"/>
              </a:rPr>
              <a:t>Compare quantities</a:t>
            </a:r>
          </a:p>
          <a:p>
            <a:r>
              <a:rPr lang="en-GB" altLang="en-US" dirty="0">
                <a:cs typeface="Calibri"/>
              </a:rPr>
              <a:t>Odd and even numbers</a:t>
            </a:r>
          </a:p>
          <a:p>
            <a:r>
              <a:rPr lang="en-GB" altLang="en-US" dirty="0">
                <a:cs typeface="Calibri"/>
              </a:rPr>
              <a:t>Doubling </a:t>
            </a:r>
          </a:p>
          <a:p>
            <a:endParaRPr lang="en-GB" altLang="en-US" dirty="0"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C17DF5-3290-645D-8AE0-2BB1E63AB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690" y="4205298"/>
            <a:ext cx="3028974" cy="227338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AED83E2E-63A3-4CD1-9F60-DCCCA574C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3068638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6600" u="sng"/>
              <a:t>Understanding the World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BFB05C04-D95B-4FF0-AAB9-871D453CD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1196975"/>
            <a:ext cx="8229600" cy="1143000"/>
          </a:xfrm>
        </p:spPr>
        <p:txBody>
          <a:bodyPr/>
          <a:lstStyle/>
          <a:p>
            <a:pPr algn="l" eaLnBrk="1" hangingPunct="1"/>
            <a:br>
              <a:rPr lang="en-GB" altLang="en-US" sz="4000"/>
            </a:br>
            <a:br>
              <a:rPr lang="en-GB" altLang="en-US" sz="4000"/>
            </a:br>
            <a:r>
              <a:rPr lang="en-GB" altLang="en-US" sz="3600"/>
              <a:t>This includes: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34D629CC-3526-40A0-8C4A-864B00201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2332038"/>
            <a:ext cx="8229600" cy="4525962"/>
          </a:xfrm>
        </p:spPr>
        <p:txBody>
          <a:bodyPr/>
          <a:lstStyle/>
          <a:p>
            <a:pPr eaLnBrk="1" hangingPunct="1"/>
            <a:endParaRPr lang="en-GB" altLang="en-US" sz="800"/>
          </a:p>
          <a:p>
            <a:pPr eaLnBrk="1" hangingPunct="1"/>
            <a:endParaRPr lang="en-GB" altLang="en-US" sz="800"/>
          </a:p>
          <a:p>
            <a:pPr eaLnBrk="1" hangingPunct="1"/>
            <a:r>
              <a:rPr lang="en-GB" altLang="en-US" sz="2800"/>
              <a:t>Science</a:t>
            </a:r>
          </a:p>
          <a:p>
            <a:pPr eaLnBrk="1" hangingPunct="1"/>
            <a:r>
              <a:rPr lang="en-GB" altLang="en-US" sz="2800"/>
              <a:t>ICT</a:t>
            </a:r>
          </a:p>
          <a:p>
            <a:pPr eaLnBrk="1" hangingPunct="1"/>
            <a:r>
              <a:rPr lang="en-GB" altLang="en-US" sz="2800"/>
              <a:t>RE</a:t>
            </a:r>
          </a:p>
          <a:p>
            <a:pPr eaLnBrk="1" hangingPunct="1"/>
            <a:r>
              <a:rPr lang="en-GB" altLang="en-US" sz="2800"/>
              <a:t>History</a:t>
            </a:r>
          </a:p>
          <a:p>
            <a:pPr eaLnBrk="1" hangingPunct="1"/>
            <a:r>
              <a:rPr lang="en-GB" altLang="en-US" sz="2800"/>
              <a:t>Geography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GB" altLang="en-US" sz="2800"/>
              <a:t>    This develops their ideas about the world around them through exploring, investigating &amp; problem solving.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580D4F-3512-40E8-92BD-7B1203164963}"/>
              </a:ext>
            </a:extLst>
          </p:cNvPr>
          <p:cNvSpPr txBox="1">
            <a:spLocks/>
          </p:cNvSpPr>
          <p:nvPr/>
        </p:nvSpPr>
        <p:spPr bwMode="auto">
          <a:xfrm>
            <a:off x="395288" y="3333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Font typeface="Arial" pitchFamily="34" charset="0"/>
              <a:buChar char="•"/>
              <a:defRPr/>
            </a:pPr>
            <a:endParaRPr lang="en-GB" sz="800" dirty="0">
              <a:latin typeface="+mj-lt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  <a:defRPr/>
            </a:pPr>
            <a:endParaRPr lang="en-GB" sz="800" dirty="0">
              <a:latin typeface="+mj-lt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  <a:defRPr/>
            </a:pPr>
            <a:endParaRPr lang="en-GB" sz="800" dirty="0">
              <a:latin typeface="+mj-lt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GB" sz="3600">
                <a:latin typeface="+mj-lt"/>
                <a:ea typeface="+mj-ea"/>
                <a:cs typeface="+mj-cs"/>
              </a:rPr>
              <a:t>  Past and Present </a:t>
            </a:r>
            <a:endParaRPr lang="en-GB" sz="3600" dirty="0">
              <a:latin typeface="+mj-lt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GB" sz="3600">
                <a:latin typeface="+mj-lt"/>
                <a:ea typeface="+mj-ea"/>
                <a:cs typeface="+mj-cs"/>
              </a:rPr>
              <a:t>  People, Culture and Communities</a:t>
            </a:r>
            <a:endParaRPr lang="en-GB" sz="3600" dirty="0">
              <a:latin typeface="+mj-lt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GB" sz="3600">
                <a:latin typeface="+mj-lt"/>
                <a:ea typeface="+mj-ea"/>
                <a:cs typeface="+mj-cs"/>
              </a:rPr>
              <a:t>  The Natural World</a:t>
            </a:r>
            <a:endParaRPr lang="en-GB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5123A8-5090-5A4D-CF44-C4C22B835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088" y="1463269"/>
            <a:ext cx="2210005" cy="16587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9D5B1D-5330-29E1-EC39-DBC8FD436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002" y="2282458"/>
            <a:ext cx="1583840" cy="21124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CC89BA-7890-0959-C569-D4269826B5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088" y="3429000"/>
            <a:ext cx="2329907" cy="1748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B55FF3-891C-1ACD-21F3-C831F8167F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904" y="2731019"/>
            <a:ext cx="2007276" cy="200873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A7DDF-8BE8-4AF4-93A1-1411E78A0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2523596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6800" u="sng"/>
              <a:t>Expressive Arts and Design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65FB2307-EC81-4B9B-A1F0-B7D8AC7AC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63" y="428625"/>
            <a:ext cx="8229600" cy="5697538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GB" altLang="en-US" sz="8800"/>
              <a:t>Music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altLang="en-US" sz="8800"/>
              <a:t>Dance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altLang="en-US" sz="8800"/>
              <a:t>Art </a:t>
            </a:r>
          </a:p>
          <a:p>
            <a:pPr>
              <a:buFont typeface="Arial" panose="020B0604020202020204" pitchFamily="34" charset="0"/>
              <a:buNone/>
            </a:pPr>
            <a:r>
              <a:rPr lang="en-GB" altLang="en-US" sz="8800"/>
              <a:t>D&amp;T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53205D-6595-4A40-BF6B-794F397941EA}"/>
              </a:ext>
            </a:extLst>
          </p:cNvPr>
          <p:cNvSpPr txBox="1"/>
          <p:nvPr/>
        </p:nvSpPr>
        <p:spPr>
          <a:xfrm>
            <a:off x="3779838" y="4292600"/>
            <a:ext cx="4583112" cy="201612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76200" cmpd="tri"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500" dirty="0">
                <a:latin typeface="Arial" charset="0"/>
              </a:rPr>
              <a:t>Children will have opportunities to explore and use different media and materials, and will be encouraged to be imaginative.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3DAE69-07D6-9848-A906-622567C38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277" y="549275"/>
            <a:ext cx="4092673" cy="337872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72F74-F4CC-4A55-938E-F67D8760E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59125"/>
            <a:ext cx="8229600" cy="1143000"/>
          </a:xfrm>
        </p:spPr>
        <p:txBody>
          <a:bodyPr/>
          <a:lstStyle/>
          <a:p>
            <a:pPr algn="l" eaLnBrk="1" hangingPunct="1"/>
            <a:r>
              <a:rPr lang="en-GB" altLang="en-US" sz="3600"/>
              <a:t>Classroom Organisation</a:t>
            </a:r>
            <a:br>
              <a:rPr lang="en-GB" altLang="en-US"/>
            </a:br>
            <a:r>
              <a:rPr lang="en-GB" altLang="en-US" sz="2600"/>
              <a:t>The classroom has different areas which includes:</a:t>
            </a:r>
            <a:br>
              <a:rPr lang="en-GB" altLang="en-US"/>
            </a:br>
            <a:r>
              <a:rPr lang="en-GB" altLang="en-US" sz="2600"/>
              <a:t>Writing</a:t>
            </a:r>
            <a:br>
              <a:rPr lang="en-GB" altLang="en-US" sz="2600"/>
            </a:br>
            <a:r>
              <a:rPr lang="en-GB" altLang="en-US" sz="2600"/>
              <a:t>Reading</a:t>
            </a:r>
            <a:br>
              <a:rPr lang="en-GB" altLang="en-US" sz="2600"/>
            </a:br>
            <a:r>
              <a:rPr lang="en-GB" altLang="en-US" sz="2600"/>
              <a:t>Numeracy</a:t>
            </a:r>
            <a:br>
              <a:rPr lang="en-GB" altLang="en-US" sz="2600"/>
            </a:br>
            <a:r>
              <a:rPr lang="en-GB" altLang="en-US" sz="2600"/>
              <a:t>Play dough</a:t>
            </a:r>
            <a:br>
              <a:rPr lang="en-GB" altLang="en-US" sz="2600"/>
            </a:br>
            <a:r>
              <a:rPr lang="en-GB" altLang="en-US" sz="2600"/>
              <a:t>Funky Fingers</a:t>
            </a:r>
            <a:br>
              <a:rPr lang="en-GB" altLang="en-US" sz="2600"/>
            </a:br>
            <a:r>
              <a:rPr lang="en-GB" altLang="en-US" sz="2600"/>
              <a:t>Construction</a:t>
            </a:r>
            <a:br>
              <a:rPr lang="en-GB" altLang="en-US" sz="2600"/>
            </a:br>
            <a:r>
              <a:rPr lang="en-GB" altLang="en-US" sz="2600"/>
              <a:t>Role Play</a:t>
            </a:r>
            <a:br>
              <a:rPr lang="en-GB" altLang="en-US" sz="2600"/>
            </a:br>
            <a:r>
              <a:rPr lang="en-GB" altLang="en-US" sz="2600"/>
              <a:t>Sand</a:t>
            </a:r>
            <a:br>
              <a:rPr lang="en-GB" altLang="en-US" sz="2600"/>
            </a:br>
            <a:r>
              <a:rPr lang="en-GB" altLang="en-US" sz="2600"/>
              <a:t>Water</a:t>
            </a:r>
            <a:br>
              <a:rPr lang="en-GB" altLang="en-US" sz="2600"/>
            </a:br>
            <a:br>
              <a:rPr lang="en-GB" altLang="en-US" sz="2600"/>
            </a:br>
            <a:r>
              <a:rPr lang="en-GB" altLang="en-US" sz="2600"/>
              <a:t>There will be a mixture of whole class and small group learning.  Other times your child will choose areas of the classroom to work in to challenge or consolidate their learning.</a:t>
            </a:r>
            <a:br>
              <a:rPr lang="en-GB" altLang="en-US" sz="2600"/>
            </a:br>
            <a:br>
              <a:rPr lang="en-GB" altLang="en-US" sz="2600"/>
            </a:br>
            <a:endParaRPr lang="en-GB" altLang="en-US" sz="26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17360A-8140-606E-4617-59DECFACC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365" y="1205372"/>
            <a:ext cx="3737669" cy="37403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4F4CC3E9-7063-43B4-97EF-F3B7D2AF9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15" y="643585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6600"/>
              <a:t>Learning will take play inside and outside.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E82D48-782B-3C9C-6628-F9A07F5B0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311" y="4573299"/>
            <a:ext cx="2845126" cy="21353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014DDC-8A03-CA6E-1988-376D0B8EE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99" y="4543537"/>
            <a:ext cx="2845126" cy="21353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EC46DE-F74F-21B0-B1E6-1782928C8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5" y="2284701"/>
            <a:ext cx="2217773" cy="20806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01A1B4-A358-990E-CCF9-B6A035EDED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770" y="2276272"/>
            <a:ext cx="2783445" cy="20891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BA4566-F1DD-BC57-BB40-A3F010D74E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367" y="2271475"/>
            <a:ext cx="2783444" cy="20891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25FBE0-4D27-0124-3818-FAB9D77713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422" y="4573298"/>
            <a:ext cx="2845126" cy="21353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136A6-9C80-4CDE-8625-B0E618928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5200"/>
              <a:t>Foundation Stage Curriculum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461E1-AE92-49B7-A1B6-F0A05E4BE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1857375"/>
            <a:ext cx="8229600" cy="4525963"/>
          </a:xfrm>
        </p:spPr>
        <p:txBody>
          <a:bodyPr/>
          <a:lstStyle/>
          <a:p>
            <a:pPr eaLnBrk="1" hangingPunct="1"/>
            <a:r>
              <a:rPr lang="en-GB" altLang="en-US"/>
              <a:t>Personal, Social and Emotional Development</a:t>
            </a:r>
          </a:p>
          <a:p>
            <a:pPr eaLnBrk="1" hangingPunct="1"/>
            <a:r>
              <a:rPr lang="en-GB" altLang="en-US"/>
              <a:t>Literacy</a:t>
            </a:r>
          </a:p>
          <a:p>
            <a:pPr eaLnBrk="1" hangingPunct="1"/>
            <a:r>
              <a:rPr lang="en-GB" altLang="en-US"/>
              <a:t>Communication and Language</a:t>
            </a:r>
          </a:p>
          <a:p>
            <a:pPr eaLnBrk="1" hangingPunct="1"/>
            <a:r>
              <a:rPr lang="en-GB" altLang="en-US"/>
              <a:t>Mathematics</a:t>
            </a:r>
          </a:p>
          <a:p>
            <a:pPr eaLnBrk="1" hangingPunct="1"/>
            <a:r>
              <a:rPr lang="en-GB" altLang="en-US"/>
              <a:t>Understanding the World</a:t>
            </a:r>
          </a:p>
          <a:p>
            <a:pPr eaLnBrk="1" hangingPunct="1"/>
            <a:r>
              <a:rPr lang="en-GB" altLang="en-US"/>
              <a:t>Physical Development</a:t>
            </a:r>
          </a:p>
          <a:p>
            <a:pPr eaLnBrk="1" hangingPunct="1"/>
            <a:r>
              <a:rPr lang="en-GB" altLang="en-US"/>
              <a:t>Expressive Arts and Design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F313B-6BC9-40BD-9F6E-C66D5E54BDB4}"/>
              </a:ext>
            </a:extLst>
          </p:cNvPr>
          <p:cNvSpPr txBox="1"/>
          <p:nvPr/>
        </p:nvSpPr>
        <p:spPr>
          <a:xfrm>
            <a:off x="5364163" y="4581525"/>
            <a:ext cx="3500437" cy="193833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39700" cmpd="tri"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>
                <a:latin typeface="+mn-lt"/>
              </a:rPr>
              <a:t>These will be taught through playing and exploring, active learning, and creative and critical thinking.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C95A5E7C-B45C-4638-B9F8-65A8D742C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2781300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6600" u="sng"/>
              <a:t>Personal, Social &amp; Emotional Development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>
            <a:extLst>
              <a:ext uri="{FF2B5EF4-FFF2-40B4-BE49-F238E27FC236}">
                <a16:creationId xmlns:a16="http://schemas.microsoft.com/office/drawing/2014/main" id="{3045FAC3-6251-450A-B86B-764C1B5C5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88913"/>
            <a:ext cx="8229600" cy="6169025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GB" sz="4000">
                <a:solidFill>
                  <a:srgbClr val="000000"/>
                </a:solidFill>
              </a:rPr>
              <a:t>Self-Regulation</a:t>
            </a:r>
            <a:endParaRPr lang="en-GB" sz="4000" dirty="0">
              <a:solidFill>
                <a:srgbClr val="000000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GB" sz="4000">
                <a:solidFill>
                  <a:srgbClr val="000000"/>
                </a:solidFill>
              </a:rPr>
              <a:t>Managing Self</a:t>
            </a:r>
            <a:endParaRPr lang="en-GB" sz="4000" dirty="0">
              <a:solidFill>
                <a:srgbClr val="000000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n-GB" sz="4000">
                <a:solidFill>
                  <a:srgbClr val="000000"/>
                </a:solidFill>
              </a:rPr>
              <a:t>Building Relationships </a:t>
            </a:r>
            <a:endParaRPr lang="en-GB" sz="4000" dirty="0">
              <a:solidFill>
                <a:srgbClr val="000000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GB" sz="900" dirty="0"/>
          </a:p>
          <a:p>
            <a:pPr eaLnBrk="1" hangingPunct="1">
              <a:buFont typeface="Arial" charset="0"/>
              <a:buNone/>
              <a:defRPr/>
            </a:pPr>
            <a:r>
              <a:rPr lang="en-GB" sz="2900"/>
              <a:t>Share                </a:t>
            </a:r>
            <a:r>
              <a:rPr lang="en-GB" sz="2900" dirty="0">
                <a:solidFill>
                  <a:srgbClr val="FF0000"/>
                </a:solidFill>
              </a:rPr>
              <a:t>Work </a:t>
            </a:r>
            <a:r>
              <a:rPr lang="en-GB" sz="2900">
                <a:solidFill>
                  <a:srgbClr val="FF0000"/>
                </a:solidFill>
              </a:rPr>
              <a:t>together            </a:t>
            </a:r>
            <a:r>
              <a:rPr lang="en-GB" sz="2900">
                <a:solidFill>
                  <a:srgbClr val="00B0F0"/>
                </a:solidFill>
              </a:rPr>
              <a:t>Take turns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GB" sz="2900">
                <a:solidFill>
                  <a:srgbClr val="00B050"/>
                </a:solidFill>
              </a:rPr>
              <a:t>          Understand feelings of self and others</a:t>
            </a:r>
            <a:endParaRPr lang="en-GB" sz="2900"/>
          </a:p>
          <a:p>
            <a:pPr eaLnBrk="1" hangingPunct="1">
              <a:buFont typeface="Arial" charset="0"/>
              <a:buNone/>
              <a:defRPr/>
            </a:pPr>
            <a:r>
              <a:rPr lang="en-GB" sz="2900">
                <a:solidFill>
                  <a:srgbClr val="FF00FF"/>
                </a:solidFill>
              </a:rPr>
              <a:t>Know right from wrong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GB" sz="2900">
                <a:solidFill>
                  <a:srgbClr val="92D050"/>
                </a:solidFill>
              </a:rPr>
              <a:t>    Form positive relationships     </a:t>
            </a:r>
            <a:r>
              <a:rPr lang="en-GB" sz="2900">
                <a:solidFill>
                  <a:schemeClr val="accent6"/>
                </a:solidFill>
              </a:rPr>
              <a:t>Follow </a:t>
            </a:r>
            <a:r>
              <a:rPr lang="en-GB" sz="2900" dirty="0">
                <a:solidFill>
                  <a:schemeClr val="accent6"/>
                </a:solidFill>
              </a:rPr>
              <a:t>class rules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GB" sz="2900">
                <a:solidFill>
                  <a:srgbClr val="D5B8EA"/>
                </a:solidFill>
              </a:rPr>
              <a:t>               Be </a:t>
            </a:r>
            <a:r>
              <a:rPr lang="en-GB" sz="2900" dirty="0">
                <a:solidFill>
                  <a:srgbClr val="D5B8EA"/>
                </a:solidFill>
              </a:rPr>
              <a:t>confident to try new activities </a:t>
            </a:r>
            <a:endParaRPr lang="en-GB" sz="2900" dirty="0"/>
          </a:p>
          <a:p>
            <a:pPr eaLnBrk="1" hangingPunct="1">
              <a:buFont typeface="Arial" charset="0"/>
              <a:buNone/>
              <a:defRPr/>
            </a:pPr>
            <a:r>
              <a:rPr lang="en-GB" sz="2900" dirty="0">
                <a:solidFill>
                  <a:srgbClr val="FF00FF"/>
                </a:solidFill>
              </a:rPr>
              <a:t>Be kind, caring &amp; respectful</a:t>
            </a:r>
            <a:endParaRPr lang="en-GB" sz="2900" dirty="0"/>
          </a:p>
          <a:p>
            <a:pPr eaLnBrk="1" hangingPunct="1">
              <a:buFont typeface="Arial" charset="0"/>
              <a:buNone/>
              <a:defRPr/>
            </a:pPr>
            <a:r>
              <a:rPr lang="en-GB" sz="2900">
                <a:solidFill>
                  <a:srgbClr val="00FFCC"/>
                </a:solidFill>
              </a:rPr>
              <a:t>Set simple goals              </a:t>
            </a:r>
            <a:r>
              <a:rPr lang="en-GB" sz="2900">
                <a:solidFill>
                  <a:schemeClr val="bg1"/>
                </a:solidFill>
              </a:rPr>
              <a:t>Manage own basic hygiene</a:t>
            </a:r>
            <a:endParaRPr lang="en-GB" sz="2900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en-GB" sz="2900" dirty="0">
                <a:solidFill>
                  <a:srgbClr val="FF0000"/>
                </a:solidFill>
              </a:rPr>
              <a:t>Follow our </a:t>
            </a:r>
            <a:r>
              <a:rPr lang="en-GB" sz="2900">
                <a:solidFill>
                  <a:srgbClr val="FF0000"/>
                </a:solidFill>
              </a:rPr>
              <a:t>Christian value </a:t>
            </a:r>
            <a:r>
              <a:rPr lang="en-GB" sz="2900" dirty="0">
                <a:solidFill>
                  <a:srgbClr val="FF0000"/>
                </a:solidFill>
              </a:rPr>
              <a:t>words   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4F1701-26F5-1148-806F-0A2651549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486" y="188913"/>
            <a:ext cx="2056094" cy="15431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28493C-357A-8654-0415-5AE088F1EF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211" y="188913"/>
            <a:ext cx="2056094" cy="15431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851B930D-13FD-4126-B784-555A773C0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765175"/>
            <a:ext cx="8229600" cy="4464050"/>
          </a:xfrm>
        </p:spPr>
        <p:txBody>
          <a:bodyPr/>
          <a:lstStyle/>
          <a:p>
            <a:pPr eaLnBrk="1" hangingPunct="1"/>
            <a:r>
              <a:rPr lang="en-GB" altLang="en-US" sz="5400" u="sng"/>
              <a:t>Physical Development</a:t>
            </a:r>
            <a:br>
              <a:rPr lang="en-GB" altLang="en-US" sz="5400"/>
            </a:br>
            <a:br>
              <a:rPr lang="en-GB" altLang="en-US" sz="5400"/>
            </a:br>
            <a:r>
              <a:rPr lang="en-GB" altLang="en-US" sz="5400"/>
              <a:t>Gross Motor Skills</a:t>
            </a:r>
            <a:br>
              <a:rPr lang="en-GB" altLang="en-US" sz="5400"/>
            </a:br>
            <a:r>
              <a:rPr lang="en-GB" altLang="en-US" sz="5400"/>
              <a:t>Fine Motor Skills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FF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1D24D923-635F-452E-A64F-2F401DD76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5768975"/>
          </a:xfrm>
        </p:spPr>
        <p:txBody>
          <a:bodyPr/>
          <a:lstStyle/>
          <a:p>
            <a:r>
              <a:rPr lang="en-GB" altLang="en-US"/>
              <a:t> Opportunity to develop fine and gross motor skills, spacial awareness and hand-eye co-ordination through activities such as:</a:t>
            </a:r>
          </a:p>
          <a:p>
            <a:r>
              <a:rPr lang="en-GB" altLang="en-US"/>
              <a:t>Balancing</a:t>
            </a:r>
          </a:p>
          <a:p>
            <a:r>
              <a:rPr lang="en-GB" altLang="en-US"/>
              <a:t>Throwing &amp; catching</a:t>
            </a:r>
          </a:p>
          <a:p>
            <a:r>
              <a:rPr lang="en-GB" altLang="en-US"/>
              <a:t>Travelling in different ways and directions</a:t>
            </a:r>
          </a:p>
          <a:p>
            <a:r>
              <a:rPr lang="en-GB" altLang="en-US"/>
              <a:t>Threading</a:t>
            </a:r>
          </a:p>
          <a:p>
            <a:r>
              <a:rPr lang="en-GB" altLang="en-US"/>
              <a:t>Cutting</a:t>
            </a:r>
          </a:p>
          <a:p>
            <a:r>
              <a:rPr lang="en-GB" altLang="en-US"/>
              <a:t>Painting</a:t>
            </a:r>
          </a:p>
          <a:p>
            <a:r>
              <a:rPr lang="en-GB" altLang="en-US"/>
              <a:t>Chalking</a:t>
            </a:r>
          </a:p>
          <a:p>
            <a:r>
              <a:rPr lang="en-GB" altLang="en-US"/>
              <a:t>Handwriting</a:t>
            </a:r>
          </a:p>
          <a:p>
            <a:pPr>
              <a:buFont typeface="Arial" panose="020B0604020202020204" pitchFamily="34" charset="0"/>
              <a:buNone/>
            </a:pPr>
            <a:endParaRPr lang="en-GB" altLang="en-US"/>
          </a:p>
          <a:p>
            <a:endParaRPr lang="en-GB" altLang="en-US"/>
          </a:p>
          <a:p>
            <a:endParaRPr lang="en-GB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C2C9E4-8C51-4FCC-878B-57D858C6581F}"/>
              </a:ext>
            </a:extLst>
          </p:cNvPr>
          <p:cNvSpPr txBox="1"/>
          <p:nvPr/>
        </p:nvSpPr>
        <p:spPr>
          <a:xfrm>
            <a:off x="5500688" y="3857625"/>
            <a:ext cx="3214687" cy="267811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76200" cmpd="tri"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Arial" charset="0"/>
              </a:rPr>
              <a:t>PE – Your child will take part in PE twice a week.  Please provide a named pair of pumps, white t-shirt and navy shorts in a pump bag.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06A860-C288-3D73-6845-99C9EEA1D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031" y="1707351"/>
            <a:ext cx="1915829" cy="14379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99B3C5-31BD-E5DA-BBE2-E346D760DE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160" y="4322342"/>
            <a:ext cx="1311085" cy="17486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1CEAE3-D552-FB8E-36A0-A387FB87C6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566" y="4322342"/>
            <a:ext cx="1311084" cy="174867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1E5F1-5C33-4159-84F4-41C5E9BE8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125538"/>
            <a:ext cx="8229600" cy="12096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5300" u="sng" dirty="0"/>
              <a:t>Communication and Language</a:t>
            </a:r>
            <a:br>
              <a:rPr lang="en-GB" sz="5300" dirty="0"/>
            </a:br>
            <a:br>
              <a:rPr lang="en-GB" sz="5300" dirty="0"/>
            </a:br>
            <a:br>
              <a:rPr lang="en-GB" dirty="0"/>
            </a:br>
            <a:endParaRPr lang="en-GB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4F14DEA-3938-472E-B71C-419E65F45F82}"/>
              </a:ext>
            </a:extLst>
          </p:cNvPr>
          <p:cNvSpPr txBox="1">
            <a:spLocks/>
          </p:cNvSpPr>
          <p:nvPr/>
        </p:nvSpPr>
        <p:spPr bwMode="auto">
          <a:xfrm>
            <a:off x="638908" y="1558714"/>
            <a:ext cx="82296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10700" dirty="0">
              <a:latin typeface="+mj-lt"/>
              <a:ea typeface="+mj-ea"/>
              <a:cs typeface="+mj-cs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10700" dirty="0">
              <a:latin typeface="+mj-lt"/>
              <a:ea typeface="+mj-ea"/>
              <a:cs typeface="+mj-cs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17600" dirty="0">
              <a:latin typeface="+mj-lt"/>
              <a:ea typeface="+mj-ea"/>
              <a:cs typeface="+mj-cs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7600" dirty="0">
                <a:latin typeface="+mj-lt"/>
                <a:ea typeface="+mj-ea"/>
                <a:cs typeface="+mj-cs"/>
              </a:rPr>
              <a:t>Listening, Attention and         Understanding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sz="17600" dirty="0">
              <a:latin typeface="+mj-lt"/>
              <a:ea typeface="+mj-ea"/>
              <a:cs typeface="+mj-cs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17600" dirty="0">
                <a:latin typeface="+mj-lt"/>
                <a:ea typeface="+mj-ea"/>
                <a:cs typeface="+mj-cs"/>
              </a:rPr>
              <a:t>Speaking</a:t>
            </a:r>
            <a:br>
              <a:rPr lang="en-GB" sz="4400" dirty="0">
                <a:latin typeface="+mj-lt"/>
                <a:ea typeface="+mj-ea"/>
                <a:cs typeface="+mj-cs"/>
              </a:rPr>
            </a:br>
            <a:br>
              <a:rPr lang="en-GB" sz="4400" dirty="0">
                <a:latin typeface="+mj-lt"/>
                <a:ea typeface="+mj-ea"/>
                <a:cs typeface="+mj-cs"/>
              </a:rPr>
            </a:br>
            <a:endParaRPr lang="en-GB" sz="4400" dirty="0">
              <a:solidFill>
                <a:schemeClr val="accent4">
                  <a:lumMod val="20000"/>
                  <a:lumOff val="8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D10FF9-FF23-6D35-C185-A60C8367E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08" y="3905522"/>
            <a:ext cx="3650199" cy="27396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158AE2-7583-8E5D-B322-AD695682B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170" y="3866725"/>
            <a:ext cx="3650199" cy="2739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75159-8D98-4C37-B458-958AAF6CA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636838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sz="8000" u="sng"/>
              <a:t>Literacy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7D7D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>
            <a:extLst>
              <a:ext uri="{FF2B5EF4-FFF2-40B4-BE49-F238E27FC236}">
                <a16:creationId xmlns:a16="http://schemas.microsoft.com/office/drawing/2014/main" id="{1ECA7463-9489-4FEB-B2A3-53D7CD04F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055" y="-618546"/>
            <a:ext cx="8229600" cy="4525962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en-GB" altLang="en-US" sz="44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GB" altLang="en-US" sz="4400" dirty="0"/>
              <a:t>This incorporates:</a:t>
            </a:r>
          </a:p>
          <a:p>
            <a:pPr eaLnBrk="1" hangingPunct="1"/>
            <a:r>
              <a:rPr lang="en-GB" altLang="en-US" sz="4400" dirty="0"/>
              <a:t>Reading – Comprehension and Word Reading</a:t>
            </a:r>
          </a:p>
          <a:p>
            <a:pPr eaLnBrk="1" hangingPunct="1"/>
            <a:r>
              <a:rPr lang="en-GB" altLang="en-US" sz="4400" dirty="0"/>
              <a:t>Writing</a:t>
            </a:r>
          </a:p>
          <a:p>
            <a:pPr eaLnBrk="1" hangingPunct="1"/>
            <a:r>
              <a:rPr lang="en-GB" altLang="en-US" sz="4400" dirty="0"/>
              <a:t>Phonics – learning letter sounds</a:t>
            </a:r>
            <a:endParaRPr lang="en-GB" altLang="en-US" dirty="0"/>
          </a:p>
          <a:p>
            <a:pPr eaLnBrk="1" hangingPunct="1"/>
            <a:endParaRPr lang="en-GB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B7D791-9980-F708-D777-B913C8007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9" y="4533310"/>
            <a:ext cx="2878939" cy="21607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292062-6C92-C9F2-EEA7-78ECDFBEB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541" y="4533311"/>
            <a:ext cx="2878938" cy="21607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5F9768-CB26-2CCB-8E9C-837CCE214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882" y="4533310"/>
            <a:ext cx="2878939" cy="21607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FFFF00"/>
      </a:dk1>
      <a:lt1>
        <a:srgbClr val="FFFF00"/>
      </a:lt1>
      <a:dk2>
        <a:srgbClr val="1F497D"/>
      </a:dk2>
      <a:lt2>
        <a:srgbClr val="FFFF00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320</Words>
  <Application>Microsoft Office PowerPoint</Application>
  <PresentationFormat>On-screen Show (4:3)</PresentationFormat>
  <Paragraphs>88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Welcome to Reception</vt:lpstr>
      <vt:lpstr>Foundation Stage Curriculum</vt:lpstr>
      <vt:lpstr>Personal, Social &amp; Emotional Development</vt:lpstr>
      <vt:lpstr>PowerPoint Presentation</vt:lpstr>
      <vt:lpstr>Physical Development  Gross Motor Skills Fine Motor Skills</vt:lpstr>
      <vt:lpstr>PowerPoint Presentation</vt:lpstr>
      <vt:lpstr>Communication and Language   </vt:lpstr>
      <vt:lpstr>Literacy</vt:lpstr>
      <vt:lpstr>PowerPoint Presentation</vt:lpstr>
      <vt:lpstr>Phonics   </vt:lpstr>
      <vt:lpstr>Mathematics  Number Numerical Patterns</vt:lpstr>
      <vt:lpstr>PowerPoint Presentation</vt:lpstr>
      <vt:lpstr>Understanding the World</vt:lpstr>
      <vt:lpstr>  This includes:</vt:lpstr>
      <vt:lpstr>Expressive Arts and Design</vt:lpstr>
      <vt:lpstr>PowerPoint Presentation</vt:lpstr>
      <vt:lpstr>Classroom Organisation The classroom has different areas which includes: Writing Reading Numeracy Play dough Funky Fingers Construction Role Play Sand Water  There will be a mixture of whole class and small group learning.  Other times your child will choose areas of the classroom to work in to challenge or consolidate their learning.  </vt:lpstr>
      <vt:lpstr>Learning will take play inside and outside.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Reception</dc:title>
  <dc:creator>lparrot</dc:creator>
  <cp:lastModifiedBy>Clare Kenny</cp:lastModifiedBy>
  <cp:revision>96</cp:revision>
  <dcterms:created xsi:type="dcterms:W3CDTF">2011-05-17T13:01:25Z</dcterms:created>
  <dcterms:modified xsi:type="dcterms:W3CDTF">2026-05-17T22:42:17Z</dcterms:modified>
</cp:coreProperties>
</file>