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0"/>
  </p:notesMasterIdLst>
  <p:sldIdLst>
    <p:sldId id="264" r:id="rId5"/>
    <p:sldId id="313" r:id="rId6"/>
    <p:sldId id="314" r:id="rId7"/>
    <p:sldId id="315" r:id="rId8"/>
    <p:sldId id="31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19" autoAdjust="0"/>
  </p:normalViewPr>
  <p:slideViewPr>
    <p:cSldViewPr snapToGrid="0">
      <p:cViewPr varScale="1">
        <p:scale>
          <a:sx n="77" d="100"/>
          <a:sy n="77" d="100"/>
        </p:scale>
        <p:origin x="9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6DBDFE-DD3D-4291-A404-1B97A83A6EA8}" type="datetimeFigureOut">
              <a:rPr lang="en-US" smtClean="0"/>
              <a:t>9/11/26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456DE3-4E01-4AFD-AD42-42312842ED8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961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9870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9/11/26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701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9/11/26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881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9/11/26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73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9/11/26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582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9/11/26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732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9/11/26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587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9/11/26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327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9/11/26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16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9/11/26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9103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9/11/26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9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lower illustrations">
            <a:extLst>
              <a:ext uri="{FF2B5EF4-FFF2-40B4-BE49-F238E27FC236}">
                <a16:creationId xmlns:a16="http://schemas.microsoft.com/office/drawing/2014/main" id="{46768272-0F6A-4E58-A45C-F10D015D89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-839"/>
            <a:ext cx="12191980" cy="6858000"/>
          </a:xfrm>
          <a:prstGeom prst="rect">
            <a:avLst/>
          </a:prstGeom>
        </p:spPr>
      </p:pic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BF9FFE17-DE95-4821-ACC1-B90C954492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3CF76AF-FF72-4430-A772-058403290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132" y="2091263"/>
            <a:ext cx="8649738" cy="2590800"/>
          </a:xfrm>
        </p:spPr>
        <p:txBody>
          <a:bodyPr>
            <a:normAutofit/>
          </a:bodyPr>
          <a:lstStyle/>
          <a:p>
            <a:r>
              <a:rPr lang="en-GB" sz="6800" dirty="0"/>
              <a:t>Welcome to Year 3!</a:t>
            </a:r>
            <a:endParaRPr lang="en-US" sz="6800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B1C8180-2FDD-4202-8C45-4057CB1AB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6E86CC6-13EA-4A88-86AD-CF27BF52C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F80B441-4F7D-4B40-8A13-FED03A1F3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941820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70C7FD1A-44B1-4E4C-B0C9-A8103DCCD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50180" y="1913025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8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59A33-1C7D-09D8-3791-A4903966E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dirty="0"/>
              <a:t>Teachers: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37C6A-581C-78D5-EF14-5257575B5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Miss Ashworth</a:t>
            </a:r>
          </a:p>
          <a:p>
            <a:r>
              <a:rPr lang="en-GB" sz="4000" dirty="0"/>
              <a:t>Mrs Blackston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433261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19CCB-6451-A21E-011B-07C1D5886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dirty="0"/>
              <a:t>Reading books: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35FC9-918F-C3DB-B293-7A5D0A05F5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/>
              <a:t>Reading books to return every Tuesday and Thursday to be changed.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502870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65026-15A7-3F0B-AECE-0ED84D89B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dirty="0"/>
              <a:t>PE Days</a:t>
            </a:r>
            <a:r>
              <a:rPr lang="en-GB" sz="5400"/>
              <a:t>: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027E5-FC3C-38C4-368E-C5BA1B773A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/>
              <a:t>PE Days are on a Monday and Thursday.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35243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EFF03-B814-F347-8E42-3854A34E5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dirty="0"/>
              <a:t>Ready, Respectful and Safe.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A0A6F-00FD-AA30-B9CE-2D543FAF77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800" dirty="0"/>
              <a:t>Let’s make this a great year! Following our classroom rules and being kind to one another!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1330113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46">
    <a:dk1>
      <a:sysClr val="windowText" lastClr="000000"/>
    </a:dk1>
    <a:lt1>
      <a:sysClr val="window" lastClr="FFFFFF"/>
    </a:lt1>
    <a:dk2>
      <a:srgbClr val="121316"/>
    </a:dk2>
    <a:lt2>
      <a:srgbClr val="FEFCF7"/>
    </a:lt2>
    <a:accent1>
      <a:srgbClr val="8394A4"/>
    </a:accent1>
    <a:accent2>
      <a:srgbClr val="65739F"/>
    </a:accent2>
    <a:accent3>
      <a:srgbClr val="B2AC8A"/>
    </a:accent3>
    <a:accent4>
      <a:srgbClr val="879BB3"/>
    </a:accent4>
    <a:accent5>
      <a:srgbClr val="D7B579"/>
    </a:accent5>
    <a:accent6>
      <a:srgbClr val="8A9B89"/>
    </a:accent6>
    <a:hlink>
      <a:srgbClr val="85C4D2"/>
    </a:hlink>
    <a:folHlink>
      <a:srgbClr val="8E8CA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46BCBFB-BBC7-42F1-95CD-058E172363A0}">
  <ds:schemaRefs>
    <ds:schemaRef ds:uri="http://schemas.microsoft.com/office/2006/metadata/properties"/>
    <ds:schemaRef ds:uri="http://www.w3.org/2000/xmlns/"/>
    <ds:schemaRef ds:uri="71af3243-3dd4-4a8d-8c0d-dd76da1f02a5"/>
    <ds:schemaRef ds:uri="http://www.w3.org/2001/XMLSchema-instance"/>
  </ds:schemaRefs>
</ds:datastoreItem>
</file>

<file path=customXml/itemProps2.xml><?xml version="1.0" encoding="utf-8"?>
<ds:datastoreItem xmlns:ds="http://schemas.openxmlformats.org/officeDocument/2006/customXml" ds:itemID="{1259D436-C82E-43E0-8A01-53DF9CED603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F91CDEB-92ED-41DC-BF33-2916A7687628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71af3243-3dd4-4a8d-8c0d-dd76da1f02a5"/>
    <ds:schemaRef ds:uri="16c05727-aa75-4e4a-9b5f-8a80a116589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27</Words>
  <Application>Microsoft Office PowerPoint</Application>
  <PresentationFormat>Widescreen</PresentationFormat>
  <Paragraphs>8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SavonVTI</vt:lpstr>
      <vt:lpstr>Welcome to Year 3!</vt:lpstr>
      <vt:lpstr>Teachers:</vt:lpstr>
      <vt:lpstr>Reading books:</vt:lpstr>
      <vt:lpstr>PE Days:</vt:lpstr>
      <vt:lpstr>Ready, Respectful and Safe.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Year 3!</dc:title>
  <dc:creator>Sophie Ashworth</dc:creator>
  <cp:lastModifiedBy>Robert Klee</cp:lastModifiedBy>
  <cp:revision>3</cp:revision>
  <dcterms:created xsi:type="dcterms:W3CDTF">2026-09-11T15:06:06Z</dcterms:created>
  <dcterms:modified xsi:type="dcterms:W3CDTF">2026-09-11T15:16:19Z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