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B9CBA-8530-4812-BCD7-CA9D33AF8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A71FC7-4AD0-4483-A5FE-52D07305F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6D778-6632-4141-8EAD-A5563F89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A3AE9-67D4-4F92-BFBE-01DBC2B07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96765-6D8C-475A-9E4D-4EA3D077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03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22F32-B62F-487B-B3F1-20BDF4749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995F41-28D7-4D25-81BF-25610DB87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678C4-5C52-4416-9ECD-8F5BFF5E2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F62B3-3390-4883-A8C4-1FB31A7A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83C5A-94E3-42E3-ABAB-76F3CA4B1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39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BFF40E-0040-400D-98A8-5AED247518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53DCD-B3CC-48C1-8CB1-4411272E0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003A6-18DC-472E-AD13-AE29D3D6C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1BD5B-12A5-4510-BE82-1911D265C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D0542-E120-4E27-A3F5-F57E4B9B7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32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B62DC-3F66-402C-BE5A-6DD04ED53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174DF-898B-4F31-9F56-F1117628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DD9D0-2A1D-4494-8E60-9956C9818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FA4B4-1AE9-464F-A1F6-51F5B7D2D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EE8A0-C2C7-47CD-B588-6E0DF810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276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DC5F7-E8AB-4AE4-B71E-C88A429F0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F5A56-B637-4AEA-9E0E-9E27425E4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33D60-7237-4DA9-A14E-7777B6C9A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5D776-B370-42FA-B6DF-ADEE0002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BAF39-552D-4163-8BBF-2FFA3AB8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63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9CE5-EE96-435F-930F-5F23CC720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2C984-4AF5-4C71-B05F-4BA65B41E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DA83F-443B-4082-BB5B-C4E090433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E40FA-B32B-4112-BC70-E3C552324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8B087-30FB-4707-A4F5-C08B72259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47538-EAAC-4942-B4AA-19EF59B68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62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88353-F6CC-454E-B1BC-CF6A96B70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1134B-0D88-4BDA-8DE1-F83A07581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75EBD-31DA-4DCF-A32A-9123FFB24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E35BC7-5661-488B-8C57-E6807389BB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C412C7-6917-4F6B-BBFA-318EDB569E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50681D-AB67-40EA-8068-0088A3198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A8C3B5-7FCB-482E-BF92-FE120DA5A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5B0030-C596-4073-A05E-C7442ABFE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27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8B566-9C13-4227-AD09-C2B3CA5BA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DC50DD-3192-49B9-9B15-ADD9DB2AE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64E39-EF63-4571-BCD7-9BCF64BAE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2E2BD3-29A0-430C-B70B-C809E5A6A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18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DD88A6-589E-4A6B-A505-34089CE31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B74C1-612C-4A55-9C67-4F8B1A8C5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BA2D1-4E0B-417D-B39A-6699DD1BD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88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0945B-DB76-4C9B-A21D-19DF21FD7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0C702-D7EE-46AF-A8E6-93A15A26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5214DA-69BF-4B34-BE40-E0D9F5D60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DE1A5-D328-4950-AD14-6D9CBAE6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00106-BBD7-422A-A1DB-0A50FDDCA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82425C-99B8-4F9F-8D5F-4EEAE1C2C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65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DC605-2B37-409E-A719-6A3A80C79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F0B464-88B7-44F8-A0EB-2B9DCC00FA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9020B6-B65D-455C-9159-ABC2BEE8B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918C80-95D4-4D11-9233-777E4CB7A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DBA81-328B-42FF-8342-93F65EC61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CAE0A8-F5AE-4EA7-8B99-E0A691CFC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151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BC9312-1849-4EF1-9390-B48E6F7F4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CAE48-AB66-4B12-B613-46C49FCBA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62F9E-9F4D-4B33-B0A9-409C1CFE53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9BD70-4755-4E6A-AA6C-5472B627697D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1034C-4F9C-4C22-B00D-C243265A3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A0F04-11C7-40B4-A185-FED82F19A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884E5-E9DE-4F0D-9FDB-58771BFF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96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url=https%3A%2F%2Fwww.shutterstock.com%2Fsearch%2Fkids%2Bfeet%2Bmassage%3Fimage_type%3Dphoto&amp;psig=AOvVaw0G-9dRC5a8AZ96ocDmKKoJ&amp;ust=1584740274447000&amp;source=images&amp;cd=vfe&amp;ved=0CAIQjRxqFwoTCLCylbu_p-gCFQAAAAAdAAAAABAE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url=https%3A%2F%2Fwww.shutterstock.com%2Fsearch%2Fkids%2Bfeet%2Bmassage%3Fimage_type%3Dphoto&amp;psig=AOvVaw0G-9dRC5a8AZ96ocDmKKoJ&amp;ust=1584740274447000&amp;source=images&amp;cd=vfe&amp;ved=0CAIQjRxqFwoTCLCylbu_p-gCFQAAAAAdAAAAABAE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url=https%3A%2F%2Fwww.shutterstock.com%2Fsearch%2Fkids%2Bfeet%2Bmassage%3Fimage_type%3Dphoto&amp;psig=AOvVaw0G-9dRC5a8AZ96ocDmKKoJ&amp;ust=1584740274447000&amp;source=images&amp;cd=vfe&amp;ved=0CAIQjRxqFwoTCLCylbu_p-gCFQAAAAAdAAAAABAE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url=https%3A%2F%2Fwww.shutterstock.com%2Fsearch%2Fkids%2Bfeet%2Bmassage%3Fimage_type%3Dphoto&amp;psig=AOvVaw0G-9dRC5a8AZ96ocDmKKoJ&amp;ust=1584740274447000&amp;source=images&amp;cd=vfe&amp;ved=0CAIQjRxqFwoTCLCylbu_p-gCFQAAAAAdAAAAABAE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url=https%3A%2F%2Fwww.shutterstock.com%2Fsearch%2Fkids%2Bfeet%2Bmassage%3Fimage_type%3Dphoto&amp;psig=AOvVaw0G-9dRC5a8AZ96ocDmKKoJ&amp;ust=1584740274447000&amp;source=images&amp;cd=vfe&amp;ved=0CAIQjRxqFwoTCLCylbu_p-gCFQAAAAAdAAAAABAE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latin typeface="Papyrus" panose="03070502060502030205" pitchFamily="66" charset="0"/>
              </a:rPr>
              <a:t>emotional well-being </a:t>
            </a:r>
            <a:br>
              <a:rPr lang="en-GB" sz="3600" b="1" dirty="0">
                <a:latin typeface="Papyrus" panose="03070502060502030205" pitchFamily="66" charset="0"/>
              </a:rPr>
            </a:br>
            <a:r>
              <a:rPr lang="en-GB" sz="3600" b="1" dirty="0">
                <a:latin typeface="Papyrus" panose="03070502060502030205" pitchFamily="66" charset="0"/>
              </a:rPr>
              <a:t>challenge card ONE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2"/>
            <a:ext cx="2780102" cy="5986822"/>
          </a:xfrm>
          <a:ln w="31750">
            <a:solidFill>
              <a:srgbClr val="FF0000"/>
            </a:solidFill>
            <a:prstDash val="sysDot"/>
          </a:ln>
        </p:spPr>
        <p:txBody>
          <a:bodyPr/>
          <a:lstStyle/>
          <a:p>
            <a:r>
              <a:rPr lang="en-GB" dirty="0">
                <a:latin typeface="Papyrus" panose="03070502060502030205" pitchFamily="66" charset="0"/>
              </a:rPr>
              <a:t> </a:t>
            </a:r>
            <a:r>
              <a:rPr lang="en-GB" b="1" u="sng" dirty="0">
                <a:latin typeface="Papyrus" panose="03070502060502030205" pitchFamily="66" charset="0"/>
              </a:rPr>
              <a:t>cloud watching</a:t>
            </a:r>
          </a:p>
          <a:p>
            <a:r>
              <a:rPr lang="en-GB" sz="2200" dirty="0">
                <a:latin typeface="Papyrus" panose="03070502060502030205" pitchFamily="66" charset="0"/>
              </a:rPr>
              <a:t>When the weather is good, take a walk into your garden and lie down and watch the clouds go by.  See what different shapes and animals the members of your family see in the clouds – not everyone will see the same. 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3"/>
            <a:ext cx="2998760" cy="339836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 panose="03070402050302030203" pitchFamily="66" charset="0"/>
              </a:rPr>
              <a:t> </a:t>
            </a:r>
            <a:r>
              <a:rPr lang="en-GB" b="1" u="sng" dirty="0">
                <a:latin typeface="Bradley Hand ITC" panose="03070402050302030203" pitchFamily="66" charset="0"/>
              </a:rPr>
              <a:t>living room DISCO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Close the curtains, turn out the lights (or switch on your disco ball) and listen and dance to all your family’s favourite songs.  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Hold a dancing competition</a:t>
            </a:r>
            <a:r>
              <a:rPr lang="en-GB" sz="2000" dirty="0">
                <a:latin typeface="Bradley Hand ITC" panose="03070402050302030203" pitchFamily="66" charset="0"/>
              </a:rPr>
              <a:t>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693686" y="1221035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Harrington" panose="04040505050A02020702" pitchFamily="82" charset="0"/>
              </a:rPr>
              <a:t> </a:t>
            </a:r>
            <a:r>
              <a:rPr lang="en-GB" b="1" u="sng" dirty="0">
                <a:latin typeface="Harrington" panose="04040505050A02020702" pitchFamily="82" charset="0"/>
              </a:rPr>
              <a:t>massage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Using hand cream or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moisturiser, take it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turns to massage each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other’s hands and feet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(if you are feeling brave </a:t>
            </a:r>
            <a:r>
              <a:rPr lang="en-GB" dirty="0">
                <a:latin typeface="Harrington" panose="04040505050A02020702" pitchFamily="82" charset="0"/>
                <a:sym typeface="Wingdings" panose="05000000000000000000" pitchFamily="2" charset="2"/>
              </a:rPr>
              <a:t>)</a:t>
            </a:r>
            <a:r>
              <a:rPr lang="en-GB" dirty="0">
                <a:latin typeface="Harrington" panose="04040505050A02020702" pitchFamily="82" charset="0"/>
              </a:rPr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  <a:r>
              <a:rPr lang="en-GB" b="1" u="sng" dirty="0">
                <a:latin typeface="Chiller" panose="04020404031007020602" pitchFamily="82" charset="0"/>
              </a:rPr>
              <a:t>Facetime your family </a:t>
            </a:r>
          </a:p>
          <a:p>
            <a:r>
              <a:rPr lang="en-GB" dirty="0">
                <a:latin typeface="Chiller" panose="04020404031007020602" pitchFamily="82" charset="0"/>
              </a:rPr>
              <a:t>             </a:t>
            </a:r>
            <a:r>
              <a:rPr lang="en-GB" sz="2500" dirty="0">
                <a:latin typeface="Chiller" panose="04020404031007020602" pitchFamily="82" charset="0"/>
              </a:rPr>
              <a:t>Ask your parent / carer’s permission</a:t>
            </a:r>
          </a:p>
          <a:p>
            <a:r>
              <a:rPr lang="en-GB" sz="2500" dirty="0">
                <a:latin typeface="Chiller" panose="04020404031007020602" pitchFamily="82" charset="0"/>
              </a:rPr>
              <a:t>      To facetime one of your family</a:t>
            </a:r>
          </a:p>
          <a:p>
            <a:r>
              <a:rPr lang="en-GB" sz="2500" dirty="0">
                <a:latin typeface="Chiller" panose="04020404031007020602" pitchFamily="82" charset="0"/>
              </a:rPr>
              <a:t>              members.  They will  love to chat with you and see your face.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9123816" y="4053840"/>
            <a:ext cx="2780102" cy="2262554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ookman Old Style" panose="02050604050505020204" pitchFamily="18" charset="0"/>
              </a:rPr>
              <a:t> </a:t>
            </a:r>
            <a:r>
              <a:rPr lang="en-GB" b="1" u="sng" dirty="0">
                <a:latin typeface="Bookman Old Style" panose="02050604050505020204" pitchFamily="18" charset="0"/>
              </a:rPr>
              <a:t>Hide ‘n’ Seek</a:t>
            </a:r>
          </a:p>
          <a:p>
            <a:r>
              <a:rPr lang="en-GB" dirty="0">
                <a:latin typeface="Bookman Old Style" panose="02050604050505020204" pitchFamily="18" charset="0"/>
              </a:rPr>
              <a:t>Play a traditional game of hide and seek as a family inside the house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12DFD1-08EB-4762-A998-1DDC91E74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44" y="4276578"/>
            <a:ext cx="2587752" cy="19671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464743-EF78-4107-9ED8-717C4EB90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566" y="2579881"/>
            <a:ext cx="1929472" cy="10238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D671704-2087-4962-913D-59AEB2F9B74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2" r="26221"/>
          <a:stretch/>
        </p:blipFill>
        <p:spPr>
          <a:xfrm>
            <a:off x="3829877" y="4489563"/>
            <a:ext cx="1099930" cy="13911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3408113-1A43-4AA8-8840-8184D42526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528" y="1295602"/>
            <a:ext cx="1519392" cy="1001630"/>
          </a:xfrm>
          <a:prstGeom prst="rect">
            <a:avLst/>
          </a:prstGeom>
        </p:spPr>
      </p:pic>
      <p:pic>
        <p:nvPicPr>
          <p:cNvPr id="1026" name="Picture 2" descr="Image result for foot massage children">
            <a:hlinkClick r:id="rId6"/>
            <a:extLst>
              <a:ext uri="{FF2B5EF4-FFF2-40B4-BE49-F238E27FC236}">
                <a16:creationId xmlns:a16="http://schemas.microsoft.com/office/drawing/2014/main" id="{0DF819B8-117B-439E-8ED8-33C8ECF8E2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35" b="7722"/>
          <a:stretch/>
        </p:blipFill>
        <p:spPr bwMode="auto">
          <a:xfrm>
            <a:off x="7641192" y="2199860"/>
            <a:ext cx="988289" cy="122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704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latin typeface="Papyrus" panose="03070502060502030205" pitchFamily="66" charset="0"/>
              </a:rPr>
              <a:t>emotional well-being </a:t>
            </a:r>
            <a:br>
              <a:rPr lang="en-GB" sz="3600" b="1" dirty="0">
                <a:latin typeface="Papyrus" panose="03070502060502030205" pitchFamily="66" charset="0"/>
              </a:rPr>
            </a:br>
            <a:r>
              <a:rPr lang="en-GB" sz="3600" b="1" dirty="0">
                <a:latin typeface="Papyrus" panose="03070502060502030205" pitchFamily="66" charset="0"/>
              </a:rPr>
              <a:t>challenge card TWO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2"/>
            <a:ext cx="2780102" cy="5986822"/>
          </a:xfrm>
          <a:ln w="31750">
            <a:solidFill>
              <a:srgbClr val="FF0000"/>
            </a:solidFill>
            <a:prstDash val="sysDot"/>
          </a:ln>
        </p:spPr>
        <p:txBody>
          <a:bodyPr/>
          <a:lstStyle/>
          <a:p>
            <a:r>
              <a:rPr lang="en-GB" dirty="0">
                <a:latin typeface="Papyrus" panose="03070502060502030205" pitchFamily="66" charset="0"/>
              </a:rPr>
              <a:t> </a:t>
            </a:r>
            <a:r>
              <a:rPr lang="en-GB" b="1" u="sng" dirty="0">
                <a:latin typeface="Papyrus" panose="03070502060502030205" pitchFamily="66" charset="0"/>
              </a:rPr>
              <a:t>cloud watching</a:t>
            </a:r>
          </a:p>
          <a:p>
            <a:r>
              <a:rPr lang="en-GB" sz="2200" dirty="0">
                <a:latin typeface="Papyrus" panose="03070502060502030205" pitchFamily="66" charset="0"/>
              </a:rPr>
              <a:t>When the weather is good, take a walk into your garden and lie down and watch the clouds go by.  See what different shapes and animals the members of your family see in the clouds – not everyone will see the same. 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3"/>
            <a:ext cx="2998760" cy="339836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 panose="03070402050302030203" pitchFamily="66" charset="0"/>
              </a:rPr>
              <a:t> </a:t>
            </a:r>
            <a:r>
              <a:rPr lang="en-GB" b="1" u="sng" dirty="0">
                <a:latin typeface="Bradley Hand ITC" panose="03070402050302030203" pitchFamily="66" charset="0"/>
              </a:rPr>
              <a:t>living room DISCO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Close the curtains, turn out the lights (or switch on your disco ball) and listen and dance to all your family’s favourite songs.  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Hold a dancing competition</a:t>
            </a:r>
            <a:r>
              <a:rPr lang="en-GB" sz="2000" dirty="0">
                <a:latin typeface="Bradley Hand ITC" panose="03070402050302030203" pitchFamily="66" charset="0"/>
              </a:rPr>
              <a:t>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693686" y="1221035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Harrington" panose="04040505050A02020702" pitchFamily="82" charset="0"/>
              </a:rPr>
              <a:t> </a:t>
            </a:r>
            <a:r>
              <a:rPr lang="en-GB" b="1" u="sng" dirty="0">
                <a:latin typeface="Harrington" panose="04040505050A02020702" pitchFamily="82" charset="0"/>
              </a:rPr>
              <a:t>massage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Using hand cream or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moisturiser, take it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turns to massage each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other’s hands and feet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(if you are feeling brave </a:t>
            </a:r>
            <a:r>
              <a:rPr lang="en-GB" dirty="0">
                <a:latin typeface="Harrington" panose="04040505050A02020702" pitchFamily="82" charset="0"/>
                <a:sym typeface="Wingdings" panose="05000000000000000000" pitchFamily="2" charset="2"/>
              </a:rPr>
              <a:t>)</a:t>
            </a:r>
            <a:r>
              <a:rPr lang="en-GB" dirty="0">
                <a:latin typeface="Harrington" panose="04040505050A02020702" pitchFamily="82" charset="0"/>
              </a:rPr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  <a:r>
              <a:rPr lang="en-GB" b="1" u="sng" dirty="0">
                <a:latin typeface="Chiller" panose="04020404031007020602" pitchFamily="82" charset="0"/>
              </a:rPr>
              <a:t>Facetime your family </a:t>
            </a:r>
          </a:p>
          <a:p>
            <a:r>
              <a:rPr lang="en-GB" dirty="0">
                <a:latin typeface="Chiller" panose="04020404031007020602" pitchFamily="82" charset="0"/>
              </a:rPr>
              <a:t>             </a:t>
            </a:r>
            <a:r>
              <a:rPr lang="en-GB" sz="2500" dirty="0">
                <a:latin typeface="Chiller" panose="04020404031007020602" pitchFamily="82" charset="0"/>
              </a:rPr>
              <a:t>Ask your parent / carer’s permission</a:t>
            </a:r>
          </a:p>
          <a:p>
            <a:r>
              <a:rPr lang="en-GB" sz="2500" dirty="0">
                <a:latin typeface="Chiller" panose="04020404031007020602" pitchFamily="82" charset="0"/>
              </a:rPr>
              <a:t>      To facetime one of your family</a:t>
            </a:r>
          </a:p>
          <a:p>
            <a:r>
              <a:rPr lang="en-GB" sz="2500" dirty="0">
                <a:latin typeface="Chiller" panose="04020404031007020602" pitchFamily="82" charset="0"/>
              </a:rPr>
              <a:t>              members.  They will  love to chat with you and see your face.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9123816" y="4053840"/>
            <a:ext cx="2780102" cy="2262554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ookman Old Style" panose="02050604050505020204" pitchFamily="18" charset="0"/>
              </a:rPr>
              <a:t> </a:t>
            </a:r>
            <a:r>
              <a:rPr lang="en-GB" b="1" u="sng" dirty="0">
                <a:latin typeface="Bookman Old Style" panose="02050604050505020204" pitchFamily="18" charset="0"/>
              </a:rPr>
              <a:t>Hide ‘n’ Seek</a:t>
            </a:r>
          </a:p>
          <a:p>
            <a:r>
              <a:rPr lang="en-GB" dirty="0">
                <a:latin typeface="Bookman Old Style" panose="02050604050505020204" pitchFamily="18" charset="0"/>
              </a:rPr>
              <a:t>Play a traditional game of hide and seek as a family inside the house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12DFD1-08EB-4762-A998-1DDC91E74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44" y="4276578"/>
            <a:ext cx="2587752" cy="19671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464743-EF78-4107-9ED8-717C4EB90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566" y="2579881"/>
            <a:ext cx="1929472" cy="10238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D671704-2087-4962-913D-59AEB2F9B74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2" r="26221"/>
          <a:stretch/>
        </p:blipFill>
        <p:spPr>
          <a:xfrm>
            <a:off x="3829877" y="4489563"/>
            <a:ext cx="1099930" cy="13911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3408113-1A43-4AA8-8840-8184D42526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528" y="1295602"/>
            <a:ext cx="1519392" cy="1001630"/>
          </a:xfrm>
          <a:prstGeom prst="rect">
            <a:avLst/>
          </a:prstGeom>
        </p:spPr>
      </p:pic>
      <p:pic>
        <p:nvPicPr>
          <p:cNvPr id="1026" name="Picture 2" descr="Image result for foot massage children">
            <a:hlinkClick r:id="rId6"/>
            <a:extLst>
              <a:ext uri="{FF2B5EF4-FFF2-40B4-BE49-F238E27FC236}">
                <a16:creationId xmlns:a16="http://schemas.microsoft.com/office/drawing/2014/main" id="{0DF819B8-117B-439E-8ED8-33C8ECF8E2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35" b="7722"/>
          <a:stretch/>
        </p:blipFill>
        <p:spPr bwMode="auto">
          <a:xfrm>
            <a:off x="7641192" y="2199860"/>
            <a:ext cx="988289" cy="122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999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latin typeface="Papyrus" panose="03070502060502030205" pitchFamily="66" charset="0"/>
              </a:rPr>
              <a:t>emotional well-being </a:t>
            </a:r>
            <a:br>
              <a:rPr lang="en-GB" sz="3600" b="1" dirty="0">
                <a:latin typeface="Papyrus" panose="03070502060502030205" pitchFamily="66" charset="0"/>
              </a:rPr>
            </a:br>
            <a:r>
              <a:rPr lang="en-GB" sz="3600" b="1" dirty="0">
                <a:latin typeface="Papyrus" panose="03070502060502030205" pitchFamily="66" charset="0"/>
              </a:rPr>
              <a:t>challenge card THREE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2"/>
            <a:ext cx="2780102" cy="5986822"/>
          </a:xfrm>
          <a:ln w="31750">
            <a:solidFill>
              <a:srgbClr val="FF0000"/>
            </a:solidFill>
            <a:prstDash val="sysDot"/>
          </a:ln>
        </p:spPr>
        <p:txBody>
          <a:bodyPr/>
          <a:lstStyle/>
          <a:p>
            <a:r>
              <a:rPr lang="en-GB" dirty="0">
                <a:latin typeface="Papyrus" panose="03070502060502030205" pitchFamily="66" charset="0"/>
              </a:rPr>
              <a:t> </a:t>
            </a:r>
            <a:r>
              <a:rPr lang="en-GB" b="1" u="sng" dirty="0">
                <a:latin typeface="Papyrus" panose="03070502060502030205" pitchFamily="66" charset="0"/>
              </a:rPr>
              <a:t>cloud watching</a:t>
            </a:r>
          </a:p>
          <a:p>
            <a:r>
              <a:rPr lang="en-GB" sz="2200" dirty="0">
                <a:latin typeface="Papyrus" panose="03070502060502030205" pitchFamily="66" charset="0"/>
              </a:rPr>
              <a:t>When the weather is good, take a walk into your garden and lie down and watch the clouds go by.  See what different shapes and animals the members of your family see in the clouds – not everyone will see the same. 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3"/>
            <a:ext cx="2998760" cy="339836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 panose="03070402050302030203" pitchFamily="66" charset="0"/>
              </a:rPr>
              <a:t> </a:t>
            </a:r>
            <a:r>
              <a:rPr lang="en-GB" b="1" u="sng" dirty="0">
                <a:latin typeface="Bradley Hand ITC" panose="03070402050302030203" pitchFamily="66" charset="0"/>
              </a:rPr>
              <a:t>living room DISCO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Close the curtains, turn out the lights (or switch on your disco ball) and listen and dance to all your family’s favourite songs.  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Hold a dancing competition</a:t>
            </a:r>
            <a:r>
              <a:rPr lang="en-GB" sz="2000" dirty="0">
                <a:latin typeface="Bradley Hand ITC" panose="03070402050302030203" pitchFamily="66" charset="0"/>
              </a:rPr>
              <a:t>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693686" y="1221035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Harrington" panose="04040505050A02020702" pitchFamily="82" charset="0"/>
              </a:rPr>
              <a:t> </a:t>
            </a:r>
            <a:r>
              <a:rPr lang="en-GB" b="1" u="sng" dirty="0">
                <a:latin typeface="Harrington" panose="04040505050A02020702" pitchFamily="82" charset="0"/>
              </a:rPr>
              <a:t>massage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Using hand cream or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moisturiser, take it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turns to massage each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other’s hands and feet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(if you are feeling brave </a:t>
            </a:r>
            <a:r>
              <a:rPr lang="en-GB" dirty="0">
                <a:latin typeface="Harrington" panose="04040505050A02020702" pitchFamily="82" charset="0"/>
                <a:sym typeface="Wingdings" panose="05000000000000000000" pitchFamily="2" charset="2"/>
              </a:rPr>
              <a:t>)</a:t>
            </a:r>
            <a:r>
              <a:rPr lang="en-GB" dirty="0">
                <a:latin typeface="Harrington" panose="04040505050A02020702" pitchFamily="82" charset="0"/>
              </a:rPr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  <a:r>
              <a:rPr lang="en-GB" b="1" u="sng" dirty="0">
                <a:latin typeface="Chiller" panose="04020404031007020602" pitchFamily="82" charset="0"/>
              </a:rPr>
              <a:t>Facetime your family </a:t>
            </a:r>
          </a:p>
          <a:p>
            <a:r>
              <a:rPr lang="en-GB" dirty="0">
                <a:latin typeface="Chiller" panose="04020404031007020602" pitchFamily="82" charset="0"/>
              </a:rPr>
              <a:t>             </a:t>
            </a:r>
            <a:r>
              <a:rPr lang="en-GB" sz="2500" dirty="0">
                <a:latin typeface="Chiller" panose="04020404031007020602" pitchFamily="82" charset="0"/>
              </a:rPr>
              <a:t>Ask your parent / carer’s permission</a:t>
            </a:r>
          </a:p>
          <a:p>
            <a:r>
              <a:rPr lang="en-GB" sz="2500" dirty="0">
                <a:latin typeface="Chiller" panose="04020404031007020602" pitchFamily="82" charset="0"/>
              </a:rPr>
              <a:t>      To facetime one of your family</a:t>
            </a:r>
          </a:p>
          <a:p>
            <a:r>
              <a:rPr lang="en-GB" sz="2500" dirty="0">
                <a:latin typeface="Chiller" panose="04020404031007020602" pitchFamily="82" charset="0"/>
              </a:rPr>
              <a:t>              members.  They will  love to chat with you and see your face.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9123816" y="4053840"/>
            <a:ext cx="2780102" cy="2262554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ookman Old Style" panose="02050604050505020204" pitchFamily="18" charset="0"/>
              </a:rPr>
              <a:t> </a:t>
            </a:r>
            <a:r>
              <a:rPr lang="en-GB" b="1" u="sng" dirty="0">
                <a:latin typeface="Bookman Old Style" panose="02050604050505020204" pitchFamily="18" charset="0"/>
              </a:rPr>
              <a:t>Hide ‘n’ Seek</a:t>
            </a:r>
          </a:p>
          <a:p>
            <a:r>
              <a:rPr lang="en-GB" dirty="0">
                <a:latin typeface="Bookman Old Style" panose="02050604050505020204" pitchFamily="18" charset="0"/>
              </a:rPr>
              <a:t>Play a traditional game of hide and seek as a family inside the house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12DFD1-08EB-4762-A998-1DDC91E74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44" y="4276578"/>
            <a:ext cx="2587752" cy="19671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464743-EF78-4107-9ED8-717C4EB90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566" y="2579881"/>
            <a:ext cx="1929472" cy="10238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D671704-2087-4962-913D-59AEB2F9B74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2" r="26221"/>
          <a:stretch/>
        </p:blipFill>
        <p:spPr>
          <a:xfrm>
            <a:off x="3829877" y="4489563"/>
            <a:ext cx="1099930" cy="13911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3408113-1A43-4AA8-8840-8184D42526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528" y="1295602"/>
            <a:ext cx="1519392" cy="1001630"/>
          </a:xfrm>
          <a:prstGeom prst="rect">
            <a:avLst/>
          </a:prstGeom>
        </p:spPr>
      </p:pic>
      <p:pic>
        <p:nvPicPr>
          <p:cNvPr id="1026" name="Picture 2" descr="Image result for foot massage children">
            <a:hlinkClick r:id="rId6"/>
            <a:extLst>
              <a:ext uri="{FF2B5EF4-FFF2-40B4-BE49-F238E27FC236}">
                <a16:creationId xmlns:a16="http://schemas.microsoft.com/office/drawing/2014/main" id="{0DF819B8-117B-439E-8ED8-33C8ECF8E2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35" b="7722"/>
          <a:stretch/>
        </p:blipFill>
        <p:spPr bwMode="auto">
          <a:xfrm>
            <a:off x="7641192" y="2199860"/>
            <a:ext cx="988289" cy="122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908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latin typeface="Papyrus" panose="03070502060502030205" pitchFamily="66" charset="0"/>
              </a:rPr>
              <a:t>emotional well-being </a:t>
            </a:r>
            <a:br>
              <a:rPr lang="en-GB" sz="3600" b="1" dirty="0">
                <a:latin typeface="Papyrus" panose="03070502060502030205" pitchFamily="66" charset="0"/>
              </a:rPr>
            </a:br>
            <a:r>
              <a:rPr lang="en-GB" sz="3600" b="1" dirty="0">
                <a:latin typeface="Papyrus" panose="03070502060502030205" pitchFamily="66" charset="0"/>
              </a:rPr>
              <a:t>challenge card FOUR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2"/>
            <a:ext cx="2780102" cy="5986822"/>
          </a:xfrm>
          <a:ln w="31750">
            <a:solidFill>
              <a:srgbClr val="FF0000"/>
            </a:solidFill>
            <a:prstDash val="sysDot"/>
          </a:ln>
        </p:spPr>
        <p:txBody>
          <a:bodyPr/>
          <a:lstStyle/>
          <a:p>
            <a:r>
              <a:rPr lang="en-GB" dirty="0">
                <a:latin typeface="Papyrus" panose="03070502060502030205" pitchFamily="66" charset="0"/>
              </a:rPr>
              <a:t> </a:t>
            </a:r>
            <a:r>
              <a:rPr lang="en-GB" b="1" u="sng" dirty="0">
                <a:latin typeface="Papyrus" panose="03070502060502030205" pitchFamily="66" charset="0"/>
              </a:rPr>
              <a:t>cloud watching</a:t>
            </a:r>
          </a:p>
          <a:p>
            <a:r>
              <a:rPr lang="en-GB" sz="2200" dirty="0">
                <a:latin typeface="Papyrus" panose="03070502060502030205" pitchFamily="66" charset="0"/>
              </a:rPr>
              <a:t>When the weather is good, take a walk into your garden and lie down and watch the clouds go by.  See what different shapes and animals the members of your family see in the clouds – not everyone will see the same. 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3"/>
            <a:ext cx="2998760" cy="339836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 panose="03070402050302030203" pitchFamily="66" charset="0"/>
              </a:rPr>
              <a:t> </a:t>
            </a:r>
            <a:r>
              <a:rPr lang="en-GB" b="1" u="sng" dirty="0">
                <a:latin typeface="Bradley Hand ITC" panose="03070402050302030203" pitchFamily="66" charset="0"/>
              </a:rPr>
              <a:t>living room DISCO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Close the curtains, turn out the lights (or switch on your disco ball) and listen and dance to all your family’s favourite songs.  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Hold a dancing competition</a:t>
            </a:r>
            <a:r>
              <a:rPr lang="en-GB" sz="2000" dirty="0">
                <a:latin typeface="Bradley Hand ITC" panose="03070402050302030203" pitchFamily="66" charset="0"/>
              </a:rPr>
              <a:t>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693686" y="1221035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Harrington" panose="04040505050A02020702" pitchFamily="82" charset="0"/>
              </a:rPr>
              <a:t> </a:t>
            </a:r>
            <a:r>
              <a:rPr lang="en-GB" b="1" u="sng" dirty="0">
                <a:latin typeface="Harrington" panose="04040505050A02020702" pitchFamily="82" charset="0"/>
              </a:rPr>
              <a:t>massage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Using hand cream or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moisturiser, take it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turns to massage each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other’s hands and feet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(if you are feeling brave </a:t>
            </a:r>
            <a:r>
              <a:rPr lang="en-GB" dirty="0">
                <a:latin typeface="Harrington" panose="04040505050A02020702" pitchFamily="82" charset="0"/>
                <a:sym typeface="Wingdings" panose="05000000000000000000" pitchFamily="2" charset="2"/>
              </a:rPr>
              <a:t>)</a:t>
            </a:r>
            <a:r>
              <a:rPr lang="en-GB" dirty="0">
                <a:latin typeface="Harrington" panose="04040505050A02020702" pitchFamily="82" charset="0"/>
              </a:rPr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  <a:r>
              <a:rPr lang="en-GB" b="1" u="sng" dirty="0">
                <a:latin typeface="Chiller" panose="04020404031007020602" pitchFamily="82" charset="0"/>
              </a:rPr>
              <a:t>Facetime your family </a:t>
            </a:r>
          </a:p>
          <a:p>
            <a:r>
              <a:rPr lang="en-GB" dirty="0">
                <a:latin typeface="Chiller" panose="04020404031007020602" pitchFamily="82" charset="0"/>
              </a:rPr>
              <a:t>             </a:t>
            </a:r>
            <a:r>
              <a:rPr lang="en-GB" sz="2500" dirty="0">
                <a:latin typeface="Chiller" panose="04020404031007020602" pitchFamily="82" charset="0"/>
              </a:rPr>
              <a:t>Ask your parent / carer’s permission</a:t>
            </a:r>
          </a:p>
          <a:p>
            <a:r>
              <a:rPr lang="en-GB" sz="2500" dirty="0">
                <a:latin typeface="Chiller" panose="04020404031007020602" pitchFamily="82" charset="0"/>
              </a:rPr>
              <a:t>      To facetime one of your family</a:t>
            </a:r>
          </a:p>
          <a:p>
            <a:r>
              <a:rPr lang="en-GB" sz="2500" dirty="0">
                <a:latin typeface="Chiller" panose="04020404031007020602" pitchFamily="82" charset="0"/>
              </a:rPr>
              <a:t>              members.  They will  love to chat with you and see your face.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9123816" y="4053840"/>
            <a:ext cx="2780102" cy="2262554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ookman Old Style" panose="02050604050505020204" pitchFamily="18" charset="0"/>
              </a:rPr>
              <a:t> </a:t>
            </a:r>
            <a:r>
              <a:rPr lang="en-GB" b="1" u="sng" dirty="0">
                <a:latin typeface="Bookman Old Style" panose="02050604050505020204" pitchFamily="18" charset="0"/>
              </a:rPr>
              <a:t>Hide ‘n’ Seek</a:t>
            </a:r>
          </a:p>
          <a:p>
            <a:r>
              <a:rPr lang="en-GB" dirty="0">
                <a:latin typeface="Bookman Old Style" panose="02050604050505020204" pitchFamily="18" charset="0"/>
              </a:rPr>
              <a:t>Play a traditional game of hide and seek as a family inside the house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12DFD1-08EB-4762-A998-1DDC91E74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44" y="4276578"/>
            <a:ext cx="2587752" cy="19671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464743-EF78-4107-9ED8-717C4EB90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566" y="2579881"/>
            <a:ext cx="1929472" cy="10238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D671704-2087-4962-913D-59AEB2F9B74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2" r="26221"/>
          <a:stretch/>
        </p:blipFill>
        <p:spPr>
          <a:xfrm>
            <a:off x="3829877" y="4489563"/>
            <a:ext cx="1099930" cy="13911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3408113-1A43-4AA8-8840-8184D42526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528" y="1295602"/>
            <a:ext cx="1519392" cy="1001630"/>
          </a:xfrm>
          <a:prstGeom prst="rect">
            <a:avLst/>
          </a:prstGeom>
        </p:spPr>
      </p:pic>
      <p:pic>
        <p:nvPicPr>
          <p:cNvPr id="1026" name="Picture 2" descr="Image result for foot massage children">
            <a:hlinkClick r:id="rId6"/>
            <a:extLst>
              <a:ext uri="{FF2B5EF4-FFF2-40B4-BE49-F238E27FC236}">
                <a16:creationId xmlns:a16="http://schemas.microsoft.com/office/drawing/2014/main" id="{0DF819B8-117B-439E-8ED8-33C8ECF8E2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35" b="7722"/>
          <a:stretch/>
        </p:blipFill>
        <p:spPr bwMode="auto">
          <a:xfrm>
            <a:off x="7641192" y="2199860"/>
            <a:ext cx="988289" cy="122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1092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latin typeface="Papyrus" panose="03070502060502030205" pitchFamily="66" charset="0"/>
              </a:rPr>
              <a:t>emotional well-being </a:t>
            </a:r>
            <a:br>
              <a:rPr lang="en-GB" sz="3600" b="1" dirty="0">
                <a:latin typeface="Papyrus" panose="03070502060502030205" pitchFamily="66" charset="0"/>
              </a:rPr>
            </a:br>
            <a:r>
              <a:rPr lang="en-GB" sz="3600" b="1" dirty="0">
                <a:latin typeface="Papyrus" panose="03070502060502030205" pitchFamily="66" charset="0"/>
              </a:rPr>
              <a:t>challenge </a:t>
            </a:r>
            <a:r>
              <a:rPr lang="en-GB" sz="3600" b="1">
                <a:latin typeface="Papyrus" panose="03070502060502030205" pitchFamily="66" charset="0"/>
              </a:rPr>
              <a:t>card FIVE</a:t>
            </a:r>
            <a:endParaRPr lang="en-GB" sz="3600" b="1" dirty="0">
              <a:latin typeface="Papyrus" panose="03070502060502030205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2"/>
            <a:ext cx="2780102" cy="5986822"/>
          </a:xfrm>
          <a:ln w="31750">
            <a:solidFill>
              <a:srgbClr val="FF0000"/>
            </a:solidFill>
            <a:prstDash val="sysDot"/>
          </a:ln>
        </p:spPr>
        <p:txBody>
          <a:bodyPr/>
          <a:lstStyle/>
          <a:p>
            <a:r>
              <a:rPr lang="en-GB" dirty="0">
                <a:latin typeface="Papyrus" panose="03070502060502030205" pitchFamily="66" charset="0"/>
              </a:rPr>
              <a:t> </a:t>
            </a:r>
            <a:r>
              <a:rPr lang="en-GB" b="1" u="sng" dirty="0">
                <a:latin typeface="Papyrus" panose="03070502060502030205" pitchFamily="66" charset="0"/>
              </a:rPr>
              <a:t>cloud watching</a:t>
            </a:r>
          </a:p>
          <a:p>
            <a:r>
              <a:rPr lang="en-GB" sz="2200" dirty="0">
                <a:latin typeface="Papyrus" panose="03070502060502030205" pitchFamily="66" charset="0"/>
              </a:rPr>
              <a:t>When the weather is good, take a walk into your garden and lie down and watch the clouds go by.  See what different shapes and animals the members of your family see in the clouds – not everyone will see the same. 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3"/>
            <a:ext cx="2998760" cy="339836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Bradley Hand ITC" panose="03070402050302030203" pitchFamily="66" charset="0"/>
              </a:rPr>
              <a:t> </a:t>
            </a:r>
            <a:r>
              <a:rPr lang="en-GB" b="1" u="sng" dirty="0">
                <a:latin typeface="Bradley Hand ITC" panose="03070402050302030203" pitchFamily="66" charset="0"/>
              </a:rPr>
              <a:t>living room DISCO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Close the curtains, turn out the lights (or switch on your disco ball) and listen and dance to all your family’s favourite songs.  </a:t>
            </a:r>
          </a:p>
          <a:p>
            <a:r>
              <a:rPr lang="en-GB" sz="1800" dirty="0">
                <a:latin typeface="Bradley Hand ITC" panose="03070402050302030203" pitchFamily="66" charset="0"/>
              </a:rPr>
              <a:t>Hold a dancing competition</a:t>
            </a:r>
            <a:r>
              <a:rPr lang="en-GB" sz="2000" dirty="0">
                <a:latin typeface="Bradley Hand ITC" panose="03070402050302030203" pitchFamily="66" charset="0"/>
              </a:rPr>
              <a:t>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693686" y="1221035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Harrington" panose="04040505050A02020702" pitchFamily="82" charset="0"/>
              </a:rPr>
              <a:t> </a:t>
            </a:r>
            <a:r>
              <a:rPr lang="en-GB" b="1" u="sng" dirty="0">
                <a:latin typeface="Harrington" panose="04040505050A02020702" pitchFamily="82" charset="0"/>
              </a:rPr>
              <a:t>massage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Using hand cream or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moisturiser, take it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turns to massage each 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other’s hands and feet</a:t>
            </a:r>
          </a:p>
          <a:p>
            <a:pPr algn="l"/>
            <a:r>
              <a:rPr lang="en-GB" dirty="0">
                <a:latin typeface="Harrington" panose="04040505050A02020702" pitchFamily="82" charset="0"/>
              </a:rPr>
              <a:t>(if you are feeling brave </a:t>
            </a:r>
            <a:r>
              <a:rPr lang="en-GB" dirty="0">
                <a:latin typeface="Harrington" panose="04040505050A02020702" pitchFamily="82" charset="0"/>
                <a:sym typeface="Wingdings" panose="05000000000000000000" pitchFamily="2" charset="2"/>
              </a:rPr>
              <a:t>)</a:t>
            </a:r>
            <a:r>
              <a:rPr lang="en-GB" dirty="0">
                <a:latin typeface="Harrington" panose="04040505050A02020702" pitchFamily="82" charset="0"/>
              </a:rPr>
              <a:t> 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 </a:t>
            </a:r>
            <a:r>
              <a:rPr lang="en-GB" b="1" u="sng" dirty="0">
                <a:latin typeface="Chiller" panose="04020404031007020602" pitchFamily="82" charset="0"/>
              </a:rPr>
              <a:t>Facetime your family </a:t>
            </a:r>
          </a:p>
          <a:p>
            <a:r>
              <a:rPr lang="en-GB" dirty="0">
                <a:latin typeface="Chiller" panose="04020404031007020602" pitchFamily="82" charset="0"/>
              </a:rPr>
              <a:t>             </a:t>
            </a:r>
            <a:r>
              <a:rPr lang="en-GB" sz="2500" dirty="0">
                <a:latin typeface="Chiller" panose="04020404031007020602" pitchFamily="82" charset="0"/>
              </a:rPr>
              <a:t>Ask your parent / carer’s permission</a:t>
            </a:r>
          </a:p>
          <a:p>
            <a:r>
              <a:rPr lang="en-GB" sz="2500" dirty="0">
                <a:latin typeface="Chiller" panose="04020404031007020602" pitchFamily="82" charset="0"/>
              </a:rPr>
              <a:t>      To facetime one of your family</a:t>
            </a:r>
          </a:p>
          <a:p>
            <a:r>
              <a:rPr lang="en-GB" sz="2500" dirty="0">
                <a:latin typeface="Chiller" panose="04020404031007020602" pitchFamily="82" charset="0"/>
              </a:rPr>
              <a:t>              members.  They will  love to chat with you and see your face.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9123816" y="4053840"/>
            <a:ext cx="2780102" cy="2262554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ookman Old Style" panose="02050604050505020204" pitchFamily="18" charset="0"/>
              </a:rPr>
              <a:t> </a:t>
            </a:r>
            <a:r>
              <a:rPr lang="en-GB" b="1" u="sng" dirty="0">
                <a:latin typeface="Bookman Old Style" panose="02050604050505020204" pitchFamily="18" charset="0"/>
              </a:rPr>
              <a:t>Hide ‘n’ Seek</a:t>
            </a:r>
          </a:p>
          <a:p>
            <a:r>
              <a:rPr lang="en-GB" dirty="0">
                <a:latin typeface="Bookman Old Style" panose="02050604050505020204" pitchFamily="18" charset="0"/>
              </a:rPr>
              <a:t>Play a traditional game of hide and seek as a family inside the house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12DFD1-08EB-4762-A998-1DDC91E74E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44" y="4276578"/>
            <a:ext cx="2587752" cy="196713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464743-EF78-4107-9ED8-717C4EB90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566" y="2579881"/>
            <a:ext cx="1929472" cy="102389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D671704-2087-4962-913D-59AEB2F9B74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2" r="26221"/>
          <a:stretch/>
        </p:blipFill>
        <p:spPr>
          <a:xfrm>
            <a:off x="3829877" y="4489563"/>
            <a:ext cx="1099930" cy="139110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3408113-1A43-4AA8-8840-8184D42526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528" y="1295602"/>
            <a:ext cx="1519392" cy="1001630"/>
          </a:xfrm>
          <a:prstGeom prst="rect">
            <a:avLst/>
          </a:prstGeom>
        </p:spPr>
      </p:pic>
      <p:pic>
        <p:nvPicPr>
          <p:cNvPr id="1026" name="Picture 2" descr="Image result for foot massage children">
            <a:hlinkClick r:id="rId6"/>
            <a:extLst>
              <a:ext uri="{FF2B5EF4-FFF2-40B4-BE49-F238E27FC236}">
                <a16:creationId xmlns:a16="http://schemas.microsoft.com/office/drawing/2014/main" id="{0DF819B8-117B-439E-8ED8-33C8ECF8E2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35" b="7722"/>
          <a:stretch/>
        </p:blipFill>
        <p:spPr bwMode="auto">
          <a:xfrm>
            <a:off x="7641192" y="2199860"/>
            <a:ext cx="988289" cy="122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001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845</Words>
  <Application>Microsoft Office PowerPoint</Application>
  <PresentationFormat>Widescreen</PresentationFormat>
  <Paragraphs>105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Bookman Old Style</vt:lpstr>
      <vt:lpstr>Bradley Hand ITC</vt:lpstr>
      <vt:lpstr>Calibri</vt:lpstr>
      <vt:lpstr>Calibri Light</vt:lpstr>
      <vt:lpstr>Chiller</vt:lpstr>
      <vt:lpstr>Harrington</vt:lpstr>
      <vt:lpstr>Papyrus</vt:lpstr>
      <vt:lpstr>Wingdings</vt:lpstr>
      <vt:lpstr>Office Theme</vt:lpstr>
      <vt:lpstr>emotional well-being  challenge card ONE</vt:lpstr>
      <vt:lpstr>emotional well-being  challenge card TWO</vt:lpstr>
      <vt:lpstr>emotional well-being  challenge card THREE</vt:lpstr>
      <vt:lpstr>emotional well-being  challenge card FOUR</vt:lpstr>
      <vt:lpstr>emotional well-being  challenge card FIVE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well-being  challenge card ONE</dc:title>
  <dc:creator>Karen Field</dc:creator>
  <cp:lastModifiedBy>Karen Field</cp:lastModifiedBy>
  <cp:revision>6</cp:revision>
  <dcterms:created xsi:type="dcterms:W3CDTF">2020-03-19T21:16:09Z</dcterms:created>
  <dcterms:modified xsi:type="dcterms:W3CDTF">2020-03-23T11:37:45Z</dcterms:modified>
</cp:coreProperties>
</file>