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73" r:id="rId4"/>
    <p:sldId id="274" r:id="rId5"/>
    <p:sldId id="267" r:id="rId6"/>
    <p:sldId id="268" r:id="rId7"/>
    <p:sldId id="276" r:id="rId8"/>
    <p:sldId id="264" r:id="rId9"/>
    <p:sldId id="261" r:id="rId10"/>
    <p:sldId id="260" r:id="rId11"/>
    <p:sldId id="279" r:id="rId12"/>
    <p:sldId id="258" r:id="rId13"/>
    <p:sldId id="259" r:id="rId14"/>
    <p:sldId id="277" r:id="rId15"/>
    <p:sldId id="262" r:id="rId16"/>
    <p:sldId id="263" r:id="rId17"/>
    <p:sldId id="265" r:id="rId18"/>
    <p:sldId id="278" r:id="rId19"/>
    <p:sldId id="281" r:id="rId20"/>
    <p:sldId id="266" r:id="rId21"/>
    <p:sldId id="270" r:id="rId22"/>
    <p:sldId id="280" r:id="rId23"/>
    <p:sldId id="27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Kenny" userId="2e93c474-4982-491a-ae7b-34408ed9a6f3" providerId="ADAL" clId="{5B1D5B82-1DF7-4140-A63A-EE832C98D55C}"/>
    <pc:docChg chg="custSel modSld">
      <pc:chgData name="Clare Kenny" userId="2e93c474-4982-491a-ae7b-34408ed9a6f3" providerId="ADAL" clId="{5B1D5B82-1DF7-4140-A63A-EE832C98D55C}" dt="2023-09-12T21:22:42.592" v="473" actId="20577"/>
      <pc:docMkLst>
        <pc:docMk/>
      </pc:docMkLst>
      <pc:sldChg chg="modSp">
        <pc:chgData name="Clare Kenny" userId="2e93c474-4982-491a-ae7b-34408ed9a6f3" providerId="ADAL" clId="{5B1D5B82-1DF7-4140-A63A-EE832C98D55C}" dt="2023-09-12T20:46:06.206" v="49" actId="20577"/>
        <pc:sldMkLst>
          <pc:docMk/>
          <pc:sldMk cId="0" sldId="256"/>
        </pc:sldMkLst>
        <pc:spChg chg="mod">
          <ac:chgData name="Clare Kenny" userId="2e93c474-4982-491a-ae7b-34408ed9a6f3" providerId="ADAL" clId="{5B1D5B82-1DF7-4140-A63A-EE832C98D55C}" dt="2023-09-12T20:46:06.206" v="49" actId="20577"/>
          <ac:spMkLst>
            <pc:docMk/>
            <pc:sldMk cId="0" sldId="256"/>
            <ac:spMk id="3075" creationId="{63EEA21E-1445-41BD-BE98-86403FB8AD45}"/>
          </ac:spMkLst>
        </pc:spChg>
      </pc:sldChg>
      <pc:sldChg chg="modSp">
        <pc:chgData name="Clare Kenny" userId="2e93c474-4982-491a-ae7b-34408ed9a6f3" providerId="ADAL" clId="{5B1D5B82-1DF7-4140-A63A-EE832C98D55C}" dt="2023-09-12T21:15:55.703" v="167" actId="20577"/>
        <pc:sldMkLst>
          <pc:docMk/>
          <pc:sldMk cId="0" sldId="261"/>
        </pc:sldMkLst>
        <pc:spChg chg="mod">
          <ac:chgData name="Clare Kenny" userId="2e93c474-4982-491a-ae7b-34408ed9a6f3" providerId="ADAL" clId="{5B1D5B82-1DF7-4140-A63A-EE832C98D55C}" dt="2023-09-12T21:15:55.703" v="167" actId="20577"/>
          <ac:spMkLst>
            <pc:docMk/>
            <pc:sldMk cId="0" sldId="261"/>
            <ac:spMk id="11272" creationId="{17196253-F5FF-444D-B992-868EF94C6734}"/>
          </ac:spMkLst>
        </pc:spChg>
      </pc:sldChg>
      <pc:sldChg chg="modSp">
        <pc:chgData name="Clare Kenny" userId="2e93c474-4982-491a-ae7b-34408ed9a6f3" providerId="ADAL" clId="{5B1D5B82-1DF7-4140-A63A-EE832C98D55C}" dt="2023-09-12T21:20:12.067" v="372" actId="1076"/>
        <pc:sldMkLst>
          <pc:docMk/>
          <pc:sldMk cId="0" sldId="262"/>
        </pc:sldMkLst>
        <pc:spChg chg="mod">
          <ac:chgData name="Clare Kenny" userId="2e93c474-4982-491a-ae7b-34408ed9a6f3" providerId="ADAL" clId="{5B1D5B82-1DF7-4140-A63A-EE832C98D55C}" dt="2023-09-12T21:20:06.532" v="370" actId="20577"/>
          <ac:spMkLst>
            <pc:docMk/>
            <pc:sldMk cId="0" sldId="262"/>
            <ac:spMk id="17411" creationId="{403EDC14-5683-41DF-BA57-44823AE93CBC}"/>
          </ac:spMkLst>
        </pc:spChg>
        <pc:picChg chg="mod">
          <ac:chgData name="Clare Kenny" userId="2e93c474-4982-491a-ae7b-34408ed9a6f3" providerId="ADAL" clId="{5B1D5B82-1DF7-4140-A63A-EE832C98D55C}" dt="2023-09-12T21:20:12.067" v="372" actId="1076"/>
          <ac:picMkLst>
            <pc:docMk/>
            <pc:sldMk cId="0" sldId="262"/>
            <ac:picMk id="17412" creationId="{23F51A5C-01C7-4088-801E-315B7CB39985}"/>
          </ac:picMkLst>
        </pc:picChg>
      </pc:sldChg>
      <pc:sldChg chg="modSp">
        <pc:chgData name="Clare Kenny" userId="2e93c474-4982-491a-ae7b-34408ed9a6f3" providerId="ADAL" clId="{5B1D5B82-1DF7-4140-A63A-EE832C98D55C}" dt="2023-09-12T21:21:24.471" v="443" actId="20577"/>
        <pc:sldMkLst>
          <pc:docMk/>
          <pc:sldMk cId="0" sldId="263"/>
        </pc:sldMkLst>
        <pc:spChg chg="mod">
          <ac:chgData name="Clare Kenny" userId="2e93c474-4982-491a-ae7b-34408ed9a6f3" providerId="ADAL" clId="{5B1D5B82-1DF7-4140-A63A-EE832C98D55C}" dt="2023-09-12T21:21:24.471" v="443" actId="20577"/>
          <ac:spMkLst>
            <pc:docMk/>
            <pc:sldMk cId="0" sldId="263"/>
            <ac:spMk id="18435" creationId="{DC63CC92-CB64-4A7F-A5B6-8CD5D494A4C9}"/>
          </ac:spMkLst>
        </pc:spChg>
      </pc:sldChg>
      <pc:sldChg chg="modSp">
        <pc:chgData name="Clare Kenny" userId="2e93c474-4982-491a-ae7b-34408ed9a6f3" providerId="ADAL" clId="{5B1D5B82-1DF7-4140-A63A-EE832C98D55C}" dt="2023-09-12T21:14:51.481" v="125" actId="20577"/>
        <pc:sldMkLst>
          <pc:docMk/>
          <pc:sldMk cId="0" sldId="267"/>
        </pc:sldMkLst>
        <pc:spChg chg="mod">
          <ac:chgData name="Clare Kenny" userId="2e93c474-4982-491a-ae7b-34408ed9a6f3" providerId="ADAL" clId="{5B1D5B82-1DF7-4140-A63A-EE832C98D55C}" dt="2023-09-12T21:14:51.481" v="125" actId="20577"/>
          <ac:spMkLst>
            <pc:docMk/>
            <pc:sldMk cId="0" sldId="267"/>
            <ac:spMk id="8195" creationId="{3A039795-4F74-4119-9FB2-90F459E9E5C0}"/>
          </ac:spMkLst>
        </pc:spChg>
      </pc:sldChg>
      <pc:sldChg chg="modSp">
        <pc:chgData name="Clare Kenny" userId="2e93c474-4982-491a-ae7b-34408ed9a6f3" providerId="ADAL" clId="{5B1D5B82-1DF7-4140-A63A-EE832C98D55C}" dt="2023-09-12T21:19:23.207" v="337" actId="1076"/>
        <pc:sldMkLst>
          <pc:docMk/>
          <pc:sldMk cId="0" sldId="277"/>
        </pc:sldMkLst>
        <pc:spChg chg="mod">
          <ac:chgData name="Clare Kenny" userId="2e93c474-4982-491a-ae7b-34408ed9a6f3" providerId="ADAL" clId="{5B1D5B82-1DF7-4140-A63A-EE832C98D55C}" dt="2023-09-12T21:19:18.644" v="336" actId="255"/>
          <ac:spMkLst>
            <pc:docMk/>
            <pc:sldMk cId="0" sldId="277"/>
            <ac:spMk id="10248" creationId="{D075B075-50F8-446F-B714-77AEAFD193DA}"/>
          </ac:spMkLst>
        </pc:spChg>
        <pc:picChg chg="mod">
          <ac:chgData name="Clare Kenny" userId="2e93c474-4982-491a-ae7b-34408ed9a6f3" providerId="ADAL" clId="{5B1D5B82-1DF7-4140-A63A-EE832C98D55C}" dt="2023-09-12T21:19:23.207" v="337" actId="1076"/>
          <ac:picMkLst>
            <pc:docMk/>
            <pc:sldMk cId="0" sldId="277"/>
            <ac:picMk id="16396" creationId="{61508A66-6ADD-411E-B453-C30F527CA323}"/>
          </ac:picMkLst>
        </pc:picChg>
      </pc:sldChg>
      <pc:sldChg chg="modSp">
        <pc:chgData name="Clare Kenny" userId="2e93c474-4982-491a-ae7b-34408ed9a6f3" providerId="ADAL" clId="{5B1D5B82-1DF7-4140-A63A-EE832C98D55C}" dt="2023-09-12T21:21:53.425" v="445" actId="20577"/>
        <pc:sldMkLst>
          <pc:docMk/>
          <pc:sldMk cId="0" sldId="278"/>
        </pc:sldMkLst>
        <pc:spChg chg="mod">
          <ac:chgData name="Clare Kenny" userId="2e93c474-4982-491a-ae7b-34408ed9a6f3" providerId="ADAL" clId="{5B1D5B82-1DF7-4140-A63A-EE832C98D55C}" dt="2023-09-12T21:21:53.425" v="445" actId="20577"/>
          <ac:spMkLst>
            <pc:docMk/>
            <pc:sldMk cId="0" sldId="278"/>
            <ac:spMk id="20483" creationId="{0D9F3551-E575-4FE5-A126-5D03DFA80C1B}"/>
          </ac:spMkLst>
        </pc:spChg>
      </pc:sldChg>
      <pc:sldChg chg="modSp">
        <pc:chgData name="Clare Kenny" userId="2e93c474-4982-491a-ae7b-34408ed9a6f3" providerId="ADAL" clId="{5B1D5B82-1DF7-4140-A63A-EE832C98D55C}" dt="2023-09-12T21:22:42.592" v="473" actId="20577"/>
        <pc:sldMkLst>
          <pc:docMk/>
          <pc:sldMk cId="123578916" sldId="280"/>
        </pc:sldMkLst>
        <pc:spChg chg="mod">
          <ac:chgData name="Clare Kenny" userId="2e93c474-4982-491a-ae7b-34408ed9a6f3" providerId="ADAL" clId="{5B1D5B82-1DF7-4140-A63A-EE832C98D55C}" dt="2023-09-12T21:22:42.592" v="473" actId="20577"/>
          <ac:spMkLst>
            <pc:docMk/>
            <pc:sldMk cId="123578916" sldId="280"/>
            <ac:spMk id="2" creationId="{3E0C4E1A-C709-894A-B8DA-5D3A4C12AB79}"/>
          </ac:spMkLst>
        </pc:spChg>
      </pc:sldChg>
    </pc:docChg>
  </pc:docChgLst>
  <pc:docChgLst>
    <pc:chgData name="Sara Pickup" userId="bc897cbd-e685-4062-aa5d-01617c66e625" providerId="ADAL" clId="{4D753919-399C-014E-AFAE-78088A4A6AC7}"/>
    <pc:docChg chg="modSld">
      <pc:chgData name="Sara Pickup" userId="bc897cbd-e685-4062-aa5d-01617c66e625" providerId="ADAL" clId="{4D753919-399C-014E-AFAE-78088A4A6AC7}" dt="2023-09-13T15:10:33.215" v="77" actId="122"/>
      <pc:docMkLst>
        <pc:docMk/>
      </pc:docMkLst>
      <pc:sldChg chg="modSp">
        <pc:chgData name="Sara Pickup" userId="bc897cbd-e685-4062-aa5d-01617c66e625" providerId="ADAL" clId="{4D753919-399C-014E-AFAE-78088A4A6AC7}" dt="2023-09-13T15:08:10.199" v="20" actId="20577"/>
        <pc:sldMkLst>
          <pc:docMk/>
          <pc:sldMk cId="0" sldId="260"/>
        </pc:sldMkLst>
        <pc:spChg chg="mod">
          <ac:chgData name="Sara Pickup" userId="bc897cbd-e685-4062-aa5d-01617c66e625" providerId="ADAL" clId="{4D753919-399C-014E-AFAE-78088A4A6AC7}" dt="2023-09-13T15:08:10.199" v="20" actId="20577"/>
          <ac:spMkLst>
            <pc:docMk/>
            <pc:sldMk cId="0" sldId="260"/>
            <ac:spMk id="12291" creationId="{9CEB63C6-9202-4F53-8F36-D844B9C5C09A}"/>
          </ac:spMkLst>
        </pc:spChg>
      </pc:sldChg>
      <pc:sldChg chg="modSp">
        <pc:chgData name="Sara Pickup" userId="bc897cbd-e685-4062-aa5d-01617c66e625" providerId="ADAL" clId="{4D753919-399C-014E-AFAE-78088A4A6AC7}" dt="2023-09-13T15:07:02.881" v="0" actId="20577"/>
        <pc:sldMkLst>
          <pc:docMk/>
          <pc:sldMk cId="0" sldId="276"/>
        </pc:sldMkLst>
        <pc:spChg chg="mod">
          <ac:chgData name="Sara Pickup" userId="bc897cbd-e685-4062-aa5d-01617c66e625" providerId="ADAL" clId="{4D753919-399C-014E-AFAE-78088A4A6AC7}" dt="2023-09-13T15:07:02.881" v="0" actId="20577"/>
          <ac:spMkLst>
            <pc:docMk/>
            <pc:sldMk cId="0" sldId="276"/>
            <ac:spMk id="10248" creationId="{8330C17D-E6BF-4389-BF14-06EEBABE011F}"/>
          </ac:spMkLst>
        </pc:spChg>
      </pc:sldChg>
      <pc:sldChg chg="modSp">
        <pc:chgData name="Sara Pickup" userId="bc897cbd-e685-4062-aa5d-01617c66e625" providerId="ADAL" clId="{4D753919-399C-014E-AFAE-78088A4A6AC7}" dt="2023-09-13T15:10:33.215" v="77" actId="122"/>
        <pc:sldMkLst>
          <pc:docMk/>
          <pc:sldMk cId="1972870178" sldId="281"/>
        </pc:sldMkLst>
        <pc:spChg chg="mod">
          <ac:chgData name="Sara Pickup" userId="bc897cbd-e685-4062-aa5d-01617c66e625" providerId="ADAL" clId="{4D753919-399C-014E-AFAE-78088A4A6AC7}" dt="2023-09-13T15:10:33.215" v="77" actId="122"/>
          <ac:spMkLst>
            <pc:docMk/>
            <pc:sldMk cId="1972870178" sldId="281"/>
            <ac:spMk id="19459" creationId="{C6145288-EBA1-4A04-BF49-2EF571FF07FB}"/>
          </ac:spMkLst>
        </pc:spChg>
      </pc:sldChg>
    </pc:docChg>
  </pc:docChgLst>
  <pc:docChgLst>
    <pc:chgData name="Clare Kenny" userId="2e93c474-4982-491a-ae7b-34408ed9a6f3" providerId="ADAL" clId="{4F8793C1-A7DF-B944-BB85-B0DCC7F57FD7}"/>
    <pc:docChg chg="modSld">
      <pc:chgData name="Clare Kenny" userId="2e93c474-4982-491a-ae7b-34408ed9a6f3" providerId="ADAL" clId="{4F8793C1-A7DF-B944-BB85-B0DCC7F57FD7}" dt="2023-09-13T18:54:11.663" v="22" actId="20577"/>
      <pc:docMkLst>
        <pc:docMk/>
      </pc:docMkLst>
      <pc:sldChg chg="modSp">
        <pc:chgData name="Clare Kenny" userId="2e93c474-4982-491a-ae7b-34408ed9a6f3" providerId="ADAL" clId="{4F8793C1-A7DF-B944-BB85-B0DCC7F57FD7}" dt="2023-09-13T18:54:11.663" v="22" actId="20577"/>
        <pc:sldMkLst>
          <pc:docMk/>
          <pc:sldMk cId="123578916" sldId="280"/>
        </pc:sldMkLst>
        <pc:spChg chg="mod">
          <ac:chgData name="Clare Kenny" userId="2e93c474-4982-491a-ae7b-34408ed9a6f3" providerId="ADAL" clId="{4F8793C1-A7DF-B944-BB85-B0DCC7F57FD7}" dt="2023-09-13T18:54:11.663" v="22" actId="20577"/>
          <ac:spMkLst>
            <pc:docMk/>
            <pc:sldMk cId="123578916" sldId="280"/>
            <ac:spMk id="2" creationId="{3E0C4E1A-C709-894A-B8DA-5D3A4C12AB79}"/>
          </ac:spMkLst>
        </pc:spChg>
      </pc:sldChg>
      <pc:sldChg chg="modSp">
        <pc:chgData name="Clare Kenny" userId="2e93c474-4982-491a-ae7b-34408ed9a6f3" providerId="ADAL" clId="{4F8793C1-A7DF-B944-BB85-B0DCC7F57FD7}" dt="2023-09-13T18:53:56.537" v="8" actId="20577"/>
        <pc:sldMkLst>
          <pc:docMk/>
          <pc:sldMk cId="1972870178" sldId="281"/>
        </pc:sldMkLst>
        <pc:spChg chg="mod">
          <ac:chgData name="Clare Kenny" userId="2e93c474-4982-491a-ae7b-34408ed9a6f3" providerId="ADAL" clId="{4F8793C1-A7DF-B944-BB85-B0DCC7F57FD7}" dt="2023-09-13T18:53:56.537" v="8" actId="20577"/>
          <ac:spMkLst>
            <pc:docMk/>
            <pc:sldMk cId="1972870178" sldId="281"/>
            <ac:spMk id="19459" creationId="{C6145288-EBA1-4A04-BF49-2EF571FF07FB}"/>
          </ac:spMkLst>
        </pc:spChg>
      </pc:sldChg>
    </pc:docChg>
  </pc:docChgLst>
  <pc:docChgLst>
    <pc:chgData name="Clare Kenny" userId="2e93c474-4982-491a-ae7b-34408ed9a6f3" providerId="ADAL" clId="{78C90917-E270-E243-8E71-21F1BCE470C8}"/>
    <pc:docChg chg="custSel addSld delSld modSld sldOrd">
      <pc:chgData name="Clare Kenny" userId="2e93c474-4982-491a-ae7b-34408ed9a6f3" providerId="ADAL" clId="{78C90917-E270-E243-8E71-21F1BCE470C8}" dt="2023-09-12T21:25:10.190" v="177" actId="478"/>
      <pc:docMkLst>
        <pc:docMk/>
      </pc:docMkLst>
      <pc:sldChg chg="delSp modSp add">
        <pc:chgData name="Clare Kenny" userId="2e93c474-4982-491a-ae7b-34408ed9a6f3" providerId="ADAL" clId="{78C90917-E270-E243-8E71-21F1BCE470C8}" dt="2023-09-12T21:25:10.190" v="177" actId="478"/>
        <pc:sldMkLst>
          <pc:docMk/>
          <pc:sldMk cId="1972870178" sldId="281"/>
        </pc:sldMkLst>
        <pc:spChg chg="mod">
          <ac:chgData name="Clare Kenny" userId="2e93c474-4982-491a-ae7b-34408ed9a6f3" providerId="ADAL" clId="{78C90917-E270-E243-8E71-21F1BCE470C8}" dt="2023-09-12T21:24:30.069" v="44" actId="20577"/>
          <ac:spMkLst>
            <pc:docMk/>
            <pc:sldMk cId="1972870178" sldId="281"/>
            <ac:spMk id="19458" creationId="{CAD6D1EE-BBE8-4832-9ED5-EF3A30188C44}"/>
          </ac:spMkLst>
        </pc:spChg>
        <pc:spChg chg="mod">
          <ac:chgData name="Clare Kenny" userId="2e93c474-4982-491a-ae7b-34408ed9a6f3" providerId="ADAL" clId="{78C90917-E270-E243-8E71-21F1BCE470C8}" dt="2023-09-12T21:25:08.501" v="176" actId="20577"/>
          <ac:spMkLst>
            <pc:docMk/>
            <pc:sldMk cId="1972870178" sldId="281"/>
            <ac:spMk id="19459" creationId="{C6145288-EBA1-4A04-BF49-2EF571FF07FB}"/>
          </ac:spMkLst>
        </pc:spChg>
        <pc:picChg chg="del">
          <ac:chgData name="Clare Kenny" userId="2e93c474-4982-491a-ae7b-34408ed9a6f3" providerId="ADAL" clId="{78C90917-E270-E243-8E71-21F1BCE470C8}" dt="2023-09-12T21:25:10.190" v="177" actId="478"/>
          <ac:picMkLst>
            <pc:docMk/>
            <pc:sldMk cId="1972870178" sldId="281"/>
            <ac:picMk id="19460" creationId="{50CE4AEB-31FB-4E6E-9F70-048F3A98DBED}"/>
          </ac:picMkLst>
        </pc:picChg>
      </pc:sldChg>
      <pc:sldChg chg="new del ord">
        <pc:chgData name="Clare Kenny" userId="2e93c474-4982-491a-ae7b-34408ed9a6f3" providerId="ADAL" clId="{78C90917-E270-E243-8E71-21F1BCE470C8}" dt="2023-09-12T21:24:05.299" v="2" actId="2696"/>
        <pc:sldMkLst>
          <pc:docMk/>
          <pc:sldMk cId="2368597417" sldId="281"/>
        </pc:sldMkLst>
      </pc:sldChg>
    </pc:docChg>
  </pc:docChgLst>
  <pc:docChgLst>
    <pc:chgData name="Clare Kenny" userId="2e93c474-4982-491a-ae7b-34408ed9a6f3" providerId="ADAL" clId="{BF1F73FE-2254-4443-8234-DA90EE844521}"/>
    <pc:docChg chg="modSld sldOrd">
      <pc:chgData name="Clare Kenny" userId="2e93c474-4982-491a-ae7b-34408ed9a6f3" providerId="ADAL" clId="{BF1F73FE-2254-4443-8234-DA90EE844521}" dt="2024-09-09T21:48:03.492" v="488" actId="20577"/>
      <pc:docMkLst>
        <pc:docMk/>
      </pc:docMkLst>
      <pc:sldChg chg="modSp">
        <pc:chgData name="Clare Kenny" userId="2e93c474-4982-491a-ae7b-34408ed9a6f3" providerId="ADAL" clId="{BF1F73FE-2254-4443-8234-DA90EE844521}" dt="2024-09-09T21:33:58.879" v="65" actId="20577"/>
        <pc:sldMkLst>
          <pc:docMk/>
          <pc:sldMk cId="0" sldId="256"/>
        </pc:sldMkLst>
        <pc:spChg chg="mod">
          <ac:chgData name="Clare Kenny" userId="2e93c474-4982-491a-ae7b-34408ed9a6f3" providerId="ADAL" clId="{BF1F73FE-2254-4443-8234-DA90EE844521}" dt="2024-09-09T21:33:58.879" v="65" actId="20577"/>
          <ac:spMkLst>
            <pc:docMk/>
            <pc:sldMk cId="0" sldId="256"/>
            <ac:spMk id="3075" creationId="{63EEA21E-1445-41BD-BE98-86403FB8AD45}"/>
          </ac:spMkLst>
        </pc:spChg>
      </pc:sldChg>
      <pc:sldChg chg="modSp">
        <pc:chgData name="Clare Kenny" userId="2e93c474-4982-491a-ae7b-34408ed9a6f3" providerId="ADAL" clId="{BF1F73FE-2254-4443-8234-DA90EE844521}" dt="2024-09-09T21:41:53.283" v="320" actId="20577"/>
        <pc:sldMkLst>
          <pc:docMk/>
          <pc:sldMk cId="0" sldId="259"/>
        </pc:sldMkLst>
        <pc:spChg chg="mod">
          <ac:chgData name="Clare Kenny" userId="2e93c474-4982-491a-ae7b-34408ed9a6f3" providerId="ADAL" clId="{BF1F73FE-2254-4443-8234-DA90EE844521}" dt="2024-09-09T21:41:53.283" v="320" actId="20577"/>
          <ac:spMkLst>
            <pc:docMk/>
            <pc:sldMk cId="0" sldId="259"/>
            <ac:spMk id="10243" creationId="{3C979985-BF4D-4CD6-AFC8-6EEABA7B401D}"/>
          </ac:spMkLst>
        </pc:spChg>
      </pc:sldChg>
      <pc:sldChg chg="modSp ord">
        <pc:chgData name="Clare Kenny" userId="2e93c474-4982-491a-ae7b-34408ed9a6f3" providerId="ADAL" clId="{BF1F73FE-2254-4443-8234-DA90EE844521}" dt="2024-09-09T21:37:53.816" v="246" actId="20577"/>
        <pc:sldMkLst>
          <pc:docMk/>
          <pc:sldMk cId="0" sldId="264"/>
        </pc:sldMkLst>
        <pc:spChg chg="mod">
          <ac:chgData name="Clare Kenny" userId="2e93c474-4982-491a-ae7b-34408ed9a6f3" providerId="ADAL" clId="{BF1F73FE-2254-4443-8234-DA90EE844521}" dt="2024-09-09T21:37:53.816" v="246" actId="20577"/>
          <ac:spMkLst>
            <pc:docMk/>
            <pc:sldMk cId="0" sldId="264"/>
            <ac:spMk id="7171" creationId="{74EE5CD3-3105-48A1-9855-E50BBDC6EC54}"/>
          </ac:spMkLst>
        </pc:spChg>
      </pc:sldChg>
      <pc:sldChg chg="modSp">
        <pc:chgData name="Clare Kenny" userId="2e93c474-4982-491a-ae7b-34408ed9a6f3" providerId="ADAL" clId="{BF1F73FE-2254-4443-8234-DA90EE844521}" dt="2024-09-09T21:46:00.313" v="430" actId="1076"/>
        <pc:sldMkLst>
          <pc:docMk/>
          <pc:sldMk cId="0" sldId="265"/>
        </pc:sldMkLst>
        <pc:spChg chg="mod">
          <ac:chgData name="Clare Kenny" userId="2e93c474-4982-491a-ae7b-34408ed9a6f3" providerId="ADAL" clId="{BF1F73FE-2254-4443-8234-DA90EE844521}" dt="2024-09-09T21:45:47.646" v="429" actId="20577"/>
          <ac:spMkLst>
            <pc:docMk/>
            <pc:sldMk cId="0" sldId="265"/>
            <ac:spMk id="19459" creationId="{C6145288-EBA1-4A04-BF49-2EF571FF07FB}"/>
          </ac:spMkLst>
        </pc:spChg>
        <pc:picChg chg="mod">
          <ac:chgData name="Clare Kenny" userId="2e93c474-4982-491a-ae7b-34408ed9a6f3" providerId="ADAL" clId="{BF1F73FE-2254-4443-8234-DA90EE844521}" dt="2024-09-09T21:46:00.313" v="430" actId="1076"/>
          <ac:picMkLst>
            <pc:docMk/>
            <pc:sldMk cId="0" sldId="265"/>
            <ac:picMk id="19460" creationId="{50CE4AEB-31FB-4E6E-9F70-048F3A98DBED}"/>
          </ac:picMkLst>
        </pc:picChg>
      </pc:sldChg>
      <pc:sldChg chg="modSp">
        <pc:chgData name="Clare Kenny" userId="2e93c474-4982-491a-ae7b-34408ed9a6f3" providerId="ADAL" clId="{BF1F73FE-2254-4443-8234-DA90EE844521}" dt="2024-09-09T21:48:03.492" v="488" actId="20577"/>
        <pc:sldMkLst>
          <pc:docMk/>
          <pc:sldMk cId="0" sldId="270"/>
        </pc:sldMkLst>
        <pc:spChg chg="mod">
          <ac:chgData name="Clare Kenny" userId="2e93c474-4982-491a-ae7b-34408ed9a6f3" providerId="ADAL" clId="{BF1F73FE-2254-4443-8234-DA90EE844521}" dt="2024-09-09T21:48:03.492" v="488" actId="20577"/>
          <ac:spMkLst>
            <pc:docMk/>
            <pc:sldMk cId="0" sldId="270"/>
            <ac:spMk id="22531" creationId="{C2F10BE5-DE24-4824-B174-A9B3C4C870E3}"/>
          </ac:spMkLst>
        </pc:spChg>
      </pc:sldChg>
      <pc:sldChg chg="modSp">
        <pc:chgData name="Clare Kenny" userId="2e93c474-4982-491a-ae7b-34408ed9a6f3" providerId="ADAL" clId="{BF1F73FE-2254-4443-8234-DA90EE844521}" dt="2024-09-09T21:35:45.833" v="211" actId="20577"/>
        <pc:sldMkLst>
          <pc:docMk/>
          <pc:sldMk cId="0" sldId="273"/>
        </pc:sldMkLst>
        <pc:spChg chg="mod">
          <ac:chgData name="Clare Kenny" userId="2e93c474-4982-491a-ae7b-34408ed9a6f3" providerId="ADAL" clId="{BF1F73FE-2254-4443-8234-DA90EE844521}" dt="2024-09-09T21:35:45.833" v="211" actId="20577"/>
          <ac:spMkLst>
            <pc:docMk/>
            <pc:sldMk cId="0" sldId="273"/>
            <ac:spMk id="3" creationId="{8FA45729-F7A0-A841-B8AD-2560633E16A6}"/>
          </ac:spMkLst>
        </pc:spChg>
      </pc:sldChg>
      <pc:sldChg chg="modSp">
        <pc:chgData name="Clare Kenny" userId="2e93c474-4982-491a-ae7b-34408ed9a6f3" providerId="ADAL" clId="{BF1F73FE-2254-4443-8234-DA90EE844521}" dt="2024-09-09T21:44:19.815" v="392" actId="1076"/>
        <pc:sldMkLst>
          <pc:docMk/>
          <pc:sldMk cId="0" sldId="277"/>
        </pc:sldMkLst>
        <pc:spChg chg="mod">
          <ac:chgData name="Clare Kenny" userId="2e93c474-4982-491a-ae7b-34408ed9a6f3" providerId="ADAL" clId="{BF1F73FE-2254-4443-8234-DA90EE844521}" dt="2024-09-09T21:44:14.348" v="391" actId="255"/>
          <ac:spMkLst>
            <pc:docMk/>
            <pc:sldMk cId="0" sldId="277"/>
            <ac:spMk id="10248" creationId="{D075B075-50F8-446F-B714-77AEAFD193DA}"/>
          </ac:spMkLst>
        </pc:spChg>
        <pc:picChg chg="mod">
          <ac:chgData name="Clare Kenny" userId="2e93c474-4982-491a-ae7b-34408ed9a6f3" providerId="ADAL" clId="{BF1F73FE-2254-4443-8234-DA90EE844521}" dt="2024-09-09T21:44:19.815" v="392" actId="1076"/>
          <ac:picMkLst>
            <pc:docMk/>
            <pc:sldMk cId="0" sldId="277"/>
            <ac:picMk id="16396" creationId="{61508A66-6ADD-411E-B453-C30F527CA323}"/>
          </ac:picMkLst>
        </pc:picChg>
      </pc:sldChg>
      <pc:sldChg chg="addSp modSp">
        <pc:chgData name="Clare Kenny" userId="2e93c474-4982-491a-ae7b-34408ed9a6f3" providerId="ADAL" clId="{BF1F73FE-2254-4443-8234-DA90EE844521}" dt="2024-09-09T21:47:05.591" v="482" actId="1076"/>
        <pc:sldMkLst>
          <pc:docMk/>
          <pc:sldMk cId="1972870178" sldId="281"/>
        </pc:sldMkLst>
        <pc:spChg chg="mod">
          <ac:chgData name="Clare Kenny" userId="2e93c474-4982-491a-ae7b-34408ed9a6f3" providerId="ADAL" clId="{BF1F73FE-2254-4443-8234-DA90EE844521}" dt="2024-09-09T21:46:49.212" v="477" actId="20577"/>
          <ac:spMkLst>
            <pc:docMk/>
            <pc:sldMk cId="1972870178" sldId="281"/>
            <ac:spMk id="19459" creationId="{C6145288-EBA1-4A04-BF49-2EF571FF07FB}"/>
          </ac:spMkLst>
        </pc:spChg>
        <pc:picChg chg="add mod">
          <ac:chgData name="Clare Kenny" userId="2e93c474-4982-491a-ae7b-34408ed9a6f3" providerId="ADAL" clId="{BF1F73FE-2254-4443-8234-DA90EE844521}" dt="2024-09-09T21:47:05.591" v="482" actId="1076"/>
          <ac:picMkLst>
            <pc:docMk/>
            <pc:sldMk cId="1972870178" sldId="281"/>
            <ac:picMk id="2" creationId="{CE57AB60-C31C-BCC1-0FF6-2D37BA4C05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6020F1-C949-4022-8E41-7AE95348F6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B0E6D4CF-B728-4687-9AE7-B71DBA4C7E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E24CC42-DC22-4721-809F-F41641B7D58B}" type="datetimeFigureOut">
              <a:rPr lang="en-GB"/>
              <a:pPr>
                <a:defRPr/>
              </a:pPr>
              <a:t>09/09/2024</a:t>
            </a:fld>
            <a:endParaRPr lang="en-GB"/>
          </a:p>
        </p:txBody>
      </p:sp>
      <p:sp>
        <p:nvSpPr>
          <p:cNvPr id="4" name="Slide Image Placeholder 3">
            <a:extLst>
              <a:ext uri="{FF2B5EF4-FFF2-40B4-BE49-F238E27FC236}">
                <a16:creationId xmlns:a16="http://schemas.microsoft.com/office/drawing/2014/main" id="{C80F463C-B6E9-4B99-838A-4730AE885CE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AA8F694-26CA-44B3-965F-4A6304B7699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D16716F-D63F-4F1A-A83A-140150C5AEF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D8B1E45B-4BB0-4556-B4B3-9468AD139E3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B54591C-7F71-4BCF-BAA9-C54C4782958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EC20A0A-CDAC-452D-B2FE-ADDF983536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CEA8E00-6B94-4951-8036-3FBF072918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Maths input everyday, guided reading everyday. </a:t>
            </a:r>
          </a:p>
        </p:txBody>
      </p:sp>
      <p:sp>
        <p:nvSpPr>
          <p:cNvPr id="25604" name="Slide Number Placeholder 3">
            <a:extLst>
              <a:ext uri="{FF2B5EF4-FFF2-40B4-BE49-F238E27FC236}">
                <a16:creationId xmlns:a16="http://schemas.microsoft.com/office/drawing/2014/main" id="{3428DC96-A33C-41B8-BCA6-DA09B2BA5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CB07FCF-4C2F-4DAC-B990-D5D33EAA73D2}" type="slidenum">
              <a:rPr lang="en-GB" altLang="en-US">
                <a:latin typeface="Arial" panose="020B0604020202020204" pitchFamily="34" charset="0"/>
              </a:rPr>
              <a:pPr eaLnBrk="1" hangingPunct="1">
                <a:spcBef>
                  <a:spcPct val="0"/>
                </a:spcBef>
              </a:pPr>
              <a:t>2</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D542E1-7E7B-4F09-B3B1-28514F46CE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D6D7B20-FF00-4980-951D-B845A38768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Start each theme with a topic web</a:t>
            </a:r>
          </a:p>
        </p:txBody>
      </p:sp>
      <p:sp>
        <p:nvSpPr>
          <p:cNvPr id="26628" name="Slide Number Placeholder 3">
            <a:extLst>
              <a:ext uri="{FF2B5EF4-FFF2-40B4-BE49-F238E27FC236}">
                <a16:creationId xmlns:a16="http://schemas.microsoft.com/office/drawing/2014/main" id="{2519695E-4F81-4685-8907-C770D5F7E6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91F41F-A646-421E-9D44-38C6A667B0E2}" type="slidenum">
              <a:rPr lang="en-GB" altLang="en-US">
                <a:latin typeface="Arial" panose="020B0604020202020204" pitchFamily="34" charset="0"/>
              </a:rPr>
              <a:pPr eaLnBrk="1" hangingPunct="1">
                <a:spcBef>
                  <a:spcPct val="0"/>
                </a:spcBef>
              </a:pPr>
              <a:t>3</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2E5AD68-8F0D-4F18-9358-D9FD33F2C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6E56FA0-A527-4F33-B44D-3AC8FEED4B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Play based, free choice and structured activities, small and large group work.</a:t>
            </a:r>
          </a:p>
        </p:txBody>
      </p:sp>
      <p:sp>
        <p:nvSpPr>
          <p:cNvPr id="27652" name="Slide Number Placeholder 3">
            <a:extLst>
              <a:ext uri="{FF2B5EF4-FFF2-40B4-BE49-F238E27FC236}">
                <a16:creationId xmlns:a16="http://schemas.microsoft.com/office/drawing/2014/main" id="{0490887F-92BE-4170-A8A0-53B58945A4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9EFBE4-BFEE-4BC4-ADA0-5BBB43D758E7}" type="slidenum">
              <a:rPr lang="en-GB" altLang="en-US">
                <a:latin typeface="Arial" panose="020B0604020202020204" pitchFamily="34" charset="0"/>
              </a:rPr>
              <a:pPr eaLnBrk="1" hangingPunct="1">
                <a:spcBef>
                  <a:spcPct val="0"/>
                </a:spcBef>
              </a:pPr>
              <a:t>4</a:t>
            </a:fld>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736C1D9-8BD2-4314-A1CC-909075D09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288A69E-D7ED-470C-A618-A30CE81454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Parents drop ins</a:t>
            </a:r>
          </a:p>
        </p:txBody>
      </p:sp>
      <p:sp>
        <p:nvSpPr>
          <p:cNvPr id="29700" name="Slide Number Placeholder 3">
            <a:extLst>
              <a:ext uri="{FF2B5EF4-FFF2-40B4-BE49-F238E27FC236}">
                <a16:creationId xmlns:a16="http://schemas.microsoft.com/office/drawing/2014/main" id="{EDA08C2B-3221-4EAD-A093-6FA4844540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878842-3AED-4BA2-ADC1-9E6E164F408E}" type="slidenum">
              <a:rPr lang="en-GB" altLang="en-US">
                <a:latin typeface="Arial" panose="020B0604020202020204" pitchFamily="34" charset="0"/>
              </a:rPr>
              <a:pPr eaLnBrk="1" hangingPunct="1">
                <a:spcBef>
                  <a:spcPct val="0"/>
                </a:spcBef>
              </a:pPr>
              <a:t>5</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5F5FCD8-E4E6-4613-9FC4-697383694B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F1E9E09-B230-4F37-B198-A88B52652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Newsletters online every term</a:t>
            </a:r>
          </a:p>
        </p:txBody>
      </p:sp>
      <p:sp>
        <p:nvSpPr>
          <p:cNvPr id="28676" name="Slide Number Placeholder 3">
            <a:extLst>
              <a:ext uri="{FF2B5EF4-FFF2-40B4-BE49-F238E27FC236}">
                <a16:creationId xmlns:a16="http://schemas.microsoft.com/office/drawing/2014/main" id="{57553517-2912-461D-AAA0-6ADEFAD4C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CCFBC4-D018-4DF1-9062-06DD8FC6352D}" type="slidenum">
              <a:rPr lang="en-GB" altLang="en-US">
                <a:latin typeface="Arial" panose="020B0604020202020204" pitchFamily="34" charset="0"/>
              </a:rPr>
              <a:pPr eaLnBrk="1" hangingPunct="1">
                <a:spcBef>
                  <a:spcPct val="0"/>
                </a:spcBef>
              </a:pPr>
              <a:t>8</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13E46EF-3089-4C3A-97B1-A08449B27A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6C636AA-F7FF-4D35-8BE8-696CA7C6A4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Key words – practise at home, children not to write in homework diary. Guided reading activity</a:t>
            </a:r>
          </a:p>
        </p:txBody>
      </p:sp>
      <p:sp>
        <p:nvSpPr>
          <p:cNvPr id="30724" name="Slide Number Placeholder 3">
            <a:extLst>
              <a:ext uri="{FF2B5EF4-FFF2-40B4-BE49-F238E27FC236}">
                <a16:creationId xmlns:a16="http://schemas.microsoft.com/office/drawing/2014/main" id="{D22752C1-9C04-40AC-86C0-04D1868DF0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F6112B8-1782-4DC1-ADC0-783F2B84180D}" type="slidenum">
              <a:rPr lang="en-GB" altLang="en-US">
                <a:latin typeface="Arial" panose="020B0604020202020204" pitchFamily="34" charset="0"/>
              </a:rPr>
              <a:pPr eaLnBrk="1" hangingPunct="1">
                <a:spcBef>
                  <a:spcPct val="0"/>
                </a:spcBef>
              </a:pPr>
              <a:t>10</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A6D6D94-E52F-4431-8AAD-2E36BF68EF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5A5DC5E-CFC9-44EF-B5F5-54D07D29F9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Key words – practise at home, children not to write in homework diary. Guided reading activity</a:t>
            </a:r>
          </a:p>
        </p:txBody>
      </p:sp>
      <p:sp>
        <p:nvSpPr>
          <p:cNvPr id="31748" name="Slide Number Placeholder 3">
            <a:extLst>
              <a:ext uri="{FF2B5EF4-FFF2-40B4-BE49-F238E27FC236}">
                <a16:creationId xmlns:a16="http://schemas.microsoft.com/office/drawing/2014/main" id="{E7C30AAB-4158-47B6-A1D8-AAA2DE24AF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2A9B40-56DF-4369-99B0-6F4E761AEC65}" type="slidenum">
              <a:rPr lang="en-GB" altLang="en-US">
                <a:latin typeface="Arial" panose="020B0604020202020204" pitchFamily="34" charset="0"/>
              </a:rPr>
              <a:pPr eaLnBrk="1" hangingPunct="1">
                <a:spcBef>
                  <a:spcPct val="0"/>
                </a:spcBef>
              </a:pPr>
              <a:t>11</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13F3E13-2EDC-4DCE-8540-605080611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3CC3BC2-D179-45C6-9926-55888AD59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Also practise zipping coat up</a:t>
            </a:r>
          </a:p>
        </p:txBody>
      </p:sp>
      <p:sp>
        <p:nvSpPr>
          <p:cNvPr id="32772" name="Slide Number Placeholder 3">
            <a:extLst>
              <a:ext uri="{FF2B5EF4-FFF2-40B4-BE49-F238E27FC236}">
                <a16:creationId xmlns:a16="http://schemas.microsoft.com/office/drawing/2014/main" id="{1ADEFC15-7E27-4B45-8862-E73E5E94EE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C8EBB54-2B61-42B8-98A1-2831C95792BB}" type="slidenum">
              <a:rPr lang="en-GB" altLang="en-US">
                <a:latin typeface="Arial" panose="020B0604020202020204" pitchFamily="34" charset="0"/>
              </a:rPr>
              <a:pPr eaLnBrk="1" hangingPunct="1">
                <a:spcBef>
                  <a:spcPct val="0"/>
                </a:spcBef>
              </a:pPr>
              <a:t>13</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E9FB7B1-A185-451F-B62C-57C2584C99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AD4FF58-216F-4AFF-A89E-013020D53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6" name="Slide Number Placeholder 3">
            <a:extLst>
              <a:ext uri="{FF2B5EF4-FFF2-40B4-BE49-F238E27FC236}">
                <a16:creationId xmlns:a16="http://schemas.microsoft.com/office/drawing/2014/main" id="{B4FCFCFD-81AB-4612-8433-F45C75D5B2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98D056-85F5-4BB5-82FC-DDAD3628982A}" type="slidenum">
              <a:rPr lang="en-GB" altLang="en-US">
                <a:latin typeface="Arial" panose="020B0604020202020204" pitchFamily="34" charset="0"/>
              </a:rPr>
              <a:pPr eaLnBrk="1" hangingPunct="1">
                <a:spcBef>
                  <a:spcPct val="0"/>
                </a:spcBef>
              </a:pPr>
              <a:t>16</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4048044B-E26D-44AC-B3C1-272824D18E7E}"/>
              </a:ext>
            </a:extLst>
          </p:cNvPr>
          <p:cNvSpPr>
            <a:spLocks noGrp="1"/>
          </p:cNvSpPr>
          <p:nvPr>
            <p:ph type="dt" sz="half" idx="10"/>
          </p:nvPr>
        </p:nvSpPr>
        <p:spPr/>
        <p:txBody>
          <a:bodyPr/>
          <a:lstStyle>
            <a:lvl1pPr>
              <a:defRPr/>
            </a:lvl1pPr>
          </a:lstStyle>
          <a:p>
            <a:pPr>
              <a:defRPr/>
            </a:pPr>
            <a:fld id="{02A11ACA-37F4-464B-8A78-EB5B80660BF9}" type="datetimeFigureOut">
              <a:rPr lang="en-GB"/>
              <a:pPr>
                <a:defRPr/>
              </a:pPr>
              <a:t>09/09/2024</a:t>
            </a:fld>
            <a:endParaRPr lang="en-GB"/>
          </a:p>
        </p:txBody>
      </p:sp>
      <p:sp>
        <p:nvSpPr>
          <p:cNvPr id="5" name="Footer Placeholder 21">
            <a:extLst>
              <a:ext uri="{FF2B5EF4-FFF2-40B4-BE49-F238E27FC236}">
                <a16:creationId xmlns:a16="http://schemas.microsoft.com/office/drawing/2014/main" id="{24CA0E12-1665-4CF4-9A34-FF050B53282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6C108602-D9D4-488B-9CCB-597FE91CF11A}"/>
              </a:ext>
            </a:extLst>
          </p:cNvPr>
          <p:cNvSpPr>
            <a:spLocks noGrp="1"/>
          </p:cNvSpPr>
          <p:nvPr>
            <p:ph type="sldNum" sz="quarter" idx="12"/>
          </p:nvPr>
        </p:nvSpPr>
        <p:spPr/>
        <p:txBody>
          <a:bodyPr/>
          <a:lstStyle>
            <a:lvl1pPr>
              <a:defRPr/>
            </a:lvl1pPr>
          </a:lstStyle>
          <a:p>
            <a:fld id="{FA395876-3C7B-4623-B132-9DFD85C7FD42}" type="slidenum">
              <a:rPr lang="en-GB" altLang="en-US"/>
              <a:pPr/>
              <a:t>‹#›</a:t>
            </a:fld>
            <a:endParaRPr lang="en-GB" altLang="en-US"/>
          </a:p>
        </p:txBody>
      </p:sp>
    </p:spTree>
    <p:extLst>
      <p:ext uri="{BB962C8B-B14F-4D97-AF65-F5344CB8AC3E}">
        <p14:creationId xmlns:p14="http://schemas.microsoft.com/office/powerpoint/2010/main" val="79344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E5B258F-1370-4495-B5B0-4590F3F42A5F}"/>
              </a:ext>
            </a:extLst>
          </p:cNvPr>
          <p:cNvSpPr>
            <a:spLocks noGrp="1"/>
          </p:cNvSpPr>
          <p:nvPr>
            <p:ph type="dt" sz="half" idx="10"/>
          </p:nvPr>
        </p:nvSpPr>
        <p:spPr/>
        <p:txBody>
          <a:bodyPr/>
          <a:lstStyle>
            <a:lvl1pPr>
              <a:defRPr/>
            </a:lvl1pPr>
          </a:lstStyle>
          <a:p>
            <a:pPr>
              <a:defRPr/>
            </a:pPr>
            <a:fld id="{14143FE4-CA2D-49E7-9819-DD6DF50CEE80}" type="datetimeFigureOut">
              <a:rPr lang="en-GB"/>
              <a:pPr>
                <a:defRPr/>
              </a:pPr>
              <a:t>09/09/2024</a:t>
            </a:fld>
            <a:endParaRPr lang="en-GB"/>
          </a:p>
        </p:txBody>
      </p:sp>
      <p:sp>
        <p:nvSpPr>
          <p:cNvPr id="5" name="Footer Placeholder 21">
            <a:extLst>
              <a:ext uri="{FF2B5EF4-FFF2-40B4-BE49-F238E27FC236}">
                <a16:creationId xmlns:a16="http://schemas.microsoft.com/office/drawing/2014/main" id="{DFEF674D-66AE-47AD-B148-156CF5A0B87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8126D673-4B71-49D5-A1A0-89FFA6FB0901}"/>
              </a:ext>
            </a:extLst>
          </p:cNvPr>
          <p:cNvSpPr>
            <a:spLocks noGrp="1"/>
          </p:cNvSpPr>
          <p:nvPr>
            <p:ph type="sldNum" sz="quarter" idx="12"/>
          </p:nvPr>
        </p:nvSpPr>
        <p:spPr/>
        <p:txBody>
          <a:bodyPr/>
          <a:lstStyle>
            <a:lvl1pPr>
              <a:defRPr/>
            </a:lvl1pPr>
          </a:lstStyle>
          <a:p>
            <a:fld id="{478BB964-738C-49F9-9CAA-F1CB96A77AA0}" type="slidenum">
              <a:rPr lang="en-GB" altLang="en-US"/>
              <a:pPr/>
              <a:t>‹#›</a:t>
            </a:fld>
            <a:endParaRPr lang="en-GB" altLang="en-US"/>
          </a:p>
        </p:txBody>
      </p:sp>
    </p:spTree>
    <p:extLst>
      <p:ext uri="{BB962C8B-B14F-4D97-AF65-F5344CB8AC3E}">
        <p14:creationId xmlns:p14="http://schemas.microsoft.com/office/powerpoint/2010/main" val="51475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C58910A-3EC1-43AF-B010-E5FCC6BFC684}"/>
              </a:ext>
            </a:extLst>
          </p:cNvPr>
          <p:cNvSpPr>
            <a:spLocks noGrp="1"/>
          </p:cNvSpPr>
          <p:nvPr>
            <p:ph type="dt" sz="half" idx="10"/>
          </p:nvPr>
        </p:nvSpPr>
        <p:spPr/>
        <p:txBody>
          <a:bodyPr/>
          <a:lstStyle>
            <a:lvl1pPr>
              <a:defRPr/>
            </a:lvl1pPr>
          </a:lstStyle>
          <a:p>
            <a:pPr>
              <a:defRPr/>
            </a:pPr>
            <a:fld id="{87F2685F-2469-42B8-BE2C-57DBCD750D84}" type="datetimeFigureOut">
              <a:rPr lang="en-GB"/>
              <a:pPr>
                <a:defRPr/>
              </a:pPr>
              <a:t>09/09/2024</a:t>
            </a:fld>
            <a:endParaRPr lang="en-GB"/>
          </a:p>
        </p:txBody>
      </p:sp>
      <p:sp>
        <p:nvSpPr>
          <p:cNvPr id="5" name="Footer Placeholder 21">
            <a:extLst>
              <a:ext uri="{FF2B5EF4-FFF2-40B4-BE49-F238E27FC236}">
                <a16:creationId xmlns:a16="http://schemas.microsoft.com/office/drawing/2014/main" id="{E9FE0CF8-F23B-4CB8-9238-CAED4B571E9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230E5B21-4225-48D3-AF3B-5A480119552A}"/>
              </a:ext>
            </a:extLst>
          </p:cNvPr>
          <p:cNvSpPr>
            <a:spLocks noGrp="1"/>
          </p:cNvSpPr>
          <p:nvPr>
            <p:ph type="sldNum" sz="quarter" idx="12"/>
          </p:nvPr>
        </p:nvSpPr>
        <p:spPr/>
        <p:txBody>
          <a:bodyPr/>
          <a:lstStyle>
            <a:lvl1pPr>
              <a:defRPr/>
            </a:lvl1pPr>
          </a:lstStyle>
          <a:p>
            <a:fld id="{79908817-B9E4-4055-A9F6-DD53BC11D441}" type="slidenum">
              <a:rPr lang="en-GB" altLang="en-US"/>
              <a:pPr/>
              <a:t>‹#›</a:t>
            </a:fld>
            <a:endParaRPr lang="en-GB" altLang="en-US"/>
          </a:p>
        </p:txBody>
      </p:sp>
    </p:spTree>
    <p:extLst>
      <p:ext uri="{BB962C8B-B14F-4D97-AF65-F5344CB8AC3E}">
        <p14:creationId xmlns:p14="http://schemas.microsoft.com/office/powerpoint/2010/main" val="6398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3CFB3BB-CA79-4299-8302-D54D4A743942}"/>
              </a:ext>
            </a:extLst>
          </p:cNvPr>
          <p:cNvSpPr>
            <a:spLocks noGrp="1"/>
          </p:cNvSpPr>
          <p:nvPr>
            <p:ph type="dt" sz="half" idx="10"/>
          </p:nvPr>
        </p:nvSpPr>
        <p:spPr/>
        <p:txBody>
          <a:bodyPr/>
          <a:lstStyle>
            <a:lvl1pPr>
              <a:defRPr/>
            </a:lvl1pPr>
          </a:lstStyle>
          <a:p>
            <a:pPr>
              <a:defRPr/>
            </a:pPr>
            <a:fld id="{9D2B250A-17AA-4428-8504-EF1546A6E529}" type="datetimeFigureOut">
              <a:rPr lang="en-GB"/>
              <a:pPr>
                <a:defRPr/>
              </a:pPr>
              <a:t>09/09/2024</a:t>
            </a:fld>
            <a:endParaRPr lang="en-GB"/>
          </a:p>
        </p:txBody>
      </p:sp>
      <p:sp>
        <p:nvSpPr>
          <p:cNvPr id="5" name="Footer Placeholder 21">
            <a:extLst>
              <a:ext uri="{FF2B5EF4-FFF2-40B4-BE49-F238E27FC236}">
                <a16:creationId xmlns:a16="http://schemas.microsoft.com/office/drawing/2014/main" id="{5104C455-CE58-4CD8-BD5A-A2B452C540B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7761F52D-EF2B-4F1C-B039-EE880F46E546}"/>
              </a:ext>
            </a:extLst>
          </p:cNvPr>
          <p:cNvSpPr>
            <a:spLocks noGrp="1"/>
          </p:cNvSpPr>
          <p:nvPr>
            <p:ph type="sldNum" sz="quarter" idx="12"/>
          </p:nvPr>
        </p:nvSpPr>
        <p:spPr/>
        <p:txBody>
          <a:bodyPr/>
          <a:lstStyle>
            <a:lvl1pPr>
              <a:defRPr/>
            </a:lvl1pPr>
          </a:lstStyle>
          <a:p>
            <a:fld id="{C1C779F1-240D-4D77-B647-5B06FA117573}" type="slidenum">
              <a:rPr lang="en-GB" altLang="en-US"/>
              <a:pPr/>
              <a:t>‹#›</a:t>
            </a:fld>
            <a:endParaRPr lang="en-GB" altLang="en-US"/>
          </a:p>
        </p:txBody>
      </p:sp>
    </p:spTree>
    <p:extLst>
      <p:ext uri="{BB962C8B-B14F-4D97-AF65-F5344CB8AC3E}">
        <p14:creationId xmlns:p14="http://schemas.microsoft.com/office/powerpoint/2010/main" val="56532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283093C0-CA17-4019-AB05-FC5010155EDC}"/>
              </a:ext>
            </a:extLst>
          </p:cNvPr>
          <p:cNvSpPr>
            <a:spLocks noGrp="1"/>
          </p:cNvSpPr>
          <p:nvPr>
            <p:ph type="dt" sz="half" idx="10"/>
          </p:nvPr>
        </p:nvSpPr>
        <p:spPr/>
        <p:txBody>
          <a:bodyPr/>
          <a:lstStyle>
            <a:lvl1pPr>
              <a:defRPr/>
            </a:lvl1pPr>
          </a:lstStyle>
          <a:p>
            <a:pPr>
              <a:defRPr/>
            </a:pPr>
            <a:fld id="{1DA7E3E6-0BFC-47C7-8F8C-D3ABF4C148E1}" type="datetimeFigureOut">
              <a:rPr lang="en-GB"/>
              <a:pPr>
                <a:defRPr/>
              </a:pPr>
              <a:t>09/09/2024</a:t>
            </a:fld>
            <a:endParaRPr lang="en-GB"/>
          </a:p>
        </p:txBody>
      </p:sp>
      <p:sp>
        <p:nvSpPr>
          <p:cNvPr id="5" name="Footer Placeholder 21">
            <a:extLst>
              <a:ext uri="{FF2B5EF4-FFF2-40B4-BE49-F238E27FC236}">
                <a16:creationId xmlns:a16="http://schemas.microsoft.com/office/drawing/2014/main" id="{E9C5DD80-F44E-4007-81B4-842BCE191D0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9979328D-5FA2-4B41-88AB-D78691B450D8}"/>
              </a:ext>
            </a:extLst>
          </p:cNvPr>
          <p:cNvSpPr>
            <a:spLocks noGrp="1"/>
          </p:cNvSpPr>
          <p:nvPr>
            <p:ph type="sldNum" sz="quarter" idx="12"/>
          </p:nvPr>
        </p:nvSpPr>
        <p:spPr/>
        <p:txBody>
          <a:bodyPr/>
          <a:lstStyle>
            <a:lvl1pPr>
              <a:defRPr/>
            </a:lvl1pPr>
          </a:lstStyle>
          <a:p>
            <a:fld id="{D6F1C54F-ADE2-4E33-B90E-F283076C6AF6}" type="slidenum">
              <a:rPr lang="en-GB" altLang="en-US"/>
              <a:pPr/>
              <a:t>‹#›</a:t>
            </a:fld>
            <a:endParaRPr lang="en-GB" altLang="en-US"/>
          </a:p>
        </p:txBody>
      </p:sp>
    </p:spTree>
    <p:extLst>
      <p:ext uri="{BB962C8B-B14F-4D97-AF65-F5344CB8AC3E}">
        <p14:creationId xmlns:p14="http://schemas.microsoft.com/office/powerpoint/2010/main" val="215920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AE3D7C8-5B04-4E21-B6CB-801E74AECEE1}"/>
              </a:ext>
            </a:extLst>
          </p:cNvPr>
          <p:cNvSpPr>
            <a:spLocks noGrp="1"/>
          </p:cNvSpPr>
          <p:nvPr>
            <p:ph type="dt" sz="half" idx="10"/>
          </p:nvPr>
        </p:nvSpPr>
        <p:spPr/>
        <p:txBody>
          <a:bodyPr/>
          <a:lstStyle>
            <a:lvl1pPr>
              <a:defRPr/>
            </a:lvl1pPr>
          </a:lstStyle>
          <a:p>
            <a:pPr>
              <a:defRPr/>
            </a:pPr>
            <a:fld id="{3DB597F2-6CA8-445D-BC2A-E55F78F74673}" type="datetimeFigureOut">
              <a:rPr lang="en-GB"/>
              <a:pPr>
                <a:defRPr/>
              </a:pPr>
              <a:t>09/09/2024</a:t>
            </a:fld>
            <a:endParaRPr lang="en-GB"/>
          </a:p>
        </p:txBody>
      </p:sp>
      <p:sp>
        <p:nvSpPr>
          <p:cNvPr id="6" name="Footer Placeholder 21">
            <a:extLst>
              <a:ext uri="{FF2B5EF4-FFF2-40B4-BE49-F238E27FC236}">
                <a16:creationId xmlns:a16="http://schemas.microsoft.com/office/drawing/2014/main" id="{4BCD1047-5CB2-4C3B-9D51-32329B962CF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7">
            <a:extLst>
              <a:ext uri="{FF2B5EF4-FFF2-40B4-BE49-F238E27FC236}">
                <a16:creationId xmlns:a16="http://schemas.microsoft.com/office/drawing/2014/main" id="{C214FCA9-A56C-4248-A9AD-CD1C00F22174}"/>
              </a:ext>
            </a:extLst>
          </p:cNvPr>
          <p:cNvSpPr>
            <a:spLocks noGrp="1"/>
          </p:cNvSpPr>
          <p:nvPr>
            <p:ph type="sldNum" sz="quarter" idx="12"/>
          </p:nvPr>
        </p:nvSpPr>
        <p:spPr/>
        <p:txBody>
          <a:bodyPr/>
          <a:lstStyle>
            <a:lvl1pPr>
              <a:defRPr/>
            </a:lvl1pPr>
          </a:lstStyle>
          <a:p>
            <a:fld id="{E830FDDB-9486-4CE8-A84A-36E6F09F8C1C}" type="slidenum">
              <a:rPr lang="en-GB" altLang="en-US"/>
              <a:pPr/>
              <a:t>‹#›</a:t>
            </a:fld>
            <a:endParaRPr lang="en-GB" altLang="en-US"/>
          </a:p>
        </p:txBody>
      </p:sp>
    </p:spTree>
    <p:extLst>
      <p:ext uri="{BB962C8B-B14F-4D97-AF65-F5344CB8AC3E}">
        <p14:creationId xmlns:p14="http://schemas.microsoft.com/office/powerpoint/2010/main" val="373994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03BEBC5C-20F3-47F5-B876-CE58C4C90754}"/>
              </a:ext>
            </a:extLst>
          </p:cNvPr>
          <p:cNvSpPr>
            <a:spLocks noGrp="1"/>
          </p:cNvSpPr>
          <p:nvPr>
            <p:ph type="dt" sz="half" idx="10"/>
          </p:nvPr>
        </p:nvSpPr>
        <p:spPr/>
        <p:txBody>
          <a:bodyPr/>
          <a:lstStyle>
            <a:lvl1pPr>
              <a:defRPr/>
            </a:lvl1pPr>
          </a:lstStyle>
          <a:p>
            <a:pPr>
              <a:defRPr/>
            </a:pPr>
            <a:fld id="{291E3FB4-E89D-4004-B73B-3E079249F1BE}" type="datetimeFigureOut">
              <a:rPr lang="en-GB"/>
              <a:pPr>
                <a:defRPr/>
              </a:pPr>
              <a:t>09/09/2024</a:t>
            </a:fld>
            <a:endParaRPr lang="en-GB"/>
          </a:p>
        </p:txBody>
      </p:sp>
      <p:sp>
        <p:nvSpPr>
          <p:cNvPr id="8" name="Footer Placeholder 21">
            <a:extLst>
              <a:ext uri="{FF2B5EF4-FFF2-40B4-BE49-F238E27FC236}">
                <a16:creationId xmlns:a16="http://schemas.microsoft.com/office/drawing/2014/main" id="{FE67762A-7376-4311-B8FC-660A6DA7B0C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17">
            <a:extLst>
              <a:ext uri="{FF2B5EF4-FFF2-40B4-BE49-F238E27FC236}">
                <a16:creationId xmlns:a16="http://schemas.microsoft.com/office/drawing/2014/main" id="{752DBF5A-DB3C-49CD-AAEC-978EC50AD42B}"/>
              </a:ext>
            </a:extLst>
          </p:cNvPr>
          <p:cNvSpPr>
            <a:spLocks noGrp="1"/>
          </p:cNvSpPr>
          <p:nvPr>
            <p:ph type="sldNum" sz="quarter" idx="12"/>
          </p:nvPr>
        </p:nvSpPr>
        <p:spPr/>
        <p:txBody>
          <a:bodyPr/>
          <a:lstStyle>
            <a:lvl1pPr>
              <a:defRPr/>
            </a:lvl1pPr>
          </a:lstStyle>
          <a:p>
            <a:fld id="{A68CCC35-E937-43C0-A93F-7D6955F94624}" type="slidenum">
              <a:rPr lang="en-GB" altLang="en-US"/>
              <a:pPr/>
              <a:t>‹#›</a:t>
            </a:fld>
            <a:endParaRPr lang="en-GB" altLang="en-US"/>
          </a:p>
        </p:txBody>
      </p:sp>
    </p:spTree>
    <p:extLst>
      <p:ext uri="{BB962C8B-B14F-4D97-AF65-F5344CB8AC3E}">
        <p14:creationId xmlns:p14="http://schemas.microsoft.com/office/powerpoint/2010/main" val="218836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6FF1145-2847-4B60-92A9-1EB8C439B8FF}"/>
              </a:ext>
            </a:extLst>
          </p:cNvPr>
          <p:cNvSpPr>
            <a:spLocks noGrp="1"/>
          </p:cNvSpPr>
          <p:nvPr>
            <p:ph type="dt" sz="half" idx="10"/>
          </p:nvPr>
        </p:nvSpPr>
        <p:spPr/>
        <p:txBody>
          <a:bodyPr/>
          <a:lstStyle>
            <a:lvl1pPr>
              <a:defRPr/>
            </a:lvl1pPr>
          </a:lstStyle>
          <a:p>
            <a:pPr>
              <a:defRPr/>
            </a:pPr>
            <a:fld id="{9FBA652F-CFFA-4C02-8B81-1C17DFE44C8D}" type="datetimeFigureOut">
              <a:rPr lang="en-GB"/>
              <a:pPr>
                <a:defRPr/>
              </a:pPr>
              <a:t>09/09/2024</a:t>
            </a:fld>
            <a:endParaRPr lang="en-GB"/>
          </a:p>
        </p:txBody>
      </p:sp>
      <p:sp>
        <p:nvSpPr>
          <p:cNvPr id="4" name="Footer Placeholder 21">
            <a:extLst>
              <a:ext uri="{FF2B5EF4-FFF2-40B4-BE49-F238E27FC236}">
                <a16:creationId xmlns:a16="http://schemas.microsoft.com/office/drawing/2014/main" id="{9942EFCB-CA7B-4B3B-B3B3-19368E706F3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17">
            <a:extLst>
              <a:ext uri="{FF2B5EF4-FFF2-40B4-BE49-F238E27FC236}">
                <a16:creationId xmlns:a16="http://schemas.microsoft.com/office/drawing/2014/main" id="{77599052-44EB-4B88-B49D-A00BF1C58F91}"/>
              </a:ext>
            </a:extLst>
          </p:cNvPr>
          <p:cNvSpPr>
            <a:spLocks noGrp="1"/>
          </p:cNvSpPr>
          <p:nvPr>
            <p:ph type="sldNum" sz="quarter" idx="12"/>
          </p:nvPr>
        </p:nvSpPr>
        <p:spPr/>
        <p:txBody>
          <a:bodyPr/>
          <a:lstStyle>
            <a:lvl1pPr>
              <a:defRPr/>
            </a:lvl1pPr>
          </a:lstStyle>
          <a:p>
            <a:fld id="{F63A6603-D199-440C-90BB-97AC5DF58CFF}" type="slidenum">
              <a:rPr lang="en-GB" altLang="en-US"/>
              <a:pPr/>
              <a:t>‹#›</a:t>
            </a:fld>
            <a:endParaRPr lang="en-GB" altLang="en-US"/>
          </a:p>
        </p:txBody>
      </p:sp>
    </p:spTree>
    <p:extLst>
      <p:ext uri="{BB962C8B-B14F-4D97-AF65-F5344CB8AC3E}">
        <p14:creationId xmlns:p14="http://schemas.microsoft.com/office/powerpoint/2010/main" val="403361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420F7A05-24A0-4221-BD68-DC38386FFE34}"/>
              </a:ext>
            </a:extLst>
          </p:cNvPr>
          <p:cNvSpPr>
            <a:spLocks noGrp="1"/>
          </p:cNvSpPr>
          <p:nvPr>
            <p:ph type="dt" sz="half" idx="10"/>
          </p:nvPr>
        </p:nvSpPr>
        <p:spPr/>
        <p:txBody>
          <a:bodyPr/>
          <a:lstStyle>
            <a:lvl1pPr>
              <a:defRPr/>
            </a:lvl1pPr>
          </a:lstStyle>
          <a:p>
            <a:pPr>
              <a:defRPr/>
            </a:pPr>
            <a:fld id="{69CF79FB-4342-4C36-A884-AD71DD6BFBBA}" type="datetimeFigureOut">
              <a:rPr lang="en-GB"/>
              <a:pPr>
                <a:defRPr/>
              </a:pPr>
              <a:t>09/09/2024</a:t>
            </a:fld>
            <a:endParaRPr lang="en-GB"/>
          </a:p>
        </p:txBody>
      </p:sp>
      <p:sp>
        <p:nvSpPr>
          <p:cNvPr id="3" name="Footer Placeholder 21">
            <a:extLst>
              <a:ext uri="{FF2B5EF4-FFF2-40B4-BE49-F238E27FC236}">
                <a16:creationId xmlns:a16="http://schemas.microsoft.com/office/drawing/2014/main" id="{BCF9DBE2-0750-48FC-83CE-AF22AE4445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17">
            <a:extLst>
              <a:ext uri="{FF2B5EF4-FFF2-40B4-BE49-F238E27FC236}">
                <a16:creationId xmlns:a16="http://schemas.microsoft.com/office/drawing/2014/main" id="{ADBE32BA-4BD3-46A4-9BCF-C444273F9E3A}"/>
              </a:ext>
            </a:extLst>
          </p:cNvPr>
          <p:cNvSpPr>
            <a:spLocks noGrp="1"/>
          </p:cNvSpPr>
          <p:nvPr>
            <p:ph type="sldNum" sz="quarter" idx="12"/>
          </p:nvPr>
        </p:nvSpPr>
        <p:spPr/>
        <p:txBody>
          <a:bodyPr/>
          <a:lstStyle>
            <a:lvl1pPr>
              <a:defRPr/>
            </a:lvl1pPr>
          </a:lstStyle>
          <a:p>
            <a:fld id="{7FB8B2AD-3308-4A55-BA7D-D731E0CC234B}" type="slidenum">
              <a:rPr lang="en-GB" altLang="en-US"/>
              <a:pPr/>
              <a:t>‹#›</a:t>
            </a:fld>
            <a:endParaRPr lang="en-GB" altLang="en-US"/>
          </a:p>
        </p:txBody>
      </p:sp>
    </p:spTree>
    <p:extLst>
      <p:ext uri="{BB962C8B-B14F-4D97-AF65-F5344CB8AC3E}">
        <p14:creationId xmlns:p14="http://schemas.microsoft.com/office/powerpoint/2010/main" val="358275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3141E63F-CBB9-499A-BC83-0B5082A0A11F}"/>
              </a:ext>
            </a:extLst>
          </p:cNvPr>
          <p:cNvSpPr>
            <a:spLocks noGrp="1"/>
          </p:cNvSpPr>
          <p:nvPr>
            <p:ph type="dt" sz="half" idx="10"/>
          </p:nvPr>
        </p:nvSpPr>
        <p:spPr/>
        <p:txBody>
          <a:bodyPr/>
          <a:lstStyle>
            <a:lvl1pPr>
              <a:defRPr/>
            </a:lvl1pPr>
          </a:lstStyle>
          <a:p>
            <a:pPr>
              <a:defRPr/>
            </a:pPr>
            <a:fld id="{4CC74815-6D97-4C97-BCA5-12E7A175414B}" type="datetimeFigureOut">
              <a:rPr lang="en-GB"/>
              <a:pPr>
                <a:defRPr/>
              </a:pPr>
              <a:t>09/09/2024</a:t>
            </a:fld>
            <a:endParaRPr lang="en-GB"/>
          </a:p>
        </p:txBody>
      </p:sp>
      <p:sp>
        <p:nvSpPr>
          <p:cNvPr id="6" name="Footer Placeholder 21">
            <a:extLst>
              <a:ext uri="{FF2B5EF4-FFF2-40B4-BE49-F238E27FC236}">
                <a16:creationId xmlns:a16="http://schemas.microsoft.com/office/drawing/2014/main" id="{989940BD-E043-473E-BEB3-9DF1D9814EE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7">
            <a:extLst>
              <a:ext uri="{FF2B5EF4-FFF2-40B4-BE49-F238E27FC236}">
                <a16:creationId xmlns:a16="http://schemas.microsoft.com/office/drawing/2014/main" id="{8CF59C5C-35E6-4848-95AB-F3EECDFCA66D}"/>
              </a:ext>
            </a:extLst>
          </p:cNvPr>
          <p:cNvSpPr>
            <a:spLocks noGrp="1"/>
          </p:cNvSpPr>
          <p:nvPr>
            <p:ph type="sldNum" sz="quarter" idx="12"/>
          </p:nvPr>
        </p:nvSpPr>
        <p:spPr/>
        <p:txBody>
          <a:bodyPr/>
          <a:lstStyle>
            <a:lvl1pPr>
              <a:defRPr/>
            </a:lvl1pPr>
          </a:lstStyle>
          <a:p>
            <a:fld id="{28E13133-6970-4EFA-AE12-D79AB1CD0547}" type="slidenum">
              <a:rPr lang="en-GB" altLang="en-US"/>
              <a:pPr/>
              <a:t>‹#›</a:t>
            </a:fld>
            <a:endParaRPr lang="en-GB" altLang="en-US"/>
          </a:p>
        </p:txBody>
      </p:sp>
    </p:spTree>
    <p:extLst>
      <p:ext uri="{BB962C8B-B14F-4D97-AF65-F5344CB8AC3E}">
        <p14:creationId xmlns:p14="http://schemas.microsoft.com/office/powerpoint/2010/main" val="410257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CFBCD7F2-AC41-4BC4-A167-B0B3931BC6E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a:extLst>
              <a:ext uri="{FF2B5EF4-FFF2-40B4-BE49-F238E27FC236}">
                <a16:creationId xmlns:a16="http://schemas.microsoft.com/office/drawing/2014/main" id="{D66D61F5-F339-409D-9CB8-779AC279FBC6}"/>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a:extLst>
              <a:ext uri="{FF2B5EF4-FFF2-40B4-BE49-F238E27FC236}">
                <a16:creationId xmlns:a16="http://schemas.microsoft.com/office/drawing/2014/main" id="{68994445-B88A-4D59-BB5B-AA4497F8B7DA}"/>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6">
            <a:extLst>
              <a:ext uri="{FF2B5EF4-FFF2-40B4-BE49-F238E27FC236}">
                <a16:creationId xmlns:a16="http://schemas.microsoft.com/office/drawing/2014/main" id="{76EDB52C-D787-4259-BF4B-A401FF1388F5}"/>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a:extLst>
              <a:ext uri="{FF2B5EF4-FFF2-40B4-BE49-F238E27FC236}">
                <a16:creationId xmlns:a16="http://schemas.microsoft.com/office/drawing/2014/main" id="{A90C7AFC-08E2-455A-9C5E-45FB6230FF5C}"/>
              </a:ext>
            </a:extLst>
          </p:cNvPr>
          <p:cNvSpPr>
            <a:spLocks noGrp="1"/>
          </p:cNvSpPr>
          <p:nvPr>
            <p:ph type="dt" sz="half" idx="10"/>
          </p:nvPr>
        </p:nvSpPr>
        <p:spPr/>
        <p:txBody>
          <a:bodyPr/>
          <a:lstStyle>
            <a:lvl1pPr>
              <a:defRPr/>
            </a:lvl1pPr>
          </a:lstStyle>
          <a:p>
            <a:pPr>
              <a:defRPr/>
            </a:pPr>
            <a:fld id="{52762EBF-1F23-4A33-9E16-4054D4CE171A}" type="datetimeFigureOut">
              <a:rPr lang="en-GB"/>
              <a:pPr>
                <a:defRPr/>
              </a:pPr>
              <a:t>09/09/2024</a:t>
            </a:fld>
            <a:endParaRPr lang="en-GB"/>
          </a:p>
        </p:txBody>
      </p:sp>
      <p:sp>
        <p:nvSpPr>
          <p:cNvPr id="10" name="Footer Placeholder 5">
            <a:extLst>
              <a:ext uri="{FF2B5EF4-FFF2-40B4-BE49-F238E27FC236}">
                <a16:creationId xmlns:a16="http://schemas.microsoft.com/office/drawing/2014/main" id="{E05A4DA2-32B9-4303-8999-1F0C5F6BCD8B}"/>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6">
            <a:extLst>
              <a:ext uri="{FF2B5EF4-FFF2-40B4-BE49-F238E27FC236}">
                <a16:creationId xmlns:a16="http://schemas.microsoft.com/office/drawing/2014/main" id="{A89EEA40-E1AA-43E9-AA04-24A5606D37ED}"/>
              </a:ext>
            </a:extLst>
          </p:cNvPr>
          <p:cNvSpPr>
            <a:spLocks noGrp="1"/>
          </p:cNvSpPr>
          <p:nvPr>
            <p:ph type="sldNum" sz="quarter" idx="12"/>
          </p:nvPr>
        </p:nvSpPr>
        <p:spPr>
          <a:xfrm>
            <a:off x="8077200" y="6356350"/>
            <a:ext cx="609600" cy="365125"/>
          </a:xfrm>
        </p:spPr>
        <p:txBody>
          <a:bodyPr/>
          <a:lstStyle>
            <a:lvl1pPr>
              <a:defRPr/>
            </a:lvl1pPr>
          </a:lstStyle>
          <a:p>
            <a:fld id="{9A9437CF-3AB6-413F-96BB-04FB64220C74}" type="slidenum">
              <a:rPr lang="en-GB" altLang="en-US"/>
              <a:pPr/>
              <a:t>‹#›</a:t>
            </a:fld>
            <a:endParaRPr lang="en-GB" altLang="en-US"/>
          </a:p>
        </p:txBody>
      </p:sp>
    </p:spTree>
    <p:extLst>
      <p:ext uri="{BB962C8B-B14F-4D97-AF65-F5344CB8AC3E}">
        <p14:creationId xmlns:p14="http://schemas.microsoft.com/office/powerpoint/2010/main" val="195403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B78478E-CA7B-40E8-8BE0-A1FC00D17584}"/>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a:extLst>
              <a:ext uri="{FF2B5EF4-FFF2-40B4-BE49-F238E27FC236}">
                <a16:creationId xmlns:a16="http://schemas.microsoft.com/office/drawing/2014/main" id="{47119CD8-DA4C-4DED-9CA4-0FC57BE61D70}"/>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a:extLst>
              <a:ext uri="{FF2B5EF4-FFF2-40B4-BE49-F238E27FC236}">
                <a16:creationId xmlns:a16="http://schemas.microsoft.com/office/drawing/2014/main" id="{BA3E0A0E-47FA-4161-977C-F99E4B1CBE47}"/>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FCEF086C-2EA7-416D-8649-5B54BC3CFA0F}"/>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70F4DBC-129F-4112-BC98-F758D3401F6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B4623D04-B65C-44AE-B4D6-33B301F72E6D}" type="datetimeFigureOut">
              <a:rPr lang="en-GB"/>
              <a:pPr>
                <a:defRPr/>
              </a:pPr>
              <a:t>09/09/2024</a:t>
            </a:fld>
            <a:endParaRPr lang="en-GB"/>
          </a:p>
        </p:txBody>
      </p:sp>
      <p:sp>
        <p:nvSpPr>
          <p:cNvPr id="22" name="Footer Placeholder 21">
            <a:extLst>
              <a:ext uri="{FF2B5EF4-FFF2-40B4-BE49-F238E27FC236}">
                <a16:creationId xmlns:a16="http://schemas.microsoft.com/office/drawing/2014/main" id="{EBFAE73F-DFC8-4A7C-AADB-2027E19B302E}"/>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a:extLst>
              <a:ext uri="{FF2B5EF4-FFF2-40B4-BE49-F238E27FC236}">
                <a16:creationId xmlns:a16="http://schemas.microsoft.com/office/drawing/2014/main" id="{85E5F911-C6CB-4DFE-B561-CB3E45D92039}"/>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E8C88368-F127-4060-80AC-EDD718E76FAD}" type="slidenum">
              <a:rPr lang="en-GB" altLang="en-US"/>
              <a:pPr/>
              <a:t>‹#›</a:t>
            </a:fld>
            <a:endParaRPr lang="en-GB" altLang="en-US"/>
          </a:p>
        </p:txBody>
      </p:sp>
      <p:grpSp>
        <p:nvGrpSpPr>
          <p:cNvPr id="1033" name="Group 1">
            <a:extLst>
              <a:ext uri="{FF2B5EF4-FFF2-40B4-BE49-F238E27FC236}">
                <a16:creationId xmlns:a16="http://schemas.microsoft.com/office/drawing/2014/main" id="{D56C1E55-4F47-493F-9B54-F9B4BEB02974}"/>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A9E5A30-78A7-4086-8C54-06F18CB98A57}"/>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a:extLst>
                <a:ext uri="{FF2B5EF4-FFF2-40B4-BE49-F238E27FC236}">
                  <a16:creationId xmlns:a16="http://schemas.microsoft.com/office/drawing/2014/main" id="{ADCC1ADE-DDB2-4F94-B72B-2D8995B32B5A}"/>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7" r:id="rId9"/>
    <p:sldLayoutId id="2147484065" r:id="rId10"/>
    <p:sldLayoutId id="214748406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uk/imgres?start=174&amp;cr=countryUK|countryGB&amp;sa=X&amp;hl=en&amp;biw=1280&amp;bih=680&amp;tbs=ctr:countryUK|countryGB&amp;tbm=isch&amp;tbnid=xQ4cr6s9kTLirM:&amp;imgrefurl=http://kiddley.com/2006/10/03/homework-supply-kit/&amp;docid=se-2a9miHt3B-M&amp;imgurl=http://kiddley.com/wp-content/uploads/2006/10/homework01.jpg&amp;w=350&amp;h=197&amp;ei=3TIuUqTNFu-w7AbIvIHYCQ&amp;zoom=1&amp;iact=rc&amp;page=7&amp;tbnh=134&amp;tbnw=235&amp;ndsp=35&amp;ved=1t:429,r:80,s:100,i:244&amp;tx=101&amp;ty=8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google.co.uk/imgres?start=174&amp;cr=countryUK|countryGB&amp;sa=X&amp;hl=en&amp;biw=1280&amp;bih=680&amp;tbs=ctr:countryUK|countryGB&amp;tbm=isch&amp;tbnid=xQ4cr6s9kTLirM:&amp;imgrefurl=http://kiddley.com/2006/10/03/homework-supply-kit/&amp;docid=se-2a9miHt3B-M&amp;imgurl=http://kiddley.com/wp-content/uploads/2006/10/homework01.jpg&amp;w=350&amp;h=197&amp;ei=3TIuUqTNFu-w7AbIvIHYCQ&amp;zoom=1&amp;iact=rc&amp;page=7&amp;tbnh=134&amp;tbnw=235&amp;ndsp=35&amp;ved=1t:429,r:80,s:100,i:244&amp;tx=101&amp;ty=8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jpeg"/><Relationship Id="rId7" Type="http://schemas.openxmlformats.org/officeDocument/2006/relationships/hyperlink" Target="https://www.google.co.uk/url?sa=i&amp;rct=j&amp;q=&amp;esrc=s&amp;source=images&amp;cd=&amp;cad=rja&amp;uact=8&amp;ved=0ahUKEwjpkqvF3InPAhWLWhQKHaxhBEYQjRwIBw&amp;url=https%3A%2F%2Fwww.123rf.com%2Fphoto_47444164_a-serving-of-snack-vegetables-with-cucumbers-celery-and-carrots-isolated-on-a-white-background.html&amp;bvm=bv.132479545,d.ZGg&amp;psig=AFQjCNF8SAhGkmLh-6IQwyQTsCc39akK9Q&amp;ust=1473765980770372" TargetMode="External"/><Relationship Id="rId2" Type="http://schemas.openxmlformats.org/officeDocument/2006/relationships/hyperlink" Target="https://www.google.co.uk/url?sa=i&amp;rct=j&amp;q=&amp;esrc=s&amp;source=images&amp;cd=&amp;cad=rja&amp;uact=8&amp;ved=0ahUKEwjZ-O3t24nPAhUDUhQKHQIdDkYQjRwIBw&amp;url=https%3A%2F%2Fhealthyshakeoutlet.co.uk%2Fdoes-fruit-cause-weight-gain%2F&amp;bvm=bv.132479545,d.ZGg&amp;psig=AFQjCNFlePdS4y5qNVKKOfdLm75g9TyqHA&amp;ust=1473765781198528"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Lv4S03InPAhWMPxQKHbN2AVEQjRwIBw&amp;url=http%3A%2F%2Fwww.freeimages.com%2Fsearch%2Fchopped-celery&amp;bvm=bv.132479545,d.ZGg&amp;psig=AFQjCNF8SAhGkmLh-6IQwyQTsCc39akK9Q&amp;ust=1473765980770372" TargetMode="External"/><Relationship Id="rId5" Type="http://schemas.openxmlformats.org/officeDocument/2006/relationships/image" Target="../media/image17.jpeg"/><Relationship Id="rId4" Type="http://schemas.openxmlformats.org/officeDocument/2006/relationships/hyperlink" Target="http://www.google.co.uk/url?sa=i&amp;rct=j&amp;q=&amp;esrc=s&amp;source=images&amp;cd=&amp;cad=rja&amp;uact=8&amp;ved=0ahUKEwiGzqWJ3InPAhULsBQKHYbgCz4QjRwIBw&amp;url=http%3A%2F%2Fwww.houseandgarden.co.uk%2Fbeauty%2F50-christmas-snacks-under-100-calories%2Fcheese-cream-crackers&amp;bvm=bv.132479545,d.ZGg&amp;psig=AFQjCNFNZ-t82dmOeMNly3vmCm3v3uEAKA&amp;ust=147376591906285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tjohnsclivig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google.co.uk/imgres?rls=com.microsoft:en-gb:IE-SearchBox&amp;biw=1280&amp;bih=680&amp;tbm=isch&amp;tbnid=E-Vh3P_LkUUdtM:&amp;imgrefurl=http://www.wikihow.com/Grow-a-Sunflower-in-a-Pot&amp;docid=7mLxyNIR6h8mpM&amp;imgurl=http://pad2.whstatic.com/images/thumb/f/fc/How-to-Grow-a-Sunflower-in-a-Pot-Intro.jpg/220px-How-to-Grow-a-Sunflower-in-a-Pot-Intro.jpg&amp;w=220&amp;h=222&amp;ei=vdwsUsiXEpDg7QamtYHAAQ&amp;zoom=1&amp;iact=rc&amp;page=1&amp;tbnh=161&amp;tbnw=160&amp;start=0&amp;ndsp=29&amp;ved=1t:429,r:21,s:0,i:148&amp;tx=108&amp;ty=11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ome.oxfordowl.co.uk/reading/what-is-letters-and-sou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FEFC-2BAD-42C9-B398-028FCFFAF7B8}"/>
              </a:ext>
            </a:extLst>
          </p:cNvPr>
          <p:cNvSpPr>
            <a:spLocks noGrp="1"/>
          </p:cNvSpPr>
          <p:nvPr>
            <p:ph type="ctrTitle"/>
          </p:nvPr>
        </p:nvSpPr>
        <p:spPr>
          <a:xfrm>
            <a:off x="681895" y="-812005"/>
            <a:ext cx="7851648" cy="1828800"/>
          </a:xfrm>
          <a:ln>
            <a:miter lim="800000"/>
            <a:headEnd/>
            <a:tailEnd/>
          </a:ln>
        </p:spPr>
        <p:txBody>
          <a:bodyPr>
            <a:noAutofit/>
          </a:bodyPr>
          <a:lstStyle/>
          <a:p>
            <a:pPr algn="ctr" eaLnBrk="1" fontAlgn="auto" hangingPunct="1">
              <a:spcAft>
                <a:spcPts val="0"/>
              </a:spcAft>
              <a:defRPr/>
            </a:pPr>
            <a:r>
              <a:rPr lang="en-GB" sz="6000">
                <a:solidFill>
                  <a:srgbClr val="FFFF00"/>
                </a:solidFill>
              </a:rPr>
              <a:t>Meet the Teacher</a:t>
            </a:r>
          </a:p>
        </p:txBody>
      </p:sp>
      <p:sp>
        <p:nvSpPr>
          <p:cNvPr id="3075" name="Subtitle 2">
            <a:extLst>
              <a:ext uri="{FF2B5EF4-FFF2-40B4-BE49-F238E27FC236}">
                <a16:creationId xmlns:a16="http://schemas.microsoft.com/office/drawing/2014/main" id="{63EEA21E-1445-41BD-BE98-86403FB8AD45}"/>
              </a:ext>
            </a:extLst>
          </p:cNvPr>
          <p:cNvSpPr>
            <a:spLocks noGrp="1"/>
          </p:cNvSpPr>
          <p:nvPr>
            <p:ph type="subTitle" idx="1"/>
          </p:nvPr>
        </p:nvSpPr>
        <p:spPr>
          <a:xfrm>
            <a:off x="0" y="4562749"/>
            <a:ext cx="9413119" cy="1752600"/>
          </a:xfrm>
        </p:spPr>
        <p:txBody>
          <a:bodyPr/>
          <a:lstStyle/>
          <a:p>
            <a:pPr marR="0" algn="ctr" eaLnBrk="1" hangingPunct="1"/>
            <a:endParaRPr lang="en-GB" altLang="en-US" sz="3200" dirty="0">
              <a:solidFill>
                <a:srgbClr val="FFFF00"/>
              </a:solidFill>
            </a:endParaRPr>
          </a:p>
          <a:p>
            <a:pPr marR="0" algn="ctr" eaLnBrk="1" hangingPunct="1"/>
            <a:r>
              <a:rPr lang="en-GB" altLang="en-US" sz="2500" dirty="0">
                <a:solidFill>
                  <a:srgbClr val="FFFF00"/>
                </a:solidFill>
              </a:rPr>
              <a:t>Mrs  Kenny &amp; Mrs Pickup – Class Teachers</a:t>
            </a:r>
          </a:p>
          <a:p>
            <a:pPr marR="0" algn="ctr" eaLnBrk="1" hangingPunct="1"/>
            <a:r>
              <a:rPr lang="en-GB" altLang="en-US" sz="2500" dirty="0">
                <a:solidFill>
                  <a:srgbClr val="FFFF00"/>
                </a:solidFill>
              </a:rPr>
              <a:t>Mrs </a:t>
            </a:r>
            <a:r>
              <a:rPr lang="en-GB" altLang="en-US" sz="2500" dirty="0" err="1">
                <a:solidFill>
                  <a:srgbClr val="FFFF00"/>
                </a:solidFill>
              </a:rPr>
              <a:t>Stockburn</a:t>
            </a:r>
            <a:r>
              <a:rPr lang="en-GB" altLang="en-US" sz="2500" dirty="0">
                <a:solidFill>
                  <a:srgbClr val="FFFF00"/>
                </a:solidFill>
              </a:rPr>
              <a:t> - Teaching Assistant</a:t>
            </a:r>
          </a:p>
        </p:txBody>
      </p:sp>
      <p:pic>
        <p:nvPicPr>
          <p:cNvPr id="3076" name="Picture 4" descr="http://thehenrybrothers.files.wordpress.com/2011/11/teacher-degree.jpg">
            <a:extLst>
              <a:ext uri="{FF2B5EF4-FFF2-40B4-BE49-F238E27FC236}">
                <a16:creationId xmlns:a16="http://schemas.microsoft.com/office/drawing/2014/main" id="{54537D7F-C098-4E77-B424-35C37D8B6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369" y="1223566"/>
            <a:ext cx="3751262"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42E64A8-B8E9-486F-AC2F-DF53752DC7C6}"/>
              </a:ext>
            </a:extLst>
          </p:cNvPr>
          <p:cNvSpPr>
            <a:spLocks noGrp="1"/>
          </p:cNvSpPr>
          <p:nvPr>
            <p:ph type="title"/>
          </p:nvPr>
        </p:nvSpPr>
        <p:spPr>
          <a:xfrm>
            <a:off x="179388" y="692150"/>
            <a:ext cx="8229600" cy="1143000"/>
          </a:xfrm>
        </p:spPr>
        <p:txBody>
          <a:bodyPr/>
          <a:lstStyle/>
          <a:p>
            <a:pPr algn="ctr" eaLnBrk="1" hangingPunct="1"/>
            <a:r>
              <a:rPr lang="en-GB" altLang="en-US" sz="8000">
                <a:solidFill>
                  <a:srgbClr val="FFFF00"/>
                </a:solidFill>
              </a:rPr>
              <a:t>Homework</a:t>
            </a:r>
          </a:p>
        </p:txBody>
      </p:sp>
      <p:sp>
        <p:nvSpPr>
          <p:cNvPr id="12291" name="Content Placeholder 2">
            <a:extLst>
              <a:ext uri="{FF2B5EF4-FFF2-40B4-BE49-F238E27FC236}">
                <a16:creationId xmlns:a16="http://schemas.microsoft.com/office/drawing/2014/main" id="{9CEB63C6-9202-4F53-8F36-D844B9C5C09A}"/>
              </a:ext>
            </a:extLst>
          </p:cNvPr>
          <p:cNvSpPr>
            <a:spLocks noGrp="1"/>
          </p:cNvSpPr>
          <p:nvPr>
            <p:ph idx="1"/>
          </p:nvPr>
        </p:nvSpPr>
        <p:spPr/>
        <p:txBody>
          <a:bodyPr/>
          <a:lstStyle/>
          <a:p>
            <a:pPr eaLnBrk="1" hangingPunct="1"/>
            <a:r>
              <a:rPr lang="en-GB" altLang="en-US" sz="2400" dirty="0">
                <a:solidFill>
                  <a:srgbClr val="FFFF00"/>
                </a:solidFill>
              </a:rPr>
              <a:t>We will put any homework on our class page under ‘weekly activities’, so please check it regularly.  Work completed at home does not need to come back to school unless we ask for it.</a:t>
            </a:r>
          </a:p>
          <a:p>
            <a:pPr eaLnBrk="1" hangingPunct="1"/>
            <a:r>
              <a:rPr lang="en-GB" altLang="en-US" sz="2400" dirty="0">
                <a:solidFill>
                  <a:srgbClr val="FFFF00"/>
                </a:solidFill>
              </a:rPr>
              <a:t>Please ensure your child reads their reading book.</a:t>
            </a:r>
          </a:p>
          <a:p>
            <a:pPr eaLnBrk="1" hangingPunct="1"/>
            <a:r>
              <a:rPr lang="en-GB" altLang="en-US" sz="2400" dirty="0">
                <a:solidFill>
                  <a:srgbClr val="FFFF00"/>
                </a:solidFill>
              </a:rPr>
              <a:t>Letters and tricky words to practise this term will be put under the ‘Phonics’ section.  </a:t>
            </a:r>
          </a:p>
          <a:p>
            <a:pPr eaLnBrk="1" hangingPunct="1"/>
            <a:r>
              <a:rPr lang="en-GB" altLang="en-US" sz="2400" dirty="0">
                <a:solidFill>
                  <a:srgbClr val="FFFF00"/>
                </a:solidFill>
              </a:rPr>
              <a:t>A tricky word is a word which cannot be sounded out, but one they need to remember, e.g. the, go, no. </a:t>
            </a:r>
          </a:p>
          <a:p>
            <a:pPr eaLnBrk="1" hangingPunct="1">
              <a:buFont typeface="Wingdings 2" panose="05020102010507070707" pitchFamily="18" charset="2"/>
              <a:buNone/>
            </a:pPr>
            <a:endParaRPr lang="en-GB" altLang="en-US" sz="2400" dirty="0"/>
          </a:p>
        </p:txBody>
      </p:sp>
      <p:pic>
        <p:nvPicPr>
          <p:cNvPr id="12292" name="il_fi" descr="http://t2.gstatic.com/images?q=tbn:ANd9GcQEzPoCIIBZLRh7R4ITQrEtM9Kx5m0dpy__RUTVtmT1HXT9jzkiMKuPqs6s">
            <a:extLst>
              <a:ext uri="{FF2B5EF4-FFF2-40B4-BE49-F238E27FC236}">
                <a16:creationId xmlns:a16="http://schemas.microsoft.com/office/drawing/2014/main" id="{65D16163-20DD-4E3A-94BE-48B13A1C5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12954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ttps://encrypted-tbn0.gstatic.com/images?q=tbn:ANd9GcRvgHnTWPeQYh4exxl_5hz8lNqYtXTtDYA2yxsSbbzyZ-4OgF7o">
            <a:hlinkClick r:id="rId4"/>
            <a:extLst>
              <a:ext uri="{FF2B5EF4-FFF2-40B4-BE49-F238E27FC236}">
                <a16:creationId xmlns:a16="http://schemas.microsoft.com/office/drawing/2014/main" id="{631BDA4E-2040-4B0B-A510-1C3855128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49275"/>
            <a:ext cx="187166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BB001D3-30FC-4975-B582-9397DA152F92}"/>
              </a:ext>
            </a:extLst>
          </p:cNvPr>
          <p:cNvSpPr>
            <a:spLocks noGrp="1"/>
          </p:cNvSpPr>
          <p:nvPr>
            <p:ph type="title"/>
          </p:nvPr>
        </p:nvSpPr>
        <p:spPr>
          <a:xfrm>
            <a:off x="179388" y="692150"/>
            <a:ext cx="8229600" cy="1143000"/>
          </a:xfrm>
        </p:spPr>
        <p:txBody>
          <a:bodyPr/>
          <a:lstStyle/>
          <a:p>
            <a:pPr algn="ctr" eaLnBrk="1" hangingPunct="1"/>
            <a:r>
              <a:rPr lang="en-GB" altLang="en-US" sz="8000">
                <a:solidFill>
                  <a:srgbClr val="FFFF00"/>
                </a:solidFill>
              </a:rPr>
              <a:t>Handwriting</a:t>
            </a:r>
            <a:br>
              <a:rPr lang="en-GB" altLang="en-US" sz="8000">
                <a:solidFill>
                  <a:srgbClr val="FFFF00"/>
                </a:solidFill>
              </a:rPr>
            </a:br>
            <a:r>
              <a:rPr lang="en-GB" altLang="en-US" sz="1600">
                <a:solidFill>
                  <a:srgbClr val="FFFF00"/>
                </a:solidFill>
              </a:rPr>
              <a:t>This is how we form the letters in our class</a:t>
            </a:r>
            <a:endParaRPr lang="en-GB" altLang="en-US" sz="8000">
              <a:solidFill>
                <a:srgbClr val="FFFF00"/>
              </a:solidFill>
            </a:endParaRPr>
          </a:p>
        </p:txBody>
      </p:sp>
      <p:pic>
        <p:nvPicPr>
          <p:cNvPr id="13315" name="il_fi" descr="http://t2.gstatic.com/images?q=tbn:ANd9GcQEzPoCIIBZLRh7R4ITQrEtM9Kx5m0dpy__RUTVtmT1HXT9jzkiMKuPqs6s">
            <a:extLst>
              <a:ext uri="{FF2B5EF4-FFF2-40B4-BE49-F238E27FC236}">
                <a16:creationId xmlns:a16="http://schemas.microsoft.com/office/drawing/2014/main" id="{EB7C5AAD-5430-4251-AB57-E40402822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12954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https://encrypted-tbn0.gstatic.com/images?q=tbn:ANd9GcRvgHnTWPeQYh4exxl_5hz8lNqYtXTtDYA2yxsSbbzyZ-4OgF7o">
            <a:hlinkClick r:id="rId4"/>
            <a:extLst>
              <a:ext uri="{FF2B5EF4-FFF2-40B4-BE49-F238E27FC236}">
                <a16:creationId xmlns:a16="http://schemas.microsoft.com/office/drawing/2014/main" id="{19AD46A4-2DED-493C-A344-AA083C807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49275"/>
            <a:ext cx="187166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F0D4824B-B5F0-EB4C-BAB8-2410C0C1FC25}"/>
              </a:ext>
            </a:extLst>
          </p:cNvPr>
          <p:cNvPicPr>
            <a:picLocks noChangeAspect="1"/>
          </p:cNvPicPr>
          <p:nvPr/>
        </p:nvPicPr>
        <p:blipFill rotWithShape="1">
          <a:blip r:embed="rId6">
            <a:extLst>
              <a:ext uri="{28A0092B-C50C-407E-A947-70E740481C1C}">
                <a14:useLocalDpi xmlns:a14="http://schemas.microsoft.com/office/drawing/2010/main" val="0"/>
              </a:ext>
            </a:extLst>
          </a:blip>
          <a:srcRect l="23161" t="16094" r="55951" b="53045"/>
          <a:stretch/>
        </p:blipFill>
        <p:spPr>
          <a:xfrm>
            <a:off x="2002692" y="1978025"/>
            <a:ext cx="4306603" cy="4773204"/>
          </a:xfrm>
          <a:prstGeom prst="rect">
            <a:avLst/>
          </a:prstGeom>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2894A6A-CA85-4052-9724-0BF11C9416E1}"/>
              </a:ext>
            </a:extLst>
          </p:cNvPr>
          <p:cNvSpPr>
            <a:spLocks noGrp="1"/>
          </p:cNvSpPr>
          <p:nvPr>
            <p:ph type="title"/>
          </p:nvPr>
        </p:nvSpPr>
        <p:spPr/>
        <p:txBody>
          <a:bodyPr/>
          <a:lstStyle/>
          <a:p>
            <a:pPr algn="ctr" eaLnBrk="1" hangingPunct="1"/>
            <a:r>
              <a:rPr lang="en-GB" altLang="en-US" sz="8000">
                <a:solidFill>
                  <a:srgbClr val="FFFF00"/>
                </a:solidFill>
              </a:rPr>
              <a:t>School Uniform</a:t>
            </a:r>
          </a:p>
        </p:txBody>
      </p:sp>
      <p:sp>
        <p:nvSpPr>
          <p:cNvPr id="14339" name="Content Placeholder 2">
            <a:extLst>
              <a:ext uri="{FF2B5EF4-FFF2-40B4-BE49-F238E27FC236}">
                <a16:creationId xmlns:a16="http://schemas.microsoft.com/office/drawing/2014/main" id="{7093EEBF-AA06-48F3-AB6F-A6A9326DD72A}"/>
              </a:ext>
            </a:extLst>
          </p:cNvPr>
          <p:cNvSpPr>
            <a:spLocks noGrp="1"/>
          </p:cNvSpPr>
          <p:nvPr>
            <p:ph idx="1"/>
          </p:nvPr>
        </p:nvSpPr>
        <p:spPr/>
        <p:txBody>
          <a:bodyPr/>
          <a:lstStyle/>
          <a:p>
            <a:pPr eaLnBrk="1" hangingPunct="1"/>
            <a:r>
              <a:rPr lang="en-GB" altLang="en-US" sz="2300" dirty="0">
                <a:solidFill>
                  <a:srgbClr val="FFFF00"/>
                </a:solidFill>
              </a:rPr>
              <a:t>Please make sure that your child is wearing the correct school uniform.</a:t>
            </a:r>
          </a:p>
          <a:p>
            <a:pPr eaLnBrk="1" hangingPunct="1"/>
            <a:r>
              <a:rPr lang="en-GB" altLang="en-US" sz="2300" dirty="0">
                <a:solidFill>
                  <a:srgbClr val="FFFF00"/>
                </a:solidFill>
              </a:rPr>
              <a:t>All items of clothing need to be named, including shoes.</a:t>
            </a:r>
          </a:p>
          <a:p>
            <a:pPr eaLnBrk="1" hangingPunct="1"/>
            <a:r>
              <a:rPr lang="en-GB" altLang="en-US" sz="2300" dirty="0">
                <a:solidFill>
                  <a:srgbClr val="FFFF00"/>
                </a:solidFill>
              </a:rPr>
              <a:t>Shoes should be plain black and weatherproof (no canvas shoes or trainers please)</a:t>
            </a:r>
          </a:p>
          <a:p>
            <a:pPr eaLnBrk="1" hangingPunct="1"/>
            <a:r>
              <a:rPr lang="en-GB" altLang="en-US" sz="2300" dirty="0">
                <a:solidFill>
                  <a:srgbClr val="FFFF00"/>
                </a:solidFill>
              </a:rPr>
              <a:t>Please provide your child with a waterproof coat so the children can access the outdoor area in all weather.</a:t>
            </a:r>
          </a:p>
          <a:p>
            <a:pPr eaLnBrk="1" hangingPunct="1"/>
            <a:r>
              <a:rPr lang="en-GB" altLang="en-US" sz="2300" dirty="0">
                <a:solidFill>
                  <a:srgbClr val="FFFF00"/>
                </a:solidFill>
              </a:rPr>
              <a:t>No earrings, jewellery or colourful/ large hair accessories.  Please ensure hair accessories are either blue or yellow to match our school colours.  </a:t>
            </a:r>
          </a:p>
          <a:p>
            <a:pPr eaLnBrk="1" hangingPunct="1"/>
            <a:r>
              <a:rPr lang="en-GB" altLang="en-US" sz="2300" dirty="0">
                <a:solidFill>
                  <a:srgbClr val="FFFF00"/>
                </a:solidFill>
              </a:rPr>
              <a:t>Bring a coat to school every day. </a:t>
            </a:r>
          </a:p>
          <a:p>
            <a:pPr eaLnBrk="1" hangingPunct="1"/>
            <a:endParaRPr lang="en-GB" altLang="en-US" sz="2300" dirty="0"/>
          </a:p>
        </p:txBody>
      </p:sp>
      <p:pic>
        <p:nvPicPr>
          <p:cNvPr id="14340" name="Picture 3" descr="Girls Uniform">
            <a:extLst>
              <a:ext uri="{FF2B5EF4-FFF2-40B4-BE49-F238E27FC236}">
                <a16:creationId xmlns:a16="http://schemas.microsoft.com/office/drawing/2014/main" id="{1EBBE48F-E8EB-4579-827F-812AF1425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075" y="2708276"/>
            <a:ext cx="751870"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Girls Uniform">
            <a:extLst>
              <a:ext uri="{FF2B5EF4-FFF2-40B4-BE49-F238E27FC236}">
                <a16:creationId xmlns:a16="http://schemas.microsoft.com/office/drawing/2014/main" id="{9F80BCFE-0FEC-4983-8736-365844E09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0713"/>
            <a:ext cx="647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Boys Uniform">
            <a:extLst>
              <a:ext uri="{FF2B5EF4-FFF2-40B4-BE49-F238E27FC236}">
                <a16:creationId xmlns:a16="http://schemas.microsoft.com/office/drawing/2014/main" id="{DE0F297E-6CCD-47F5-97FF-742A95B82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620713"/>
            <a:ext cx="7810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Boys Uniform">
            <a:extLst>
              <a:ext uri="{FF2B5EF4-FFF2-40B4-BE49-F238E27FC236}">
                <a16:creationId xmlns:a16="http://schemas.microsoft.com/office/drawing/2014/main" id="{6B8D44D6-40EB-429F-A3EF-03A190C80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00" y="5732463"/>
            <a:ext cx="5762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C05D996-0EE3-4098-BAC9-C9E7FAA05FCD}"/>
              </a:ext>
            </a:extLst>
          </p:cNvPr>
          <p:cNvSpPr>
            <a:spLocks noGrp="1"/>
          </p:cNvSpPr>
          <p:nvPr>
            <p:ph type="title"/>
          </p:nvPr>
        </p:nvSpPr>
        <p:spPr>
          <a:xfrm>
            <a:off x="457200" y="387350"/>
            <a:ext cx="8229600" cy="1143000"/>
          </a:xfrm>
        </p:spPr>
        <p:txBody>
          <a:bodyPr/>
          <a:lstStyle/>
          <a:p>
            <a:pPr algn="ctr" eaLnBrk="1" hangingPunct="1"/>
            <a:r>
              <a:rPr lang="en-GB" altLang="en-US" sz="8000">
                <a:solidFill>
                  <a:srgbClr val="FFFF00"/>
                </a:solidFill>
              </a:rPr>
              <a:t>PE &amp; Games Kit</a:t>
            </a:r>
          </a:p>
        </p:txBody>
      </p:sp>
      <p:sp>
        <p:nvSpPr>
          <p:cNvPr id="10243" name="Content Placeholder 2">
            <a:extLst>
              <a:ext uri="{FF2B5EF4-FFF2-40B4-BE49-F238E27FC236}">
                <a16:creationId xmlns:a16="http://schemas.microsoft.com/office/drawing/2014/main" id="{3C979985-BF4D-4CD6-AFC8-6EEABA7B401D}"/>
              </a:ext>
            </a:extLst>
          </p:cNvPr>
          <p:cNvSpPr>
            <a:spLocks noGrp="1"/>
          </p:cNvSpPr>
          <p:nvPr>
            <p:ph idx="1"/>
          </p:nvPr>
        </p:nvSpPr>
        <p:spPr>
          <a:xfrm>
            <a:off x="217487" y="1234281"/>
            <a:ext cx="8229600" cy="4389437"/>
          </a:xfrm>
        </p:spPr>
        <p:txBody>
          <a:bodyPr/>
          <a:lstStyle/>
          <a:p>
            <a:pPr eaLnBrk="1" hangingPunct="1">
              <a:lnSpc>
                <a:spcPct val="90000"/>
              </a:lnSpc>
              <a:defRPr/>
            </a:pPr>
            <a:endParaRPr lang="en-GB" sz="2800" dirty="0"/>
          </a:p>
          <a:p>
            <a:pPr eaLnBrk="1" hangingPunct="1">
              <a:lnSpc>
                <a:spcPct val="90000"/>
              </a:lnSpc>
              <a:defRPr/>
            </a:pPr>
            <a:r>
              <a:rPr lang="en-GB" sz="2800" dirty="0">
                <a:solidFill>
                  <a:srgbClr val="FFFF00"/>
                </a:solidFill>
              </a:rPr>
              <a:t>2 PE lessons each week – Wednesday &amp; Friday</a:t>
            </a:r>
          </a:p>
          <a:p>
            <a:pPr eaLnBrk="1" hangingPunct="1">
              <a:lnSpc>
                <a:spcPct val="90000"/>
              </a:lnSpc>
              <a:defRPr/>
            </a:pPr>
            <a:endParaRPr lang="en-GB" sz="1050" dirty="0">
              <a:solidFill>
                <a:srgbClr val="FFFF00"/>
              </a:solidFill>
            </a:endParaRPr>
          </a:p>
          <a:p>
            <a:pPr eaLnBrk="1" hangingPunct="1">
              <a:lnSpc>
                <a:spcPct val="90000"/>
              </a:lnSpc>
              <a:defRPr/>
            </a:pPr>
            <a:r>
              <a:rPr lang="en-GB" sz="2800" dirty="0">
                <a:solidFill>
                  <a:srgbClr val="FFFF00"/>
                </a:solidFill>
              </a:rPr>
              <a:t>Children need a white T-shirt, blue or black shorts and a pair of trainers.  These stay in school. </a:t>
            </a:r>
          </a:p>
          <a:p>
            <a:pPr eaLnBrk="1" hangingPunct="1">
              <a:lnSpc>
                <a:spcPct val="90000"/>
              </a:lnSpc>
              <a:defRPr/>
            </a:pPr>
            <a:endParaRPr lang="en-GB" sz="1050" dirty="0">
              <a:solidFill>
                <a:srgbClr val="FFFF00"/>
              </a:solidFill>
            </a:endParaRPr>
          </a:p>
          <a:p>
            <a:pPr eaLnBrk="1" hangingPunct="1">
              <a:lnSpc>
                <a:spcPct val="90000"/>
              </a:lnSpc>
              <a:defRPr/>
            </a:pPr>
            <a:r>
              <a:rPr lang="en-GB" sz="2800" dirty="0">
                <a:solidFill>
                  <a:srgbClr val="FFFF00"/>
                </a:solidFill>
              </a:rPr>
              <a:t>Practise getting dressed and undressed with your child at home.  Also practise zipping coats.</a:t>
            </a:r>
          </a:p>
          <a:p>
            <a:pPr eaLnBrk="1" hangingPunct="1">
              <a:lnSpc>
                <a:spcPct val="90000"/>
              </a:lnSpc>
              <a:defRPr/>
            </a:pPr>
            <a:endParaRPr lang="en-GB" sz="1050" dirty="0">
              <a:solidFill>
                <a:srgbClr val="FFFF00"/>
              </a:solidFill>
            </a:endParaRPr>
          </a:p>
          <a:p>
            <a:pPr eaLnBrk="1" hangingPunct="1">
              <a:lnSpc>
                <a:spcPct val="90000"/>
              </a:lnSpc>
              <a:defRPr/>
            </a:pPr>
            <a:r>
              <a:rPr lang="en-GB" sz="2800" dirty="0">
                <a:solidFill>
                  <a:srgbClr val="FFFF00"/>
                </a:solidFill>
              </a:rPr>
              <a:t>Please name each item of clothing.</a:t>
            </a:r>
          </a:p>
          <a:p>
            <a:pPr eaLnBrk="1" hangingPunct="1">
              <a:lnSpc>
                <a:spcPct val="90000"/>
              </a:lnSpc>
              <a:defRPr/>
            </a:pPr>
            <a:r>
              <a:rPr lang="en-GB" sz="2800" dirty="0">
                <a:solidFill>
                  <a:srgbClr val="FFFF00"/>
                </a:solidFill>
              </a:rPr>
              <a:t>Later in the term children will come to </a:t>
            </a:r>
          </a:p>
          <a:p>
            <a:pPr marL="0" indent="0" eaLnBrk="1" hangingPunct="1">
              <a:lnSpc>
                <a:spcPct val="90000"/>
              </a:lnSpc>
              <a:buFont typeface="Wingdings 2" panose="05020102010507070707" pitchFamily="18" charset="2"/>
              <a:buNone/>
              <a:defRPr/>
            </a:pPr>
            <a:r>
              <a:rPr lang="en-GB" sz="2800" dirty="0">
                <a:solidFill>
                  <a:srgbClr val="FFFF00"/>
                </a:solidFill>
              </a:rPr>
              <a:t>    school in their PE clothes.</a:t>
            </a:r>
          </a:p>
          <a:p>
            <a:pPr eaLnBrk="1" hangingPunct="1">
              <a:lnSpc>
                <a:spcPct val="90000"/>
              </a:lnSpc>
              <a:defRPr/>
            </a:pPr>
            <a:endParaRPr lang="en-GB" sz="2800" dirty="0">
              <a:solidFill>
                <a:srgbClr val="FFFF00"/>
              </a:solidFill>
            </a:endParaRPr>
          </a:p>
          <a:p>
            <a:pPr eaLnBrk="1" hangingPunct="1">
              <a:buFont typeface="Wingdings 2" panose="05020102010507070707" pitchFamily="18" charset="2"/>
              <a:buNone/>
              <a:defRPr/>
            </a:pPr>
            <a:endParaRPr lang="en-GB" dirty="0"/>
          </a:p>
        </p:txBody>
      </p:sp>
      <p:pic>
        <p:nvPicPr>
          <p:cNvPr id="15364" name="il_fi" descr="http://www.oldparkprimary.org/wp-content/uploads/2012/09/PE1.gif">
            <a:extLst>
              <a:ext uri="{FF2B5EF4-FFF2-40B4-BE49-F238E27FC236}">
                <a16:creationId xmlns:a16="http://schemas.microsoft.com/office/drawing/2014/main" id="{649AFB83-91B4-47CC-A469-934F31C9E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5289550"/>
            <a:ext cx="19065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A2EEE44-5F8F-47ED-B2C3-747400FAD788}"/>
              </a:ext>
            </a:extLst>
          </p:cNvPr>
          <p:cNvSpPr>
            <a:spLocks noGrp="1"/>
          </p:cNvSpPr>
          <p:nvPr>
            <p:ph type="title"/>
          </p:nvPr>
        </p:nvSpPr>
        <p:spPr>
          <a:xfrm>
            <a:off x="468313" y="692150"/>
            <a:ext cx="8229600" cy="1143000"/>
          </a:xfrm>
        </p:spPr>
        <p:txBody>
          <a:bodyPr/>
          <a:lstStyle/>
          <a:p>
            <a:pPr algn="ctr" eaLnBrk="1" hangingPunct="1"/>
            <a:r>
              <a:rPr lang="en-GB" altLang="en-US" sz="8000">
                <a:solidFill>
                  <a:srgbClr val="FFFF00"/>
                </a:solidFill>
              </a:rPr>
              <a:t>Snacks</a:t>
            </a:r>
          </a:p>
        </p:txBody>
      </p:sp>
      <p:sp>
        <p:nvSpPr>
          <p:cNvPr id="16387" name="AutoShape 5"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8FF1C0C0-F298-4A8C-8B21-54CC248F3FD9}"/>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6388" name="AutoShape 7"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85E4CC83-43B2-4B1D-9C09-001E59B30D07}"/>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6389" name="AutoShape 9"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FA624B42-09CA-4D77-A3E5-69DB35403502}"/>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6390" name="AutoShape 11"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078DFB3F-4E25-4E2A-8991-8AA9DC22172E}"/>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6391" name="AutoShape 13" descr="data:image/jpeg;base64,/9j/4AAQSkZJRgABAQAAAQABAAD/2wCEAAkGBhQSERUUExQVFRQWGRgYGBgYFx0ZHhkYGBgdGxkYHBkaHCYgGBwjGh0XHy8gJCcpLSwsGB8xNTAqNSYsLCkBCQoKDgwOGg8PGiwkHSUsKSkpLCoqLCwsLyoqLDQvLSksLC0vLCksLC4pLCwsLSwsLCwpLCwsLCkvNCksLCwsLP/AABEIALoBDgMBIgACEQEDEQH/xAAcAAACAwEBAQEAAAAAAAAAAAAABgQFBwMCCAH/xABKEAACAQIDBQUEBwYDBQcFAAABAhEAAwQSIQUGIjFBE1FhcYEHMpGhFCNCUrHB0WJygpKi8DNDwhay0uHxCFNzo7PD4hUXNEST/8QAGwEAAQUBAQAAAAAAAAAAAAAAAAECAwQFBgf/xAA4EQABBAADBAkDAgQHAAAAAAABAAIDEQQSIQUxQVETYXGBkaHB0fAiMrFC4QYUUtIVIzNTkrLx/9oADAMBAAIRAxEAPwDcaKKKEIooooQiiio+M2hbtDNccKPH8hzNCUAk0FIrxevqgLMQoHMkwPiaRcf7Tu0ZreBtNfcaFhGVZ72JCr6knT3aQd/9sYwLbW6/1rlmPZs0KgGizCwZOpAXp6pqdymEQH3nuGp9gtI3h9qOFw0qpzuOg/Tn6mB40vX95L19w/awrWw4AkAA+APMCD161nGwdyb2K4syqk6mQdfIdfT1p1wmGCPatTMW2tz3wSk0yQUAVo4BrJHOaBwJHNOR3TB54i+fJlH+g15/2VA93EYkfxr/AMFWGAx+a0jHmyKT5kAmu/b1NlHJZpxEv9R8Sqa/s69aQMmMv6MgIfKwylgCYAHIEn0qT9Jx1vlds3R3OhT5qWqRjUz23X7ysB5kECjDYrtEVhqWUHTxE0uUck3pX8TfaAfyuab43bf+PhXA+9aPaD+UcXyq32PvLh8UWFm4GZQCyxBEyNQfEEeEVDt4J21gAeP6Ur4K4uG2ugBBF1WtMwjUsQ6zHUMQvpTXNoWlYWyEtrWjVdWvyq1WkUUUUiiRRRRQhFFeHugcyBXA7SSYkk9wVj+ApaKFKoqP9OXuf+Rv0r8t7StMYFxZ7pAPwOtGUpLCk0UUUiVFFFFCEUUUUIRRRRQhFFFFCEUUUvbwb94XCCHuBnPJF4iTyA08dKE5rS7cmGq7am8FjDgm5cAPdzOgnl0011rJt7fahi7ihbGWxnLRyZoEAZspORiSdCeQ1GumeXkdrme9dL3MrySxaJVhIAEL1lRHlTSSpQxgIDjfZ7rTN5PboNVwiT+22nwnU/AedZvt/ePEYq2DecktcaeYkBVgeIknnPyqquXIOnx6/E16uuRbtkE5sztM6zwjn/DTM4OiXpDlIGgrh2q03c3luYQ8BIX7SgDijpqNBp4xJr1tveS5iMly5BY5xA0AXh0jr1+NVOEwz3GgamCfOBJjvMdOtTk2W9xbfICGMsYAlz05nQcgDS7gmMBddcvULzhNvXbYIS66DnCkgT4gc6dNh48t9HdjLENJ8Z/WlW3sQE6nQ9wj4ydPnV1hCLbWkHJNBVaV7dACuh2NhJWvLpGkAg71qGxsxtAAEhS6+QDkD5RV5hdmkgFmgHoOdJK7z/Rgbfa21DktlcTzAkghlIB8Z1mpNn2iMFAD4Zo8x/7hq62QUsabBS5yG1v5hPVjBoNYk+OvL5Uo7Dt3Fxd23bZEgEEspbRLhUQAQJiOdR7PtIcadnZPk7D8jVdht6smKe+bU5weFX+9l6lB1Un+KlErOaZ/h2KN02+8H1Wh3cIHEOzODzEwPgsUhe0HBjDm1dsqqdmVcBRAlW8PHLVovtLs/atXl8sjf6xVTvZvZhsTYyr2gbWAyHwI1BI5gdaDIwgjMNxSwYLFxSseYnUCOB5rS7m1bS2hde4iWyAwZmCiCJGp8KpL3tHwCzGIViPuhm/AQfjWD7Ux7Xci3btxuzUIoj3VXQASYiAOlcrGNS37tkN43CT/AEzlPwpY2OeAQ0/O1Qzx9E9zCdxI8Fp28ntkCgjDqf3nhR6DU/OlGz7VcezSGzCeQSR5SQaXcRtR2+zbXwVFX5KAPlUdsRc+8fTT8Ksfy8h3ADtPsq+dg3m057a9q+PuJlW0yaalAQT8OVKWG33vK3G7jXWCZ+BIn41xs491Ojt6nMPgas1xVq6MuItqf2o/tl9DUUjJ4xYAcB/Tv8E9nRP40etX2zfaVf0yX2bwJ1/lP/OmXC+0LtwEv2rTToXIII8eH8qynaO7OXjw75155ZGYeX3h8/OvzZ21ih+sP5keg50+GdrxdeVFNkgc0rckwGJtKLmHukodRlOZf5W0+VWGB36AOW+oQ9WHTxKnp4g+gpS3S37SyqoWzI3IlgoBPM9dO+mTfDYf1TXytvh1biYADq0j9PGpC0HR/cVECeCcrV0MAykEHUEagivdYzsTfN8I3AM1sniQXMy+JAIlT4g1p2wd68Pix9W8N1RtGHp18xNV3syqUOtXFFFFRpyKKKKEIooooQsu9q28ty3ibOHVruR0YstpwjEgiNSD3jlB8ehyraLKbgbK+ZcgtozhoOYvxTBYmZmOZ1px9pwN7aVwdLaKo0J1YDTQfs0r4XZFwvwLmPDyGcwAvIKCQZB5x+dJYAtWMkjvpYCdBu6xajYjaJhi9tCSTw5vdGYQBMyOEDp86gW0Zg0LqVIEfvAfmdetOOE3HuNqyquhH1jdMxbRElgempHKvG2dmrhGtW1XtHuyB/lqDmUAHLLMJM+8OVBa4tujXh+UNEYkAfI0GtwOY7uqwO8hJuF2TcdgGBRSdSeg7wOZq/TdwIilyVABAZ2W2Cc5M8Y4tDyHzpg2ZfXIwSy7sOZtrkkfsvmzR5tOtUW3ti8K3basGdwjIWZ+YMEFuKZEVVBJdvr584K30cUbdBm7TXkP7kw7H3RQqtxbiKCJBtqSYPc7QRr51aYvYlq3YukAswtuQzmTIQ6wIHyqXsLBm1hrNttGVFDeDESw+JNddpj6m7/4b/7hrYbg4w23CzXHX9lzTtr4kyZY3ZW3+kAaXz3nvKz9HA1rn23GPOuXbQAfCuC3eIGuVYNbXsTG/UrHee59ch+9aQ/Nh+leLOw77qrLZcq4lTpxDMFBAJmCzKJ5Gajb43YXDN3oy/ylf1r9ffS2bUG2/anD2sOxzAoRZuW2RgsSDlQgiSJIIjWtUOflGULz7aLMmJe3rXbG7Dv2gTcsugXmSNBqF19WUfxCvZ3cxI//AF7o1VfcI1aMo75MjTxqNj9+s63lVWHaYz6WoJEAako0c5bIdNOGrS17QsMrlhbvycWMXqLTQWy9oiseIDQwRBOgbSaaXzAfaqVBQbWw8Syhls3ipywQjEHMAV18Qyx+8K4YvZt+2rM1u8ioQrEqwCsYIUkiATmXQ/eHfVj/APca0bwum24+swVxguWJw4cXQOLk2bh8tYqPt/faxiMK1sI6uXtuo7O2VXLZtW2RWzZra/VkjKNQQDSB8pIDm6J7Xlv2khNG4G6tnaFi4SSt1GHENRDLoCp58QfkQak7c9l18FVtJbY5WJKsZbKRzzQF5iAPHupK3G3ouYR1u2zIBKuk6OoM5T466HofUH6LwGPTEWVuWmJS4sqRoROnoQZHgRV6MPYwO4a+R9k/GPD5je8hrvFoJ87XzTicAyMVZSCOYPSua4YkwBJ7udahvPiRgT2V3Di85lrd91D5kJnLEqQQTB19NRSnjN97mXLaQWDObOhOblBA7p61fZLI4aN77We5jGn7vJI+PvlGGnPn59al4DaaaZuRMHwqHvDdZiHYksWYknmSxkk+s1Ws8KPEn8FqhbmuNb1Y0I6loxW5hMrCXsuMwAPQ9UP5fga/dq7vWsYna2iFuHk3IP4OOh6TzHWan+zLEJjMBdw9462nU2mPMZ9GUH0BjzNV+Osvs7EQZNp+Y746juYCP7g1Wnwxn/zINJR4O/f4eYlZL0X0v1YfL9kmnNZc27qQQdVPMH7ynofEaEc5Fbj7Pd8LuJw/Y9kt9baBSe0CsyGRBRtJAEHiA1HfoqbW2Fbx1kEEZ4m3c/0t3rPTmD6yg4W/ewOJBIKXbTAxJWf4lIOVlkSCJB51Hg8c3EAsdo8bx8+BE0BYbG5Me+W77YS+Qq3ERuK2G94A81JBIJXlIJkQetRN2NumzfVrjPk5MVOqj7wHJo+6eYkaGCHLae8jbR2fN3DXDlb6u+pBgxyYwATMqdBIMx0CD/8ASbhYhFZoE8PF1gyV8avWeKrkBbON+nwLW1xv1mGugG1irfEI6ZxzIgjUSR+1zp7w+IW4qujBkYAqykEEHkQRoRWG7k7TS9bfZuL0Rz9Ux/y7p5L4TqR6jqI87D3lxOwsU2HvBnwpbiTnln/Mtz5yV5GZ0JpCOIQ08Ct4oqNs7aNu/aS7acPbcSrDkR+R6EHUEEGpNMT0UUUUIWE7QxGfad5XAYHFOvFJ4Q8AQTHId1ORwZRBGULlDQOECRIUACMx7v1E5/tTGC3tK+5BOXFXjA6xcblUzFb/ALn3bXQAZ3J0HIQoGmg69KhwmIZHmLjRvla19rbPnxQjbCwkZRuIAvrsp2SwsgswCxbOpgnM0OI0I0DEEToAZM6Vm19m27otsFJe2RcB7mkEoNOUAr48PKKR7++OJPJ1QfsIPxaar7m07tw8d24/hnMfCYqV+Pi3anyVWD+GsXo76Gcd5J8hXVvThs7eNzmWzaUDLxRmLLxa5QAJOg4i0eBjXphNuB89zEMoyTkDFQ5KhiQBPEwWOX3qVtk4S65KWbbNcMQs5J16nSQDGk93dTjd3Au2NnYl8QUN1kJULqAZDGT4xlETzFU4ZgHB1d3qrOPw5FwZt9aj8Kvv78CPq7Dn99gvyGaqrF744hwVC2kBBB0LGCI5kx8qrLmKA0qNexA185qA7SxMnGuxa0H8O4CLXo77ST+yAZgDU8gK5Y36mDcDLpOojTlp66V62Vbu4m6lu0qh2kjMwWIUsZJGmgPWoW+2zb1km3fMuoVhlbMMrRAmSDz6d1EcQzZXHXlxU8u2Wa9DqaO8aaaq4badi/YRLiFlklTxAzPMEL6VFbZeCj3Lvo7/AJpVZuztuwlns75ywTBCljrB0gcPLnrTJd31wSjhYt/AfzArUELQKBXOS7RfK7NIxpPYqd9m4PoLo/iP/DUd8DhJjNdmCYzDkBJ5p3TVtc3wwbiJZOuqEg+BjWPUVU7S2taxGItC2AIS6pgaaoYiQD36EfGgxCvuKjGNH+03wPuoypg25XLg82X81ry2Hwv/AHr/AMyf8NLZNXmyt0bmIth7bW5M8LMFOncOtR5D/UfL2UrMSHGhCw/8v7lbbOvWVAS20nUySCSTA6aAcv7Na37Hd4Id8Ix0YG5b8CPfUeYho8G76yHZu6WJw7k3LThSAMw5e8D8NKZN3tonD4qzd1GS4pP7pMP/AElq08IwPgfGTrdjwCzNoySGdkhZlAAGgNbzztbhvru2MbhWQAdovFbPc4HKe5hofOelfO19SDBEEGCDzBB1FfVFYX7WNg9hjC6iEvjtB+/MOPjDfx0mEk1LFBO3TMs/xmHDrB7/AMqrL2zW4QusTryEk/8ASrtxXkVK7Chzi7MmDEFrcuVWW6eKOGUqD7xBbxImPhJ+dTNu7V7bRuY5HyqlttFe7jTVmOFjT9KgfM9zaKtt1dtG0+Rv8Ntf3T97y7/j0NNW8O7KY63Gi30HA/8ApbvU/I694OcohnQGfCnjdDbvaDsm0uIOH9pRzH7w+Y8teW2/gHMd/O4Y05v3V+a8j481q7OxGZvQybjuPp7Kl3O3kubNvvYxNubLnJftMJ0IgkToRBnuYec0w7VsYRL/AG2zLueLZzWkZs6oGElc+jAGOBo8D0q421uxax9sAkJeUQlyOX7Ld6z8OY6yg4bCXNn4wdtb41zKy5oDpcRlBVoIImGB6wQYI0XZ2NZjY81U4aOCfPEYjXBddqX3xjpdW8rBRkBMKYnMQ8AazyBBq2uWr+MRbdzLdKaKS6ZwnXiMF4JMA8tddap9t7C+sGIwouqt3S5bA1Vz9pSOB1Y81mZPLXTubIt5Se1BAGaLrgT15mV1nQzWqAqh7VdblbZu7LvhGJfCXSM6jXs3JgOn3ukqOIjpKidut3AwBBBBEgjqDyNYRsbEo4cgMxVWBW4xuBgwOkEkDrqOvnTR7KtrMH7E3H7MLAVjmGbNoVkcAgNoCAdNOtQvGXVStNrUaKKKYlXzZte8GxmIJMBsRe6cpuN5/hUFHDLMKDJ5gnrHfHpFfm2brtcvsAYW9cWR43HgeoDfOo1u0xyqpILE8v3jVOKMXu1srd2hipA1oY6hTd3eva3Jdh2ioAAQezzax0gSPUgCvF4EopN64WJUFCsKuvMNnJJ8MoHjUb6M+pk93r/Zr9NohZJYlm7+g9OfjPpVggNA0WYZZHONuO48epPvsfv5MXcJ1PZEcx99fnE0547eH6XYxCmCvZ3IX7Mqp5EjiIIBnoRWdbisO3uQXTgILAhjqQNNF8evWo+N2nirNu6FAZVJDPBZgrgxLT/cfGqTqpIi1uXNy9SqQmv24sgnTr1H4czX4RFezs8shuxwpwkzyLeEa/GqDavVd7M/Kzy8Vz2FtcYS/bvxnKgkrMSChUidY591ct895PprNd7Ps+BUyzOikazA7+7pXLCYAsyjIzFgIgc1ETHfyNQxg8ylZjSJPmDWl0TDL0n6gK7r9157C7XL2/gpeopwwm46Mkm8M2kAQflzrjitw7uaEDEd5VvyFXshVWwlWrLdz/8AKteLR8QRUnDbt3Be7O5auD+EjTvkiI560zYHc0LdVxwlXDgQSSB9nnInyNK5mVuYkdnFSQxyTOyxtJ6608Vn5FadudYHYWwe6fiK77N3OsW2koHMz9YZ/p1/3RU7A2wpEeJ+LH9apyyCtF0+y9myQy5pa3GvEKx7ED3eE/skj8DVZtjClgSSTAOpOvI/aiSPOrJXrhtAfVv+6fwNQskLXAtK28RAyWNzXi7BVhh/bHi1UA2bJgASc8mBz96q/ebfy5j7IS5h7YKmQ6kyveACDz/KlN5ylpBgxpr8/WuQxFXQ4tNhcg3DRuFEDz917uWNdSR86/EwhJ0rrYvkGR/fxqdZuahmM9DPcdDVgY6UcVGdkQv1ArsJ9bVXbWYmrrC7MWBCT4u3+lY/Gqi9o/r+f605bO2vctWwLbZfEKub+aM3zpMfiTbcpoEWrWwtnMIk6Rgc5rsuvVx3FRbmDdBzKdYC5JHpBYeZNKzu1u7mQwVaQfGmvHY57kl3Z2IiWYsfKT0pVxZhz41Ds6QOmyHUEEaq5/EWFy4MSgAFpB08PyVpmwtp9vbF1f416z19B85BqybEbP2iowt27Z7Yf4ZR1zq3KB38tV1mPARlWy9oOge0j5e1iCeWdSIB/ZYDI3g3hVhcwBxN/CthLa2lYkKh07G9a1uoY5EEBh1II8azmbJ/lMU57HUOA5tPPs3d18VzoxXTxixZ49q0bc7dl8NiXtXjIibbD3bkHXnqGGhy8x4gTSl7Qc9rEXLZVDrnDZQGytqDKx1keh8qYNi7XxBt5wovWVbI9rNLW2HVGOoWZy5piIkRNdN6cL9NsZsORdKkl1bS4CehB6xA6aARMVqGR0f+toN18O/kqwaD9izfY14i8IJEgjpr1gyPn0q43c2mLV9rZLAMSAeRBnhJ8QwX51Q4NTbxCqQQQ0FW0InSCDyrvvGcl9WHUKfxHx0qV7Q5iQGnLe93duduih4FyDIH7LZT6jSR+0KuazbYmPPZDEJAXgvTy1ZTbvo3cAyF/h3VouGvh1DDqKz4H5szeLTXqPIhTOHFfNVgzcvmJ+vvafxtr5610tOVC8uHlwgxPmNK6bNwT/WnI3FcukQJ0nQ6UvX3P0sySMnAAdNABn075JMeHlURDy85TS6Nk0DYWZ2hxNDWtysrlrMxOYiTJAUH/UKLmHUqo5xMmInwjNXs0VUOJfoOSvu2Xhy4u11vzX4BlM2yyEjUqzAnXzr0uOvAEdteAMyO0bUEQZ11kaV+UMSQB0BJA8TE/gPhTOkLjqrEeEhiYGhoNc6tRbi8u6ubmq0beZr2VUDJMQBxHxB5z1Apgt7BxTmVw95hGn1bDQCBzFSPge2ilg2hDOSAarnp3heLGBLNa7K5xIGDABicvfyHh5VAfA9mxGYONdRz8ZHTWr1NzMeeWGvDSPdjT5V6tbk44HXDXR45Zjx0qy2Vw/SscbMwrCXNlHGhYTtsHaCWsOsL2awPuqPxoubzW4LZwQJHvLzHMDi1P60sWNm45Vyt2y9yG2Cf5QhgeJivz6DiEH1q38haT9WTqeLkiz1n4VsnaDa+kHvXPN2MQ8NkkbV60b9K81Iu483CXbiZjoNSAOgHJY9a5PfaYAAHidP5VAHzrobw0AVzIkaZZGv3yO41FbFObotLa4yJAZ1GkE9CZ0BrHcJHmyu3jxmBwzAxr9BwA9vdSbGaefwAHz1PzqP9ICASQNOtcr2KvKP8pSrFWWZbmOQnz1pg3Yt5wLYVD2jIpJUMQIHIsDHM+tIIyaBKR21IiHSRAmhx6yO9UybVH3l/v1r22J7UZFiW4Rr1Og8tavt+t3Es38tq2CoRCZgalmHIATyHSqK9aVbqsqhdCeEAcjpoOdNkjyCwU7BbQ/myRlrv5pIaVJUyCCQR4gwfnXS21X+H2KuIx+JDhkAulwh0lbl082nhADKZ8au/9hbGYgl1iNEcEEHxIbXwERPxk6YZgw7z89FzzZWsFn58tKWCtF2VRzYhRPeTA+dX+L2E9lXzFDkbI2UtwsZgHMo5weXh31cWd1sJYZXOYMCCpa4RxDiHKB0nuqXiMet65dt3TnS5lIDYgMuaQcqWxDW4I5SZqCZs+dvRi28fH2ViPaLWmwNPys8xPMHvj+/iKusPtFcoEie7mah7UweW66DkrmPKQR8jT5u+QmDw5UAEi6DGhJF1hOnM/pVh56QtaeGnnfqrgxBwUZnYLDyP+teiXMNhb13/AA7N5/3bTEfEDSqHbOFZLmV1ZGEgqwgg+IratmbRspZIug52JI4Z6D4cqy7f24v0nOghSFgEeEHT0qxh2NjmY4c68dFn4jaUmOw8sLwAMpOnNuvolYCr3Yu18j5zmbkbiqYZwoIF62TyvIsg/fWZ61R9qO6K/VvwQRoRqCNCCORkV0E8AmaOBG4/OHP3pcVFKYndXFazuelrDlbi3c9jEJJ1zAy3D0BBXWZ6yKj7VJXHE2S1tlzBSRoRzyuPtoT66yNaUN39mnFBhYvnD3BxumXNbcz74X7DTEx36QNAz7Q2Fj7oRhesM2QKzHOp4dOgPQKfMmsCXFRRl0WINHiDx9CtVsbnAPj1HCle2bGH2gga7aGdCUbXjtusEgOsGOTDoQQY6VT7e9mtu64IvuABEFFbqTzBXv7q77sbKvYMXBcuKzuQeAaQBp7wk8z0Hr0tjimGpYn0X/hNchNjThnOjw0n03p1DvC0mw5wHPGq5bO2Pbw+G+joWynmxOpJEEyOR5RHdTBubiWIuWyGARoUsRJ72gcg3Cw/eNUuHcFhnOpPM/ZnrHIdPSuuG2j2bkhgkqJJIEkE9/hl+FGzMTKyUlxzZjr8706aIFtDglTbHs4xeH/wkGISdCkKwHihOp5cifSs5xWzWF3ElkKvZucanQpJABPqRX1VWeb+eyFMfda9ZvnD3LgUXeHOtzLopIzAhgABMwYGnWuzLyRRWcDSzS9tPXiKMTrxIjfMqT865NjEPO1bPlnX/dcD5U07M/7OOW4pu45jbBllt28hPhmLkL5wadcb7IcA44EuWT327jfg+YfKpw6B33sHgFIMRMz7Hkd5WPtetf8AduP3bo/BrZ/GpOzNn28RcCK10TzBReXWGD6Hxy044j2H3QD2eMVj0D2SNPFluH8KoF2Le2ZiSl82yzWiVNsluZIBOZQRqD8KJcPgy0uYNe9St2lixoXadydN2tlWrNu2uEsrZV1uMXEZilo5SWYqTxNAEknnyjSyOHPMXG8SGLa9Zg113XCDCBw05rdu2IMjgnNHj2jXZ8vCsi3X2qFvbQvLcCXWvSg6njc8vtL3jXTn0muqi0HH7Uuo2VXYHumOvz6V4Xa2J+8f56gbYxasbd5PdYBvQ8h+A9KmMRA8/lSpp0VZtLA3bt3tluPauRBZG96OUjkT0mvdvDY2NcSxWRMpb/HL3dauSp7PQHKRMyOkkAj4V5tWpVT3g/L+xSEA70BxG5eBZVgoezbdlEB2gvzmcwAIM66RSzvJsZkcX7ecOsQGJcaQeEkzMCSDM68qbIy613xNlXTviCPA66jx8aSgnBxWR4vbL3AoLHN2mYrECSfeAGk6ketWD4llAA0GUfhXbeDd8Wr+cSJMjlEjnzU+dflu0twLLZOEcUE9OoAJqu9zWOFrcwWGlnw8uQXeWu46qTtTbqXlVbeHt2QGUlgzMzawAWbp+lfuNu8aDpDfjUUbKQHS+ragwEcTHiwAq6OEFu2z3FIYjKgaASx5QAeXUk0yVzXjQrS2Xh5sOakaQSRXzvSNcxdxL1wo7KeESrESMi6Ej00ph3Px917j9pcdgFEBmJEzzg+AIpXxClXedOI/Dp8oqTgnhGYXSpAJyhSZKzAzK868uWk1Z/ToufLR0pa80NfJNO8uMzMF55ZnwLcvkPnVZsWPpCFmAAJMkwNAY1PjFRvpAYZpDAnQ94GgOuvLvr8w14Z9IMDvI/CkccrE/DwdNKI28fH281abaRTiTlYMGCGR36qfwrVdwAq4Ts3C5le5oYnKzZhz6Gaxy60sCEgaAmSeZ7zyPhV/jsZcOVbijMFU5g3vKyhlzaEEwRMRzNUw/K7OulkwJnw4wwNZTxq/I9f4Wi71YcMydmF5EGCo6+Y/sVle/lmCuomNYIPXwPnUmLyKjA2wr5svCCeAwZkeIpf2urkXMzA9R39PDXT++lSie3DtB81TZsh0Ac+8wpw06wR+dFSg1+1DW7XVMRXVtkBXnpYVbbI2g1p5ViuYFSQY0P6GD6Vou6e9najs7kC6Pg4HMjx7x6jwyu3cBqXYxeVwVJBBmQYg1m7R2dFj48p0dwPI+3NWMNiX4d3VxC2W/eM8+Yrg7iOetUexN5VxCcQh194Dr3MPA93Q+lWKYtM2vLzrzKXBSQymOUfUF1ccjZGB7dxXW5jYqpxuEvYy6tm17wVrngApVfmW+RqVjNrWVdWYEWxGbXU6/wBin/dpLLg37KZQ6qoPWBqfgxI81Nbuy8KQ8SncPyq2JkAbl4lXlFFFdCs1FFFFCEVku/lgYnGXXty4sIiuQZC5SxZSFBYasNYjQ66GtYutCkjmAa+bdibxi0lo32NyxnHaZdLqMwnMt1YZOLUqCMwkazQhPu7e0jgcF2eJYFBlKOgkLKlmlgdZMEEgfnWb4fYWGMlMVeDkkggIup56ST861PA9lilBVrOIWTmPZ5Lq94zKQx1ieHUfJZ3h9n+F0NmziOZnsXU5f4Lx18gelKEKvw20ctu3YcksB2YYmQxzEo3rwjwM0z7M+stgg6jQ+EcvlSNtDdS6LSdi112DCLb2ezYcWnETkYyOQM6047L2dmljnRjqVnKQTqQRzGs99OTSFZ9kYgtXh9o2bfC7oCOheD8JkVxbZdvK05zc+yGuEKdepClhp4VywWyrZg3bSd5VTcuHyzdqJPjlPlSIpe129YP+cp/mPw019KsrG0E7PVlAHcdT5jn8qucNu7YKg28PbUEaSp+c6ipSbHtLztWj45QI9Mv50IpI21rtu9ZIC3X1kMtp3APQHJJ6H+zSzgbgLDMAQsZlgroPs94007+/WtjbZiZYUop/8JYpS29uNdcl7dxXOvuhZjuiAfmahkjD6vgVqbOxxwjjyII7OsKLgt3k+mWFuWstq9xC2TJAKkhSQZkGOtOe09zcIli6UsIGFt4OpIIUwdT0NIuH2xet4nDHFIQtkqGuji0Bgs4GqcJ1Oo06Vp+N2jZayx7W3ldDBzrBBXoZg1FEz6TnABVibHSvMWWQmhRongePdS+WNvXWW+6gnnPLXU6RpNc8OdOHnz9dKdLmyLdwywEnWfQdQNRp399ere5iN7k8vsk//Ola62hTTQOZNISNCTw60r2EuErDlV0JiNdT4TGlXFqwqrMuW6liDMfwjpTDa3BuxKrcEfsQI6DjZT399dLu5F1EzF0VT1af9OYfOoZS879y08AcJFTv1fOWm5K17D8aMeoMeENE/wB91Mu0TraPfYsfK2o/KqjaOHS2VAZbmUHMy5hBLA/aGvP5Vb2Ct8ouYp2dqGJXMMtoFidCJMaRHQVA85W6labJWtcXkECzvB3Hq38NF1xDThrPg94f+mfzpe2sshqZ3uYY2Vt9tdGV3aTZn3goiBc6ZZnxqo29srJbFxHW5beQrrIhgNVZTqrRBjqORqIyAkV1cCpYZW5S02LzVYI3knikXGYG5ZbLdtvbbudSh+DAVyr6ywpTEYe2zKrpcRGhgCCGUHUHTrS/tX2UbOvyThxbY9bJNv8ApXh+K10wxXMLy0wVovm5Xrql2tc2p7AF1OGxTDuW6gb+tIj+U0pbR9kG0bJkWlvKOtpwf6Wyt8AambiAVGYUsWcUytKkgjqDFWtveq91Kt5j9CKr32LiFudm2HvhyYCG08k+AyyfSnHd32PYy+QbwGGtnmX1ePC2p0/iK+RpuI6CXWQAlJEJYz9BICXtn3L2OxAtLxMSFVQIGY6k8yYA1JPIA19I7I2cuHsW7K8rahZ74Gp9TJ9art19y8NgFiynGRDXG1dvM9B4AAVe1RJFZWigrmpNlFFFFNQiiiihC54m0WRlDFSQQGHMEiJHiOdfJGCwN09pZaAVchpH2rbEQfw+FfXdfNXtQvHC7WxC5cgZxdUgRIuW1zMO+XDT4g0IXHZ47Jix4XyMMyjQuBwEiR1AE8xPpVxtbfLG4bDYd2ZLpvI7EsM3ZsjjQE8RBUxqaUrG2RciYB8eR/T8PKp20MV2lq3bKx2YYTJ1DHN6HpPURQn6UVaYDfm3jUaziSLGcAF1UMDrBDBp0jqIIjQ027B2alqyqi8t4DXOuVhB0GgJyCIHMcqx6/s0AcPP8e6akYXbrWr+ayOyygAAMXg5Ar6tzzGTB01jup18kxbaMLPJx5Fiv+9w/OouLwrrzEeLLAPkyyPnVDsPehbltQXy3QDmRgArQeanoY1IHc2gAq8w+11B0LW26wT+A0PwoSKMmPuW9QHHijZh8tfnU3Db93B9vOO5lk/PX+qvdzHB2C9mtx20UqOzY/xKY/mBGlV218PcskdvZUW2IAftBcgnkrMEBUkwASpEmJEilQr+xv7bb30A8jHyP61MXeOywkNHmazfGKpJFvMZ740PlqRUDC4m5ZYu6hgoc5G1DFULBSNDBOXzBPfRSFqV7b9i4Mpm7H3UZyPJlGnxpUvbStWrhi3ceyTLI1qCs9Vk8++AJ89az7G+0rHXFyi8bafctgW1A6CEAEVS39tXrhl7jsfE00i04Eg2FteM2nbtW1GE7NmcZlXs1uEg8Uy/IRrxcoqDgtu4rELwXrvPKUtrlKkcwRbA5eEyOU6UkJvi1jEWs0HDvDHSCouoC2UjWAWmP2atN3PaBdwl+9asi2633VgzGQsSpYAGHkZeo9yoXxg7tFpYXHviJztDr5gE32kEps/2WxV1uJLrjvcxP/8AQg1d4rdm+Ljv262UzHKe1ccM8IyjKohYETSNh/aFj7ym4cQuVZYpbSDpqFMgkTy5idY5GO1/GXMVhMxuD6RZkvy1sudGkkngcx3w/gKpyYdgcHOF8NetXX7Vmk4AV1X+3km/EYLD3bVxL+KF8qufMF4lVDxDNrmUzyJOsRUHZe7eERfpC3b3Y5HDBzbysjKVbUJmAjlxc4pR2PhSLGNYtmPYqmksfrbyDrEzl5VB29vTd7P6HEW7XCAVKsQsZQ4+8sEaaE691SxxMdmYRpu8lRdiZd+Yi+Wg8BQTo/s6kA28YSpAKlrIaQRIMq68xX5b3ExF2xcw1u/az9otzMUZVyqrLEBmOYlufcK8+zbeAXcO2HY8dkZk8bc8Q8cp18mp73Q4jdfxVfhP/Km5GnK0jW9fAm+/9k52PxGX7yrzZ2F7K1bt/cRV/lUD8qkUUVeWYTaKKKKEiKKKKEIooooQiiiihCKKKKEIrL/bL7Mr20jZvYXIbtsFGVjlzITKwx0lSW0P3vDXUKKEL5p309j2J2fYTEWyb1sIpvhdTafKM5EDit5phokDn30o4La+gVuJe49PI9Pwr7EIrG/aV7D1uZsTs4BLmpfD8lfxt9Eb9nkekdRCzFCp4laVnUHRh+o8R8BVHexJz/VgAkyABrXN7r2yyOrI6yrKwIII5gg6gg1J2WZuSOegHSJ6z00oSqRdYwO1WI6cwf18qtcB7QCqLbuILgBMFiSwHcGnp4/pUva+7zrbHaDRwCDEFZnKSp1EwefcRS8m5191z2st0dQjcSnuKtBnymlCQhaF7P8AfZb2OS0yi2pV+zJaTnI0UsQOYBHnTt7QMWv0W4pYlXtsAje8WiAJ/ey+tfPAwly0/Gr22B5MpUz6ir+9vji7gAJLlRwtDNGnMAsVB59KEWnFttrbPECWmAeUwOp9KqcVtVboZzAZrq28oMgAsNZPQgfOla/exVwQwYjnqkflX5h9m4iQwWSCCBHUEEchS6pFa7J9mePxCW2S0uV0V1LXEEqwkGAxI+FR97Ny72zuyF9kLXQ5AUkxkIGp6zIpwwO/72bNqwqYlTbtrbyBEUnKIntGLT05J09K8Xt5cXcIZhbw4Wct69la4gaJyOVGTkPcUcqTVONJdxu6d9xh0yQ4sW7jZmAyBmcKGB1BKBTETEUbubIsDaFnDXndu1YWy1uAUdiApAIIOuhn709IJtremyisll3u3WJL3m+0x0mTqY6dKv8A2CbrtiMccWwPZYYGCftXnBAHjClmPccvfQUWv3frcRNlYm32WIbs8QrC2LhGhTKHt3CAAytmUgxprI0BrhsjbPY38zKdJFy23NrbCLi9zArJBnuPidr333Aw+1ERb5dTbLFHRgCuYCdCCCDC8x06VlG2fYZjrBL4W+MQIAgns7kDkBJymIH2lOmkVC6PMTe4qZsoDarXn7pot7tJ2F1ELMt02irLrKgM6NyEcwT3ERJpc2p7P79xy7OHYgakZSYAH2ZHTuqk3W9qF7DOLWJE21BUplCuhA0AGnWSQe81rOxt8MNiVBS4DpqCMpHgV1pkTHMu95/89E+w5Zts3Z1/Z94XyjHIDoBmBnQ6hhl9R6GtI9ne+WGv2mGdLVxrjEWnuLniFggaSOfwq0uWLR+ys+hPwE/iKgYnduxcMmyhPRnHfz1OvxY07KM2Y70hFik6zRSAu7b2tbF+5b7ltsQvqpOT+k17wG1tp2S3a9lfUAkSvZuY8V0PolS2ojGeCfKKU9k+0G27ZL9trDd5OZPVgBl8yAPGmmzfVwGVgynkQQQfUUqYQQvdFFFCRFFFFCEUUUUIRRRRQhFFFFCEUUUUIST7QfZZh9pqX/wsSBw3lHOOS3B9tfmOh6HEbu4mL2XfsvilSGuMqFXzBigBzaDhBzSJg8J0FfUlIftn2SbuzWuqJbDOt7T7olLn9DM38NCEv7SwuHxOGa48C6toqrZo5kFVPQ8YWJ61kd3FmzczqWBI5qxU6fI+RBHhV5gt50dOycnI0DQgGZBBHjMGlnbWJB1EHXr4/hSJUyWt+sy8Z4hpJUifPKSD6KtSLe+Cxw5S3dnYaeqj8azg3/Sv1cQRyJHkYpxJrRAq9VpNzeQkSXVf4Hf5lyPlSztXeq9mhbxy9MoVT65f+tLl5weRJ75r9wmDuXWyW0e455Kilj8ACaja0g2XE+Ce97SKDQFZHe7FRHbP6mT6EiRVZiMa7mXYse8kk/E07bB9ie08SQWsjDoftXjl/oEvPmBUzb/sG2jYb6lUxKdGRgp9Ucj5Fqeo1n2AwL3rqW0EvcdUUd7MQoHxNfYm6u7VrAYW3h7I4UGrHm7H3nbxJ+AgcgKzL2Uexq5hry4zHZRcTW1ZBDZW5Z3I0kawomDBmRFbJQhFFFFCFGxOzrVwMLltHDABgyhpA5AyNRS3iPZVs1sxGGFtjrmtM9sqf2crQvkBHhTbRQhZ3d9nmMw+uBxuYdLeJXN/5ij8UqDid4cZh3BxmBu5ANbltu0Ud5zKDA8CBWpVxxuDW7be24lLisjDvVhBHwJpKTw8hKOE29bvKGtOQPujRvUEdoPwrjiMdbHPU93vH5GPn6VK2N7MsPhbbpauX4czxvmAA5LkgLHjE+NdcDuWVPG6gTpkkk+re78/OkpOzqixGKL6BAoPKRPwERPiBPjUzYW7OJRw9t3tAkFs/wBoTqMmpMjTiinHBbKtWvcQA/eOrH+I61LpaTC60UUUUqaiiiihCKKKKEIooooQiiiihCKKKKEIrlisMtxGtuAyOpVgeqsII9QTXWihC+St99zcRsu+1u4rGySexvRwuvMQ32XA5rzB8INLaK95giKzuxhVUFiT3ADU19p4rCJdUpcRXRtCrqGB8wdDUTZWw8Phx9RYs2Z59nbVJ88oE0IWX7B9gOGuYGx9K7W1iypa4bbjmzEhSrBllVIUxGoOterX/ZtwmbixWIK9wCA/HKfwrX6KEJH2T7F9l2IP0ftWHW8xf+mQn9NOGC2dasrltW0tr91FCD4KAKkUUIRRRRQhFFFFCEUUUUIRRRRQhFFFFCEUUUUIRRRRQhFFFFCEUUUUIX//2Q==">
            <a:extLst>
              <a:ext uri="{FF2B5EF4-FFF2-40B4-BE49-F238E27FC236}">
                <a16:creationId xmlns:a16="http://schemas.microsoft.com/office/drawing/2014/main" id="{F63BE974-CF55-406F-BB42-7D7AB95F5C28}"/>
              </a:ext>
            </a:extLst>
          </p:cNvPr>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8" name="Content Placeholder 2">
            <a:extLst>
              <a:ext uri="{FF2B5EF4-FFF2-40B4-BE49-F238E27FC236}">
                <a16:creationId xmlns:a16="http://schemas.microsoft.com/office/drawing/2014/main" id="{D075B075-50F8-446F-B714-77AEAFD193DA}"/>
              </a:ext>
            </a:extLst>
          </p:cNvPr>
          <p:cNvSpPr>
            <a:spLocks noGrp="1"/>
          </p:cNvSpPr>
          <p:nvPr>
            <p:ph idx="1"/>
          </p:nvPr>
        </p:nvSpPr>
        <p:spPr>
          <a:xfrm>
            <a:off x="298450" y="1939925"/>
            <a:ext cx="8229600" cy="3887787"/>
          </a:xfrm>
        </p:spPr>
        <p:txBody>
          <a:bodyPr/>
          <a:lstStyle/>
          <a:p>
            <a:pPr eaLnBrk="1" hangingPunct="1">
              <a:buFont typeface="Arial" panose="020B0604020202020204" pitchFamily="34" charset="0"/>
              <a:buChar char="•"/>
              <a:defRPr/>
            </a:pPr>
            <a:r>
              <a:rPr lang="en-GB" altLang="en-US" sz="2800" dirty="0">
                <a:solidFill>
                  <a:srgbClr val="FFFF00"/>
                </a:solidFill>
              </a:rPr>
              <a:t>Your child can bring a healthy snack for the morning.  Please write their name on. </a:t>
            </a:r>
          </a:p>
          <a:p>
            <a:pPr eaLnBrk="1" hangingPunct="1">
              <a:buFont typeface="Arial" panose="020B0604020202020204" pitchFamily="34" charset="0"/>
              <a:buChar char="•"/>
              <a:defRPr/>
            </a:pPr>
            <a:r>
              <a:rPr lang="en-GB" altLang="en-US" sz="2800" dirty="0">
                <a:solidFill>
                  <a:srgbClr val="FFFF00"/>
                </a:solidFill>
              </a:rPr>
              <a:t>Please cut grapes.</a:t>
            </a:r>
          </a:p>
          <a:p>
            <a:pPr eaLnBrk="1" hangingPunct="1">
              <a:buFont typeface="Arial" panose="020B0604020202020204" pitchFamily="34" charset="0"/>
              <a:buChar char="•"/>
              <a:defRPr/>
            </a:pPr>
            <a:r>
              <a:rPr lang="en-GB" altLang="en-US" sz="2800" dirty="0">
                <a:solidFill>
                  <a:srgbClr val="FFFF00"/>
                </a:solidFill>
              </a:rPr>
              <a:t>No snacks which contain nuts.</a:t>
            </a:r>
          </a:p>
          <a:p>
            <a:pPr eaLnBrk="1" hangingPunct="1">
              <a:buFont typeface="Arial" panose="020B0604020202020204" pitchFamily="34" charset="0"/>
              <a:buChar char="•"/>
              <a:defRPr/>
            </a:pPr>
            <a:r>
              <a:rPr lang="en-GB" altLang="en-US" sz="2800" dirty="0">
                <a:solidFill>
                  <a:srgbClr val="FFFF00"/>
                </a:solidFill>
              </a:rPr>
              <a:t>Children do not need to bring their snacks in a lunch bag as we have no space to store them, and they only need one snack.</a:t>
            </a:r>
            <a:endParaRPr lang="en-GB" sz="2800" dirty="0">
              <a:solidFill>
                <a:srgbClr val="FFFF00"/>
              </a:solidFill>
            </a:endParaRPr>
          </a:p>
          <a:p>
            <a:pPr eaLnBrk="1" hangingPunct="1">
              <a:buFont typeface="Arial" panose="020B0604020202020204" pitchFamily="34" charset="0"/>
              <a:buChar char="•"/>
              <a:defRPr/>
            </a:pPr>
            <a:r>
              <a:rPr lang="en-GB" sz="2800" dirty="0">
                <a:solidFill>
                  <a:srgbClr val="FFFF00"/>
                </a:solidFill>
              </a:rPr>
              <a:t>Water bottles will be sent home every night to wash.  Bring these back every day with just water in them, no juice.</a:t>
            </a:r>
          </a:p>
          <a:p>
            <a:pPr eaLnBrk="1" hangingPunct="1">
              <a:defRPr/>
            </a:pPr>
            <a:endParaRPr lang="en-GB" sz="3200" dirty="0"/>
          </a:p>
          <a:p>
            <a:pPr eaLnBrk="1" hangingPunct="1">
              <a:defRPr/>
            </a:pPr>
            <a:endParaRPr lang="en-GB" sz="3200" dirty="0"/>
          </a:p>
          <a:p>
            <a:pPr eaLnBrk="1" hangingPunct="1">
              <a:defRPr/>
            </a:pPr>
            <a:endParaRPr lang="en-GB" altLang="en-US" sz="3000" dirty="0">
              <a:solidFill>
                <a:srgbClr val="FFFF00"/>
              </a:solidFill>
            </a:endParaRPr>
          </a:p>
          <a:p>
            <a:pPr eaLnBrk="1" hangingPunct="1">
              <a:buFont typeface="Wingdings 2" panose="05020102010507070707" pitchFamily="18" charset="2"/>
              <a:buNone/>
              <a:defRPr/>
            </a:pPr>
            <a:endParaRPr lang="en-GB" altLang="en-US" sz="2800" dirty="0"/>
          </a:p>
          <a:p>
            <a:pPr eaLnBrk="1" hangingPunct="1">
              <a:defRPr/>
            </a:pPr>
            <a:endParaRPr lang="en-GB" altLang="en-US" dirty="0"/>
          </a:p>
        </p:txBody>
      </p:sp>
      <p:pic>
        <p:nvPicPr>
          <p:cNvPr id="16393" name="Picture 6" descr="Image result for fruit">
            <a:hlinkClick r:id="rId2"/>
            <a:extLst>
              <a:ext uri="{FF2B5EF4-FFF2-40B4-BE49-F238E27FC236}">
                <a16:creationId xmlns:a16="http://schemas.microsoft.com/office/drawing/2014/main" id="{E75E33A3-D147-4B90-AEC4-A7B6F63B9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60350"/>
            <a:ext cx="25209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8" descr="Image result for cheese and crackers">
            <a:hlinkClick r:id="rId4"/>
            <a:extLst>
              <a:ext uri="{FF2B5EF4-FFF2-40B4-BE49-F238E27FC236}">
                <a16:creationId xmlns:a16="http://schemas.microsoft.com/office/drawing/2014/main" id="{28B77F9B-3600-4FBA-9198-AAD0B95F9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337" t="6091" r="10152" b="3799"/>
          <a:stretch>
            <a:fillRect/>
          </a:stretch>
        </p:blipFill>
        <p:spPr bwMode="auto">
          <a:xfrm>
            <a:off x="615950" y="400050"/>
            <a:ext cx="19097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AutoShape 10" descr="Image result for carrots and celery sticks">
            <a:hlinkClick r:id="rId6"/>
            <a:extLst>
              <a:ext uri="{FF2B5EF4-FFF2-40B4-BE49-F238E27FC236}">
                <a16:creationId xmlns:a16="http://schemas.microsoft.com/office/drawing/2014/main" id="{33923DFD-C537-4DD4-8007-EE6CB21D46F4}"/>
              </a:ext>
            </a:extLst>
          </p:cNvPr>
          <p:cNvSpPr>
            <a:spLocks noChangeAspect="1" noChangeArrowheads="1"/>
          </p:cNvSpPr>
          <p:nvPr/>
        </p:nvSpPr>
        <p:spPr bwMode="auto">
          <a:xfrm>
            <a:off x="53975" y="-868363"/>
            <a:ext cx="1238250"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pic>
        <p:nvPicPr>
          <p:cNvPr id="16396" name="Picture 12" descr="Image result for carrots and celery sticks">
            <a:hlinkClick r:id="rId7"/>
            <a:extLst>
              <a:ext uri="{FF2B5EF4-FFF2-40B4-BE49-F238E27FC236}">
                <a16:creationId xmlns:a16="http://schemas.microsoft.com/office/drawing/2014/main" id="{61508A66-6ADD-411E-B453-C30F527CA3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350" t="10449" r="8009" b="11279"/>
          <a:stretch>
            <a:fillRect/>
          </a:stretch>
        </p:blipFill>
        <p:spPr bwMode="auto">
          <a:xfrm>
            <a:off x="6923047" y="2789279"/>
            <a:ext cx="1970128" cy="96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5A61CE8-C8EC-4DA3-9F24-910BE09C7E16}"/>
              </a:ext>
            </a:extLst>
          </p:cNvPr>
          <p:cNvSpPr>
            <a:spLocks noGrp="1"/>
          </p:cNvSpPr>
          <p:nvPr>
            <p:ph type="title"/>
          </p:nvPr>
        </p:nvSpPr>
        <p:spPr/>
        <p:txBody>
          <a:bodyPr/>
          <a:lstStyle/>
          <a:p>
            <a:pPr algn="ctr" eaLnBrk="1" hangingPunct="1"/>
            <a:r>
              <a:rPr lang="en-GB" altLang="en-US" sz="8000">
                <a:solidFill>
                  <a:srgbClr val="FFFF00"/>
                </a:solidFill>
              </a:rPr>
              <a:t>Rewards</a:t>
            </a:r>
          </a:p>
        </p:txBody>
      </p:sp>
      <p:sp>
        <p:nvSpPr>
          <p:cNvPr id="17411" name="Content Placeholder 2">
            <a:extLst>
              <a:ext uri="{FF2B5EF4-FFF2-40B4-BE49-F238E27FC236}">
                <a16:creationId xmlns:a16="http://schemas.microsoft.com/office/drawing/2014/main" id="{403EDC14-5683-41DF-BA57-44823AE93CBC}"/>
              </a:ext>
            </a:extLst>
          </p:cNvPr>
          <p:cNvSpPr>
            <a:spLocks noGrp="1"/>
          </p:cNvSpPr>
          <p:nvPr>
            <p:ph idx="1"/>
          </p:nvPr>
        </p:nvSpPr>
        <p:spPr/>
        <p:txBody>
          <a:bodyPr/>
          <a:lstStyle/>
          <a:p>
            <a:pPr eaLnBrk="1" hangingPunct="1">
              <a:lnSpc>
                <a:spcPct val="90000"/>
              </a:lnSpc>
            </a:pPr>
            <a:r>
              <a:rPr lang="en-GB" altLang="en-US" sz="3700" dirty="0">
                <a:solidFill>
                  <a:srgbClr val="FFFF00"/>
                </a:solidFill>
              </a:rPr>
              <a:t>Raffle tickets</a:t>
            </a:r>
          </a:p>
          <a:p>
            <a:pPr eaLnBrk="1" hangingPunct="1">
              <a:lnSpc>
                <a:spcPct val="90000"/>
              </a:lnSpc>
            </a:pPr>
            <a:r>
              <a:rPr lang="en-GB" altLang="en-US" sz="3700" dirty="0">
                <a:solidFill>
                  <a:srgbClr val="FFFF00"/>
                </a:solidFill>
              </a:rPr>
              <a:t>Monster Points &amp; House Point Certificates.  </a:t>
            </a:r>
          </a:p>
          <a:p>
            <a:pPr eaLnBrk="1" hangingPunct="1">
              <a:lnSpc>
                <a:spcPct val="90000"/>
              </a:lnSpc>
            </a:pPr>
            <a:r>
              <a:rPr lang="en-GB" altLang="en-US" sz="3700" dirty="0">
                <a:solidFill>
                  <a:srgbClr val="FFFF00"/>
                </a:solidFill>
              </a:rPr>
              <a:t>Star of the week &amp; golden book</a:t>
            </a:r>
          </a:p>
          <a:p>
            <a:pPr eaLnBrk="1" hangingPunct="1">
              <a:lnSpc>
                <a:spcPct val="90000"/>
              </a:lnSpc>
            </a:pPr>
            <a:r>
              <a:rPr lang="en-GB" altLang="en-US" sz="3700" dirty="0">
                <a:solidFill>
                  <a:srgbClr val="FFFF00"/>
                </a:solidFill>
              </a:rPr>
              <a:t>Jar of Joy – the children get an afternoon of joy when they fill their pasta jar.</a:t>
            </a:r>
          </a:p>
          <a:p>
            <a:pPr eaLnBrk="1" hangingPunct="1">
              <a:lnSpc>
                <a:spcPct val="90000"/>
              </a:lnSpc>
            </a:pPr>
            <a:r>
              <a:rPr lang="en-GB" altLang="en-US" sz="3700" dirty="0">
                <a:solidFill>
                  <a:srgbClr val="FFFF00"/>
                </a:solidFill>
              </a:rPr>
              <a:t>Stickers </a:t>
            </a:r>
            <a:endParaRPr lang="en-GB" altLang="en-US" dirty="0"/>
          </a:p>
          <a:p>
            <a:pPr eaLnBrk="1" hangingPunct="1"/>
            <a:endParaRPr lang="en-GB" altLang="en-US" dirty="0"/>
          </a:p>
        </p:txBody>
      </p:sp>
      <p:pic>
        <p:nvPicPr>
          <p:cNvPr id="17412" name="il_fi" descr="http://transparentwithmyself.files.wordpress.com/2012/03/happy-face1.png">
            <a:extLst>
              <a:ext uri="{FF2B5EF4-FFF2-40B4-BE49-F238E27FC236}">
                <a16:creationId xmlns:a16="http://schemas.microsoft.com/office/drawing/2014/main" id="{23F51A5C-01C7-4088-801E-315B7CB39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334" y="1291167"/>
            <a:ext cx="1408397" cy="147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FFE3926-4341-4CC6-BF1A-9F379A9F6572}"/>
              </a:ext>
            </a:extLst>
          </p:cNvPr>
          <p:cNvSpPr>
            <a:spLocks noGrp="1"/>
          </p:cNvSpPr>
          <p:nvPr>
            <p:ph type="title"/>
          </p:nvPr>
        </p:nvSpPr>
        <p:spPr/>
        <p:txBody>
          <a:bodyPr/>
          <a:lstStyle/>
          <a:p>
            <a:pPr algn="ctr" eaLnBrk="1" hangingPunct="1"/>
            <a:r>
              <a:rPr lang="en-GB" altLang="en-US" sz="7700">
                <a:solidFill>
                  <a:srgbClr val="FFFF00"/>
                </a:solidFill>
              </a:rPr>
              <a:t>Managing Behaviour</a:t>
            </a:r>
          </a:p>
        </p:txBody>
      </p:sp>
      <p:sp>
        <p:nvSpPr>
          <p:cNvPr id="18435" name="Content Placeholder 2">
            <a:extLst>
              <a:ext uri="{FF2B5EF4-FFF2-40B4-BE49-F238E27FC236}">
                <a16:creationId xmlns:a16="http://schemas.microsoft.com/office/drawing/2014/main" id="{DC63CC92-CB64-4A7F-A5B6-8CD5D494A4C9}"/>
              </a:ext>
            </a:extLst>
          </p:cNvPr>
          <p:cNvSpPr>
            <a:spLocks noGrp="1"/>
          </p:cNvSpPr>
          <p:nvPr>
            <p:ph idx="1"/>
          </p:nvPr>
        </p:nvSpPr>
        <p:spPr/>
        <p:txBody>
          <a:bodyPr/>
          <a:lstStyle/>
          <a:p>
            <a:pPr marL="0" indent="0" eaLnBrk="1" hangingPunct="1">
              <a:buNone/>
            </a:pPr>
            <a:r>
              <a:rPr lang="en-GB" altLang="en-US" sz="2700" dirty="0">
                <a:solidFill>
                  <a:srgbClr val="FFFF00"/>
                </a:solidFill>
              </a:rPr>
              <a:t>In the classroom we will manage behaviour through:</a:t>
            </a:r>
          </a:p>
          <a:p>
            <a:pPr eaLnBrk="1" hangingPunct="1"/>
            <a:r>
              <a:rPr lang="en-GB" altLang="en-US" sz="2700" dirty="0">
                <a:solidFill>
                  <a:srgbClr val="FFFF00"/>
                </a:solidFill>
              </a:rPr>
              <a:t>Using monster points and raffle tickets.</a:t>
            </a:r>
          </a:p>
          <a:p>
            <a:pPr eaLnBrk="1" hangingPunct="1"/>
            <a:r>
              <a:rPr lang="en-GB" altLang="en-US" sz="2700" dirty="0">
                <a:solidFill>
                  <a:srgbClr val="FFFF00"/>
                </a:solidFill>
              </a:rPr>
              <a:t>Promoting positive behaviour.</a:t>
            </a:r>
          </a:p>
          <a:p>
            <a:pPr eaLnBrk="1" hangingPunct="1"/>
            <a:r>
              <a:rPr lang="en-GB" altLang="en-US" sz="2700" dirty="0">
                <a:solidFill>
                  <a:srgbClr val="FFFF00"/>
                </a:solidFill>
              </a:rPr>
              <a:t>Praising children who go ‘above and beyond’ using our recognition board.</a:t>
            </a:r>
          </a:p>
          <a:p>
            <a:pPr eaLnBrk="1" hangingPunct="1"/>
            <a:r>
              <a:rPr lang="en-GB" altLang="en-US" sz="2700" dirty="0">
                <a:solidFill>
                  <a:srgbClr val="FFFF00"/>
                </a:solidFill>
              </a:rPr>
              <a:t>Having three simple rules – be kind &amp; honest, try your best, &amp; listen to others.</a:t>
            </a:r>
          </a:p>
          <a:p>
            <a:pPr eaLnBrk="1" hangingPunct="1"/>
            <a:r>
              <a:rPr lang="en-GB" altLang="en-US" sz="2700" dirty="0">
                <a:solidFill>
                  <a:srgbClr val="FFFF00"/>
                </a:solidFill>
              </a:rPr>
              <a:t>Having a calm environment where all children feel important and valued. </a:t>
            </a:r>
          </a:p>
          <a:p>
            <a:pPr eaLnBrk="1" hangingPunct="1"/>
            <a:endParaRPr lang="en-GB" altLang="en-US" sz="2700" dirty="0">
              <a:solidFill>
                <a:srgbClr val="FFFF00"/>
              </a:solidFill>
            </a:endParaRPr>
          </a:p>
          <a:p>
            <a:pPr eaLnBrk="1" hangingPunct="1"/>
            <a:endParaRPr lang="en-GB" altLang="en-US" sz="2700" dirty="0">
              <a:solidFill>
                <a:srgbClr val="FFFF00"/>
              </a:solidFill>
            </a:endParaRPr>
          </a:p>
          <a:p>
            <a:pPr eaLnBrk="1" hangingPunct="1"/>
            <a:endParaRPr lang="en-GB" altLang="en-US" sz="2700" dirty="0">
              <a:solidFill>
                <a:srgbClr val="FFFF00"/>
              </a:solidFill>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AD6D1EE-BBE8-4832-9ED5-EF3A30188C44}"/>
              </a:ext>
            </a:extLst>
          </p:cNvPr>
          <p:cNvSpPr>
            <a:spLocks noGrp="1"/>
          </p:cNvSpPr>
          <p:nvPr>
            <p:ph type="title"/>
          </p:nvPr>
        </p:nvSpPr>
        <p:spPr/>
        <p:txBody>
          <a:bodyPr/>
          <a:lstStyle/>
          <a:p>
            <a:pPr algn="ctr" eaLnBrk="1" hangingPunct="1"/>
            <a:r>
              <a:rPr lang="en-GB" altLang="en-US" sz="8000">
                <a:solidFill>
                  <a:srgbClr val="FFFF00"/>
                </a:solidFill>
              </a:rPr>
              <a:t>PPA Arrangements</a:t>
            </a:r>
          </a:p>
        </p:txBody>
      </p:sp>
      <p:sp>
        <p:nvSpPr>
          <p:cNvPr id="19459" name="Content Placeholder 2">
            <a:extLst>
              <a:ext uri="{FF2B5EF4-FFF2-40B4-BE49-F238E27FC236}">
                <a16:creationId xmlns:a16="http://schemas.microsoft.com/office/drawing/2014/main" id="{C6145288-EBA1-4A04-BF49-2EF571FF07FB}"/>
              </a:ext>
            </a:extLst>
          </p:cNvPr>
          <p:cNvSpPr>
            <a:spLocks noGrp="1"/>
          </p:cNvSpPr>
          <p:nvPr>
            <p:ph idx="1"/>
          </p:nvPr>
        </p:nvSpPr>
        <p:spPr/>
        <p:txBody>
          <a:bodyPr/>
          <a:lstStyle/>
          <a:p>
            <a:pPr marL="0" indent="0" eaLnBrk="1" hangingPunct="1">
              <a:buFont typeface="Wingdings 2" panose="05020102010507070707" pitchFamily="18" charset="2"/>
              <a:buNone/>
              <a:defRPr/>
            </a:pPr>
            <a:r>
              <a:rPr lang="en-GB" altLang="en-US" sz="3600" dirty="0">
                <a:solidFill>
                  <a:srgbClr val="FFFF00"/>
                </a:solidFill>
              </a:rPr>
              <a:t>Every other Wednesday afternoon the class will be taught  Expressive Arts and Design by Miss Saunders, supported by</a:t>
            </a:r>
          </a:p>
          <a:p>
            <a:pPr marL="0" indent="0" eaLnBrk="1" hangingPunct="1">
              <a:buFont typeface="Wingdings 2" panose="05020102010507070707" pitchFamily="18" charset="2"/>
              <a:buNone/>
              <a:defRPr/>
            </a:pPr>
            <a:r>
              <a:rPr lang="en-GB" altLang="en-US" sz="3600" dirty="0">
                <a:solidFill>
                  <a:srgbClr val="FFFF00"/>
                </a:solidFill>
              </a:rPr>
              <a:t>Mrs </a:t>
            </a:r>
            <a:r>
              <a:rPr lang="en-GB" altLang="en-US" sz="3600" dirty="0" err="1">
                <a:solidFill>
                  <a:srgbClr val="FFFF00"/>
                </a:solidFill>
              </a:rPr>
              <a:t>Stockburn</a:t>
            </a:r>
            <a:r>
              <a:rPr lang="en-GB" altLang="en-US" sz="3600" dirty="0">
                <a:solidFill>
                  <a:srgbClr val="FFFF00"/>
                </a:solidFill>
              </a:rPr>
              <a:t>.</a:t>
            </a:r>
          </a:p>
          <a:p>
            <a:pPr eaLnBrk="1" hangingPunct="1">
              <a:defRPr/>
            </a:pPr>
            <a:endParaRPr lang="en-GB" altLang="en-US" dirty="0"/>
          </a:p>
        </p:txBody>
      </p:sp>
      <p:pic>
        <p:nvPicPr>
          <p:cNvPr id="19460" name="il_fi" descr="http://www.watnallpreschool.co.uk/images/clip_image019.jpg">
            <a:extLst>
              <a:ext uri="{FF2B5EF4-FFF2-40B4-BE49-F238E27FC236}">
                <a16:creationId xmlns:a16="http://schemas.microsoft.com/office/drawing/2014/main" id="{50CE4AEB-31FB-4E6E-9F70-048F3A98D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008" y="4314740"/>
            <a:ext cx="34559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D0F6D58-E7DB-4010-A83F-E67FB4E0D9D2}"/>
              </a:ext>
            </a:extLst>
          </p:cNvPr>
          <p:cNvSpPr>
            <a:spLocks noGrp="1"/>
          </p:cNvSpPr>
          <p:nvPr>
            <p:ph type="title"/>
          </p:nvPr>
        </p:nvSpPr>
        <p:spPr/>
        <p:txBody>
          <a:bodyPr/>
          <a:lstStyle/>
          <a:p>
            <a:pPr algn="ctr" eaLnBrk="1" hangingPunct="1"/>
            <a:r>
              <a:rPr lang="en-GB" altLang="en-US" sz="8000">
                <a:solidFill>
                  <a:srgbClr val="FFFF00"/>
                </a:solidFill>
              </a:rPr>
              <a:t>E-safety</a:t>
            </a:r>
          </a:p>
        </p:txBody>
      </p:sp>
      <p:sp>
        <p:nvSpPr>
          <p:cNvPr id="20483" name="Content Placeholder 2">
            <a:extLst>
              <a:ext uri="{FF2B5EF4-FFF2-40B4-BE49-F238E27FC236}">
                <a16:creationId xmlns:a16="http://schemas.microsoft.com/office/drawing/2014/main" id="{0D9F3551-E575-4FE5-A126-5D03DFA80C1B}"/>
              </a:ext>
            </a:extLst>
          </p:cNvPr>
          <p:cNvSpPr>
            <a:spLocks noGrp="1"/>
          </p:cNvSpPr>
          <p:nvPr>
            <p:ph idx="1"/>
          </p:nvPr>
        </p:nvSpPr>
        <p:spPr>
          <a:xfrm>
            <a:off x="457200" y="1763712"/>
            <a:ext cx="8229600" cy="4389438"/>
          </a:xfrm>
        </p:spPr>
        <p:txBody>
          <a:bodyPr/>
          <a:lstStyle/>
          <a:p>
            <a:pPr eaLnBrk="1" hangingPunct="1"/>
            <a:endParaRPr lang="en-GB" altLang="en-US" sz="3600" dirty="0">
              <a:solidFill>
                <a:srgbClr val="FFFF00"/>
              </a:solidFill>
            </a:endParaRPr>
          </a:p>
          <a:p>
            <a:pPr eaLnBrk="1" hangingPunct="1"/>
            <a:r>
              <a:rPr lang="en-GB" altLang="en-US" sz="3600" dirty="0">
                <a:solidFill>
                  <a:srgbClr val="FFFF00"/>
                </a:solidFill>
              </a:rPr>
              <a:t>Please be aware of what your child is looking at online and what games they are playing. </a:t>
            </a:r>
          </a:p>
          <a:p>
            <a:pPr eaLnBrk="1" hangingPunct="1"/>
            <a:r>
              <a:rPr lang="en-GB" altLang="en-US" sz="3600" dirty="0">
                <a:solidFill>
                  <a:srgbClr val="FFFF00"/>
                </a:solidFill>
              </a:rPr>
              <a:t>Try to limit the amount of time spent on iPads, computers etc.</a:t>
            </a:r>
          </a:p>
          <a:p>
            <a:pPr eaLnBrk="1" hangingPunct="1"/>
            <a:endParaRPr lang="en-GB" altLang="en-US"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AD6D1EE-BBE8-4832-9ED5-EF3A30188C44}"/>
              </a:ext>
            </a:extLst>
          </p:cNvPr>
          <p:cNvSpPr>
            <a:spLocks noGrp="1"/>
          </p:cNvSpPr>
          <p:nvPr>
            <p:ph type="title"/>
          </p:nvPr>
        </p:nvSpPr>
        <p:spPr/>
        <p:txBody>
          <a:bodyPr/>
          <a:lstStyle/>
          <a:p>
            <a:pPr algn="ctr" eaLnBrk="1" hangingPunct="1"/>
            <a:r>
              <a:rPr lang="en-GB" altLang="en-US" sz="8000" dirty="0">
                <a:solidFill>
                  <a:srgbClr val="FFFF00"/>
                </a:solidFill>
              </a:rPr>
              <a:t>Class Charity</a:t>
            </a:r>
          </a:p>
        </p:txBody>
      </p:sp>
      <p:sp>
        <p:nvSpPr>
          <p:cNvPr id="19459" name="Content Placeholder 2">
            <a:extLst>
              <a:ext uri="{FF2B5EF4-FFF2-40B4-BE49-F238E27FC236}">
                <a16:creationId xmlns:a16="http://schemas.microsoft.com/office/drawing/2014/main" id="{C6145288-EBA1-4A04-BF49-2EF571FF07FB}"/>
              </a:ext>
            </a:extLst>
          </p:cNvPr>
          <p:cNvSpPr>
            <a:spLocks noGrp="1"/>
          </p:cNvSpPr>
          <p:nvPr>
            <p:ph idx="1"/>
          </p:nvPr>
        </p:nvSpPr>
        <p:spPr/>
        <p:txBody>
          <a:bodyPr/>
          <a:lstStyle/>
          <a:p>
            <a:pPr marL="0" indent="0" algn="ctr" eaLnBrk="1" hangingPunct="1">
              <a:buFont typeface="Wingdings 2" panose="05020102010507070707" pitchFamily="18" charset="2"/>
              <a:buNone/>
              <a:defRPr/>
            </a:pPr>
            <a:r>
              <a:rPr lang="en-GB" altLang="en-US" sz="3600" dirty="0">
                <a:solidFill>
                  <a:srgbClr val="FFFF00"/>
                </a:solidFill>
              </a:rPr>
              <a:t>This year we will be supporting the RSPCA. We will hold activities to raise awareness throughout the year.</a:t>
            </a:r>
          </a:p>
          <a:p>
            <a:pPr eaLnBrk="1" hangingPunct="1">
              <a:defRPr/>
            </a:pPr>
            <a:endParaRPr lang="en-GB" altLang="en-US" dirty="0"/>
          </a:p>
        </p:txBody>
      </p:sp>
      <p:pic>
        <p:nvPicPr>
          <p:cNvPr id="2" name="Picture 2">
            <a:extLst>
              <a:ext uri="{FF2B5EF4-FFF2-40B4-BE49-F238E27FC236}">
                <a16:creationId xmlns:a16="http://schemas.microsoft.com/office/drawing/2014/main" id="{CE57AB60-C31C-BCC1-0FF6-2D37BA4C0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974" y="4029535"/>
            <a:ext cx="4691430" cy="2575822"/>
          </a:xfrm>
          <a:prstGeom prst="rect">
            <a:avLst/>
          </a:prstGeom>
        </p:spPr>
      </p:pic>
    </p:spTree>
    <p:extLst>
      <p:ext uri="{BB962C8B-B14F-4D97-AF65-F5344CB8AC3E}">
        <p14:creationId xmlns:p14="http://schemas.microsoft.com/office/powerpoint/2010/main" val="1972870178"/>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4E6E471-4480-490B-B138-0F2FD14DB134}"/>
              </a:ext>
            </a:extLst>
          </p:cNvPr>
          <p:cNvSpPr>
            <a:spLocks noGrp="1"/>
          </p:cNvSpPr>
          <p:nvPr>
            <p:ph type="title"/>
          </p:nvPr>
        </p:nvSpPr>
        <p:spPr>
          <a:xfrm>
            <a:off x="436563" y="244430"/>
            <a:ext cx="8229600" cy="1293811"/>
          </a:xfrm>
        </p:spPr>
        <p:txBody>
          <a:bodyPr/>
          <a:lstStyle/>
          <a:p>
            <a:pPr eaLnBrk="1" hangingPunct="1"/>
            <a:r>
              <a:rPr lang="en-GB" altLang="en-US" sz="2600">
                <a:solidFill>
                  <a:srgbClr val="FFFF00"/>
                </a:solidFill>
              </a:rPr>
              <a:t>Weekly Timetable</a:t>
            </a:r>
            <a:br>
              <a:rPr lang="en-GB" altLang="en-US" sz="2600">
                <a:solidFill>
                  <a:srgbClr val="FFFF00"/>
                </a:solidFill>
              </a:rPr>
            </a:br>
            <a:br>
              <a:rPr lang="en-GB" altLang="en-US" sz="2600">
                <a:solidFill>
                  <a:srgbClr val="FFFF00"/>
                </a:solidFill>
              </a:rPr>
            </a:br>
            <a:r>
              <a:rPr lang="en-GB" altLang="en-US" sz="2600">
                <a:solidFill>
                  <a:srgbClr val="FFFF00"/>
                </a:solidFill>
              </a:rPr>
              <a:t> This is a typical weekly timetable,</a:t>
            </a:r>
            <a:endParaRPr lang="en-GB" altLang="en-US" sz="2600">
              <a:solidFill>
                <a:srgbClr val="FFFF00"/>
              </a:solidFill>
              <a:cs typeface="Calibri"/>
            </a:endParaRPr>
          </a:p>
        </p:txBody>
      </p:sp>
      <p:cxnSp>
        <p:nvCxnSpPr>
          <p:cNvPr id="8" name="Straight Connector 7">
            <a:extLst>
              <a:ext uri="{FF2B5EF4-FFF2-40B4-BE49-F238E27FC236}">
                <a16:creationId xmlns:a16="http://schemas.microsoft.com/office/drawing/2014/main" id="{DFF3819A-0C44-4020-A600-9E80483E28B3}"/>
              </a:ext>
            </a:extLst>
          </p:cNvPr>
          <p:cNvCxnSpPr/>
          <p:nvPr/>
        </p:nvCxnSpPr>
        <p:spPr>
          <a:xfrm>
            <a:off x="539750" y="4292600"/>
            <a:ext cx="8208963"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5330B6C1-EC52-2740-9784-D5AF94A14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28" y="1733055"/>
            <a:ext cx="7691019" cy="4880515"/>
          </a:xfrm>
          <a:prstGeom prst="rect">
            <a:avLst/>
          </a:prstGeom>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F2B6665-090D-4D6D-916D-25C85DE0348D}"/>
              </a:ext>
            </a:extLst>
          </p:cNvPr>
          <p:cNvSpPr>
            <a:spLocks noGrp="1"/>
          </p:cNvSpPr>
          <p:nvPr>
            <p:ph type="title"/>
          </p:nvPr>
        </p:nvSpPr>
        <p:spPr>
          <a:xfrm>
            <a:off x="468313" y="404813"/>
            <a:ext cx="8229600" cy="1143000"/>
          </a:xfrm>
        </p:spPr>
        <p:txBody>
          <a:bodyPr/>
          <a:lstStyle/>
          <a:p>
            <a:pPr eaLnBrk="1" hangingPunct="1"/>
            <a:r>
              <a:rPr lang="en-GB" altLang="en-US">
                <a:solidFill>
                  <a:srgbClr val="FFFF00"/>
                </a:solidFill>
              </a:rPr>
              <a:t>Emergency Contact Information</a:t>
            </a:r>
          </a:p>
        </p:txBody>
      </p:sp>
      <p:sp>
        <p:nvSpPr>
          <p:cNvPr id="21507" name="Content Placeholder 2">
            <a:extLst>
              <a:ext uri="{FF2B5EF4-FFF2-40B4-BE49-F238E27FC236}">
                <a16:creationId xmlns:a16="http://schemas.microsoft.com/office/drawing/2014/main" id="{5B78CA2E-C6A0-4F1E-A474-8258F50C8B7E}"/>
              </a:ext>
            </a:extLst>
          </p:cNvPr>
          <p:cNvSpPr>
            <a:spLocks noGrp="1"/>
          </p:cNvSpPr>
          <p:nvPr>
            <p:ph idx="1"/>
          </p:nvPr>
        </p:nvSpPr>
        <p:spPr>
          <a:xfrm>
            <a:off x="468313" y="1844675"/>
            <a:ext cx="8229600" cy="4389438"/>
          </a:xfrm>
        </p:spPr>
        <p:txBody>
          <a:bodyPr/>
          <a:lstStyle/>
          <a:p>
            <a:pPr eaLnBrk="1" hangingPunct="1">
              <a:lnSpc>
                <a:spcPct val="90000"/>
              </a:lnSpc>
            </a:pPr>
            <a:endParaRPr lang="en-GB" altLang="en-US" sz="3200">
              <a:solidFill>
                <a:srgbClr val="FFFF00"/>
              </a:solidFill>
            </a:endParaRPr>
          </a:p>
          <a:p>
            <a:pPr eaLnBrk="1" hangingPunct="1">
              <a:lnSpc>
                <a:spcPct val="90000"/>
              </a:lnSpc>
            </a:pPr>
            <a:r>
              <a:rPr lang="en-GB" altLang="en-US" sz="3200">
                <a:solidFill>
                  <a:srgbClr val="FFFF00"/>
                </a:solidFill>
              </a:rPr>
              <a:t>Please let us know of any changes as they arise.</a:t>
            </a:r>
          </a:p>
          <a:p>
            <a:pPr eaLnBrk="1" hangingPunct="1">
              <a:lnSpc>
                <a:spcPct val="90000"/>
              </a:lnSpc>
            </a:pPr>
            <a:endParaRPr lang="en-GB" altLang="en-US" sz="1000">
              <a:solidFill>
                <a:srgbClr val="FFFF00"/>
              </a:solidFill>
            </a:endParaRPr>
          </a:p>
          <a:p>
            <a:pPr eaLnBrk="1" hangingPunct="1">
              <a:lnSpc>
                <a:spcPct val="90000"/>
              </a:lnSpc>
            </a:pPr>
            <a:r>
              <a:rPr lang="en-GB" altLang="en-US" sz="3200">
                <a:solidFill>
                  <a:srgbClr val="FFFF00"/>
                </a:solidFill>
              </a:rPr>
              <a:t>Please let us know if another adult is picking your child up.</a:t>
            </a:r>
          </a:p>
          <a:p>
            <a:pPr eaLnBrk="1" hangingPunct="1"/>
            <a:endParaRPr lang="en-GB" altLang="en-US"/>
          </a:p>
        </p:txBody>
      </p:sp>
      <p:pic>
        <p:nvPicPr>
          <p:cNvPr id="21508" name="il_fi" descr="http://www.stmichaelsn6.com/media/photos/clipart/phone.jpg">
            <a:extLst>
              <a:ext uri="{FF2B5EF4-FFF2-40B4-BE49-F238E27FC236}">
                <a16:creationId xmlns:a16="http://schemas.microsoft.com/office/drawing/2014/main" id="{84B14AA1-F85B-4F94-A369-80B68764C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365625"/>
            <a:ext cx="251936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AF85002-C836-446B-8CF6-DE4C19C3405B}"/>
              </a:ext>
            </a:extLst>
          </p:cNvPr>
          <p:cNvSpPr>
            <a:spLocks noGrp="1"/>
          </p:cNvSpPr>
          <p:nvPr>
            <p:ph type="title"/>
          </p:nvPr>
        </p:nvSpPr>
        <p:spPr/>
        <p:txBody>
          <a:bodyPr/>
          <a:lstStyle/>
          <a:p>
            <a:pPr algn="ctr" eaLnBrk="1" hangingPunct="1"/>
            <a:r>
              <a:rPr lang="en-GB" altLang="en-US" sz="8000">
                <a:solidFill>
                  <a:srgbClr val="FFFF00"/>
                </a:solidFill>
              </a:rPr>
              <a:t>Key Events</a:t>
            </a:r>
          </a:p>
        </p:txBody>
      </p:sp>
      <p:sp>
        <p:nvSpPr>
          <p:cNvPr id="22531" name="Content Placeholder 2">
            <a:extLst>
              <a:ext uri="{FF2B5EF4-FFF2-40B4-BE49-F238E27FC236}">
                <a16:creationId xmlns:a16="http://schemas.microsoft.com/office/drawing/2014/main" id="{C2F10BE5-DE24-4824-B174-A9B3C4C870E3}"/>
              </a:ext>
            </a:extLst>
          </p:cNvPr>
          <p:cNvSpPr>
            <a:spLocks noGrp="1"/>
          </p:cNvSpPr>
          <p:nvPr>
            <p:ph idx="1"/>
          </p:nvPr>
        </p:nvSpPr>
        <p:spPr>
          <a:xfrm>
            <a:off x="457200" y="2106124"/>
            <a:ext cx="8229600" cy="4389437"/>
          </a:xfrm>
        </p:spPr>
        <p:txBody>
          <a:bodyPr/>
          <a:lstStyle/>
          <a:p>
            <a:pPr eaLnBrk="1" hangingPunct="1">
              <a:defRPr/>
            </a:pPr>
            <a:r>
              <a:rPr lang="en-GB" altLang="en-US" sz="2100" dirty="0">
                <a:solidFill>
                  <a:srgbClr val="FFFF00"/>
                </a:solidFill>
              </a:rPr>
              <a:t>In EYFS we have a parent drop-in each half term.  You will be able to come and spend time with your child in class.</a:t>
            </a:r>
          </a:p>
          <a:p>
            <a:pPr eaLnBrk="1" hangingPunct="1">
              <a:defRPr/>
            </a:pPr>
            <a:r>
              <a:rPr lang="en-GB" altLang="en-US" sz="2100">
                <a:solidFill>
                  <a:srgbClr val="FFFF00"/>
                </a:solidFill>
              </a:rPr>
              <a:t>Family Fun Fridays </a:t>
            </a:r>
            <a:endParaRPr lang="en-GB" altLang="en-US" sz="2100" dirty="0">
              <a:solidFill>
                <a:srgbClr val="FFFF00"/>
              </a:solidFill>
            </a:endParaRPr>
          </a:p>
          <a:p>
            <a:pPr eaLnBrk="1" hangingPunct="1">
              <a:defRPr/>
            </a:pPr>
            <a:r>
              <a:rPr lang="en-GB" altLang="en-US" sz="2100" dirty="0">
                <a:solidFill>
                  <a:srgbClr val="FFFF00"/>
                </a:solidFill>
              </a:rPr>
              <a:t>Please check the school website for upcoming events.</a:t>
            </a:r>
          </a:p>
          <a:p>
            <a:pPr marL="0" indent="0" eaLnBrk="1" hangingPunct="1">
              <a:buFont typeface="Wingdings 2" panose="05020102010507070707" pitchFamily="18" charset="2"/>
              <a:buNone/>
              <a:defRPr/>
            </a:pPr>
            <a:r>
              <a:rPr lang="en-GB" altLang="en-US" sz="2100" dirty="0">
                <a:solidFill>
                  <a:srgbClr val="FFFF00"/>
                </a:solidFill>
                <a:hlinkClick r:id="rId2"/>
              </a:rPr>
              <a:t>www.stjohnscliviger.co.uk</a:t>
            </a:r>
            <a:endParaRPr lang="en-GB" altLang="en-US" sz="2100" dirty="0">
              <a:solidFill>
                <a:srgbClr val="FFFF00"/>
              </a:solidFill>
            </a:endParaRPr>
          </a:p>
          <a:p>
            <a:pPr eaLnBrk="1" hangingPunct="1">
              <a:defRPr/>
            </a:pPr>
            <a:r>
              <a:rPr lang="en-GB" altLang="en-US" sz="2100" dirty="0">
                <a:solidFill>
                  <a:srgbClr val="FFFF00"/>
                </a:solidFill>
              </a:rPr>
              <a:t>A weekly school newsletter is available online – please read it so you know what is happening in school.</a:t>
            </a:r>
          </a:p>
          <a:p>
            <a:pPr marL="0" indent="0" eaLnBrk="1" hangingPunct="1">
              <a:buFont typeface="Wingdings 2" panose="05020102010507070707" pitchFamily="18" charset="2"/>
              <a:buNone/>
              <a:defRPr/>
            </a:pPr>
            <a:endParaRPr lang="en-GB" altLang="en-US" sz="2100" dirty="0">
              <a:solidFill>
                <a:srgbClr val="FFFF00"/>
              </a:solidFill>
            </a:endParaRPr>
          </a:p>
        </p:txBody>
      </p:sp>
      <p:pic>
        <p:nvPicPr>
          <p:cNvPr id="22532" name="il_fi" descr="http://www.scotforth-st-pauls.lancs.sch.uk/images/library/pe%20children.jpg">
            <a:extLst>
              <a:ext uri="{FF2B5EF4-FFF2-40B4-BE49-F238E27FC236}">
                <a16:creationId xmlns:a16="http://schemas.microsoft.com/office/drawing/2014/main" id="{BB5FAB85-259B-462D-8011-81081E056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833" y="5326351"/>
            <a:ext cx="1657880" cy="129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4E1A-C709-894A-B8DA-5D3A4C12AB79}"/>
              </a:ext>
            </a:extLst>
          </p:cNvPr>
          <p:cNvSpPr>
            <a:spLocks noGrp="1"/>
          </p:cNvSpPr>
          <p:nvPr>
            <p:ph type="title"/>
          </p:nvPr>
        </p:nvSpPr>
        <p:spPr>
          <a:xfrm>
            <a:off x="530469" y="5052157"/>
            <a:ext cx="8229600" cy="1143000"/>
          </a:xfrm>
        </p:spPr>
        <p:txBody>
          <a:bodyPr/>
          <a:lstStyle/>
          <a:p>
            <a:r>
              <a:rPr lang="en-GB" sz="4500" dirty="0">
                <a:solidFill>
                  <a:srgbClr val="FFFF00"/>
                </a:solidFill>
              </a:rPr>
              <a:t>Finally, if you ever have any worries or concerns, please come and speak to us.  Email </a:t>
            </a:r>
            <a:r>
              <a:rPr lang="en-GB" sz="4500" dirty="0" err="1">
                <a:solidFill>
                  <a:srgbClr val="FFFF00"/>
                </a:solidFill>
              </a:rPr>
              <a:t>ourschool@cliviger.com</a:t>
            </a:r>
            <a:br>
              <a:rPr lang="en-GB" sz="4500" dirty="0">
                <a:solidFill>
                  <a:srgbClr val="FFFF00"/>
                </a:solidFill>
              </a:rPr>
            </a:br>
            <a:br>
              <a:rPr lang="en-GB" sz="4500" dirty="0">
                <a:solidFill>
                  <a:srgbClr val="FFFF00"/>
                </a:solidFill>
              </a:rPr>
            </a:br>
            <a:r>
              <a:rPr lang="en-GB" sz="4500" dirty="0">
                <a:solidFill>
                  <a:srgbClr val="FFFF00"/>
                </a:solidFill>
              </a:rPr>
              <a:t>Mrs Kenny: </a:t>
            </a:r>
            <a:r>
              <a:rPr lang="en-GB" sz="4500">
                <a:solidFill>
                  <a:srgbClr val="FFFF00"/>
                </a:solidFill>
              </a:rPr>
              <a:t>Mon- Wed</a:t>
            </a:r>
            <a:br>
              <a:rPr lang="en-GB" sz="4500">
                <a:solidFill>
                  <a:srgbClr val="FFFF00"/>
                </a:solidFill>
              </a:rPr>
            </a:br>
            <a:r>
              <a:rPr lang="en-GB" sz="4500">
                <a:solidFill>
                  <a:srgbClr val="FFFF00"/>
                </a:solidFill>
              </a:rPr>
              <a:t>Mrs </a:t>
            </a:r>
            <a:r>
              <a:rPr lang="en-GB" sz="4500" dirty="0">
                <a:solidFill>
                  <a:srgbClr val="FFFF00"/>
                </a:solidFill>
              </a:rPr>
              <a:t>Pickup: Thur - Fri</a:t>
            </a:r>
            <a:endParaRPr lang="en-US" sz="4500" dirty="0">
              <a:solidFill>
                <a:srgbClr val="FFFF00"/>
              </a:solidFill>
            </a:endParaRPr>
          </a:p>
        </p:txBody>
      </p:sp>
    </p:spTree>
    <p:extLst>
      <p:ext uri="{BB962C8B-B14F-4D97-AF65-F5344CB8AC3E}">
        <p14:creationId xmlns:p14="http://schemas.microsoft.com/office/powerpoint/2010/main" val="12357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l_fi" descr="http://www.netns.ie/wp-content/uploads/2013/04/Thank-you-logo.jpg">
            <a:extLst>
              <a:ext uri="{FF2B5EF4-FFF2-40B4-BE49-F238E27FC236}">
                <a16:creationId xmlns:a16="http://schemas.microsoft.com/office/drawing/2014/main" id="{59B6C12C-365E-4BC0-BCE2-515A06E30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25538"/>
            <a:ext cx="65532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7D5AD47-1475-4C85-943D-F2C7C3741688}"/>
              </a:ext>
            </a:extLst>
          </p:cNvPr>
          <p:cNvSpPr>
            <a:spLocks noGrp="1"/>
          </p:cNvSpPr>
          <p:nvPr>
            <p:ph type="title"/>
          </p:nvPr>
        </p:nvSpPr>
        <p:spPr/>
        <p:txBody>
          <a:bodyPr/>
          <a:lstStyle/>
          <a:p>
            <a:pPr algn="ctr" eaLnBrk="1" hangingPunct="1"/>
            <a:r>
              <a:rPr lang="en-GB" altLang="en-US" sz="8000">
                <a:solidFill>
                  <a:srgbClr val="FFFF00"/>
                </a:solidFill>
              </a:rPr>
              <a:t>Class Themes</a:t>
            </a:r>
          </a:p>
        </p:txBody>
      </p:sp>
      <p:sp>
        <p:nvSpPr>
          <p:cNvPr id="5123" name="Content Placeholder 2">
            <a:extLst>
              <a:ext uri="{FF2B5EF4-FFF2-40B4-BE49-F238E27FC236}">
                <a16:creationId xmlns:a16="http://schemas.microsoft.com/office/drawing/2014/main" id="{65BFDE8C-D99C-442F-BED3-E32FF14FBB18}"/>
              </a:ext>
            </a:extLst>
          </p:cNvPr>
          <p:cNvSpPr>
            <a:spLocks noGrp="1"/>
          </p:cNvSpPr>
          <p:nvPr>
            <p:ph idx="1"/>
          </p:nvPr>
        </p:nvSpPr>
        <p:spPr>
          <a:xfrm>
            <a:off x="323850" y="2249488"/>
            <a:ext cx="8229600" cy="4389437"/>
          </a:xfrm>
        </p:spPr>
        <p:txBody>
          <a:bodyPr/>
          <a:lstStyle/>
          <a:p>
            <a:pPr eaLnBrk="1" hangingPunct="1"/>
            <a:r>
              <a:rPr lang="en-GB" altLang="en-US" sz="3600">
                <a:solidFill>
                  <a:srgbClr val="FFFF00"/>
                </a:solidFill>
              </a:rPr>
              <a:t>The Colour Monster</a:t>
            </a:r>
          </a:p>
          <a:p>
            <a:pPr eaLnBrk="1" hangingPunct="1"/>
            <a:r>
              <a:rPr lang="en-GB" altLang="en-US" sz="3600">
                <a:solidFill>
                  <a:srgbClr val="FFFF00"/>
                </a:solidFill>
              </a:rPr>
              <a:t>Stick Man</a:t>
            </a:r>
          </a:p>
          <a:p>
            <a:pPr eaLnBrk="1" hangingPunct="1"/>
            <a:r>
              <a:rPr lang="en-GB" altLang="en-US" sz="3600">
                <a:solidFill>
                  <a:srgbClr val="FFFF00"/>
                </a:solidFill>
              </a:rPr>
              <a:t>The Naughty Bus</a:t>
            </a:r>
          </a:p>
          <a:p>
            <a:pPr eaLnBrk="1" hangingPunct="1"/>
            <a:r>
              <a:rPr lang="en-GB" altLang="en-US" sz="3600">
                <a:solidFill>
                  <a:srgbClr val="FFFF00"/>
                </a:solidFill>
              </a:rPr>
              <a:t>Jasper’s Beanstalk</a:t>
            </a:r>
          </a:p>
          <a:p>
            <a:pPr eaLnBrk="1" hangingPunct="1"/>
            <a:r>
              <a:rPr lang="en-GB" altLang="en-US" sz="3600">
                <a:solidFill>
                  <a:srgbClr val="FFFF00"/>
                </a:solidFill>
              </a:rPr>
              <a:t>Supertato</a:t>
            </a:r>
          </a:p>
          <a:p>
            <a:pPr eaLnBrk="1" hangingPunct="1"/>
            <a:r>
              <a:rPr lang="en-GB" altLang="en-US" sz="3600">
                <a:solidFill>
                  <a:srgbClr val="FFFF00"/>
                </a:solidFill>
              </a:rPr>
              <a:t>The Gingerbread Man</a:t>
            </a:r>
          </a:p>
        </p:txBody>
      </p:sp>
      <p:sp>
        <p:nvSpPr>
          <p:cNvPr id="5124" name="AutoShape 2"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0FB98AFF-787E-4A98-B381-911C5DC2226C}"/>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5125" name="AutoShape 4"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2E79FBA0-E310-4BBF-B4B0-B8B99C82E2FC}"/>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pic>
        <p:nvPicPr>
          <p:cNvPr id="5126" name="il_fi" descr="http://www.lldpartnership.co.uk/wp-content/uploads/2011/05/Transport.jpg">
            <a:extLst>
              <a:ext uri="{FF2B5EF4-FFF2-40B4-BE49-F238E27FC236}">
                <a16:creationId xmlns:a16="http://schemas.microsoft.com/office/drawing/2014/main" id="{5A712B15-9B28-442B-A1DE-EDA3EAA77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086" y="1794405"/>
            <a:ext cx="1455997" cy="94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https://encrypted-tbn1.gstatic.com/images?q=tbn:ANd9GcSgCZp-8gtLZ3tp4zp9oMa8pKx8n924wkJtdP7DM9uRwqh1VwGv">
            <a:hlinkClick r:id="rId4"/>
            <a:extLst>
              <a:ext uri="{FF2B5EF4-FFF2-40B4-BE49-F238E27FC236}">
                <a16:creationId xmlns:a16="http://schemas.microsoft.com/office/drawing/2014/main" id="{67514A5A-FF97-450C-8A1D-50F28331B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596" y="2881191"/>
            <a:ext cx="11443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l_fi" descr="http://brighton-hove.dbprimary.com/brighton-hove/primary/fairlight/arenas/traditionaltale/web/fairytalescene.jpg?width=640&amp;height=480&amp;scale=LIMIT_MAXSIZE">
            <a:extLst>
              <a:ext uri="{FF2B5EF4-FFF2-40B4-BE49-F238E27FC236}">
                <a16:creationId xmlns:a16="http://schemas.microsoft.com/office/drawing/2014/main" id="{F836CAA1-6EA2-471D-B4E1-3B17268E23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270" y="3339306"/>
            <a:ext cx="1166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A76382B-2278-EA4A-9A42-1A36CA1C481D}"/>
              </a:ext>
            </a:extLst>
          </p:cNvPr>
          <p:cNvSpPr txBox="1"/>
          <p:nvPr/>
        </p:nvSpPr>
        <p:spPr>
          <a:xfrm>
            <a:off x="4174196" y="2974176"/>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8FA45729-F7A0-A841-B8AD-2560633E16A6}"/>
              </a:ext>
            </a:extLst>
          </p:cNvPr>
          <p:cNvSpPr txBox="1"/>
          <p:nvPr/>
        </p:nvSpPr>
        <p:spPr>
          <a:xfrm>
            <a:off x="5238750" y="4777315"/>
            <a:ext cx="3314700" cy="1477328"/>
          </a:xfrm>
          <a:prstGeom prst="rect">
            <a:avLst/>
          </a:prstGeom>
          <a:noFill/>
        </p:spPr>
        <p:txBody>
          <a:bodyPr wrap="square" rtlCol="0">
            <a:spAutoFit/>
          </a:bodyPr>
          <a:lstStyle/>
          <a:p>
            <a:pPr lvl="0"/>
            <a:r>
              <a:rPr lang="en-GB" sz="1800" b="1" dirty="0">
                <a:solidFill>
                  <a:srgbClr val="FFFF00"/>
                </a:solidFill>
                <a:effectLst/>
                <a:latin typeface="Georgia" panose="02040502050405020303" pitchFamily="18" charset="0"/>
                <a:ea typeface="Times New Roman" panose="02020603050405020304" pitchFamily="18" charset="0"/>
              </a:rPr>
              <a:t>Under ‘</a:t>
            </a:r>
            <a:r>
              <a:rPr lang="en-GB" b="1" dirty="0">
                <a:solidFill>
                  <a:srgbClr val="FFFF00"/>
                </a:solidFill>
                <a:latin typeface="Georgia" panose="02040502050405020303" pitchFamily="18" charset="0"/>
                <a:ea typeface="Times New Roman" panose="02020603050405020304" pitchFamily="18" charset="0"/>
              </a:rPr>
              <a:t>vocabulary mats</a:t>
            </a:r>
            <a:r>
              <a:rPr lang="en-GB" sz="1800" b="1" dirty="0">
                <a:solidFill>
                  <a:srgbClr val="FFFF00"/>
                </a:solidFill>
                <a:effectLst/>
                <a:latin typeface="Georgia" panose="02040502050405020303" pitchFamily="18" charset="0"/>
                <a:ea typeface="Times New Roman" panose="02020603050405020304" pitchFamily="18" charset="0"/>
              </a:rPr>
              <a:t>’ on our class page you will find </a:t>
            </a:r>
            <a:r>
              <a:rPr lang="en-GB" b="1" dirty="0">
                <a:solidFill>
                  <a:srgbClr val="FFFF00"/>
                </a:solidFill>
                <a:latin typeface="Georgia" panose="02040502050405020303" pitchFamily="18" charset="0"/>
                <a:ea typeface="Times New Roman" panose="02020603050405020304" pitchFamily="18" charset="0"/>
              </a:rPr>
              <a:t>the key words covered in different subjects </a:t>
            </a:r>
            <a:r>
              <a:rPr lang="en-GB" sz="1800" b="1" dirty="0">
                <a:solidFill>
                  <a:srgbClr val="FFFF00"/>
                </a:solidFill>
                <a:effectLst/>
                <a:latin typeface="Georgia" panose="02040502050405020303" pitchFamily="18" charset="0"/>
                <a:ea typeface="Times New Roman" panose="02020603050405020304" pitchFamily="18" charset="0"/>
              </a:rPr>
              <a:t>. </a:t>
            </a:r>
            <a:endParaRPr lang="en-GB" sz="1800" dirty="0">
              <a:solidFill>
                <a:srgbClr val="FFFF00"/>
              </a:solidFill>
              <a:effectLst/>
              <a:latin typeface="Times New Roman" panose="02020603050405020304" pitchFamily="18" charset="0"/>
              <a:ea typeface="Times New Roman" panose="02020603050405020304" pitchFamily="18"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5601EA59-CE21-43A0-B4DD-9DBD11793F69}"/>
              </a:ext>
            </a:extLst>
          </p:cNvPr>
          <p:cNvSpPr>
            <a:spLocks noGrp="1"/>
          </p:cNvSpPr>
          <p:nvPr>
            <p:ph idx="1"/>
          </p:nvPr>
        </p:nvSpPr>
        <p:spPr>
          <a:xfrm>
            <a:off x="468313" y="1844675"/>
            <a:ext cx="8229600" cy="4389438"/>
          </a:xfrm>
        </p:spPr>
        <p:txBody>
          <a:bodyPr/>
          <a:lstStyle/>
          <a:p>
            <a:pPr eaLnBrk="1" hangingPunct="1"/>
            <a:r>
              <a:rPr lang="en-GB" altLang="en-US" sz="3200">
                <a:solidFill>
                  <a:srgbClr val="FFFF00"/>
                </a:solidFill>
              </a:rPr>
              <a:t>Personal, Social and Emotional Development</a:t>
            </a:r>
          </a:p>
          <a:p>
            <a:pPr eaLnBrk="1" hangingPunct="1"/>
            <a:r>
              <a:rPr lang="en-GB" altLang="en-US" sz="3200">
                <a:solidFill>
                  <a:srgbClr val="FFFF00"/>
                </a:solidFill>
              </a:rPr>
              <a:t>Literacy</a:t>
            </a:r>
          </a:p>
          <a:p>
            <a:pPr eaLnBrk="1" hangingPunct="1"/>
            <a:r>
              <a:rPr lang="en-GB" altLang="en-US" sz="3200">
                <a:solidFill>
                  <a:srgbClr val="FFFF00"/>
                </a:solidFill>
              </a:rPr>
              <a:t>Communication and Language</a:t>
            </a:r>
          </a:p>
          <a:p>
            <a:pPr eaLnBrk="1" hangingPunct="1"/>
            <a:r>
              <a:rPr lang="en-GB" altLang="en-US" sz="3200">
                <a:solidFill>
                  <a:srgbClr val="FFFF00"/>
                </a:solidFill>
              </a:rPr>
              <a:t>Mathematics</a:t>
            </a:r>
          </a:p>
          <a:p>
            <a:pPr eaLnBrk="1" hangingPunct="1"/>
            <a:r>
              <a:rPr lang="en-GB" altLang="en-US" sz="3200">
                <a:solidFill>
                  <a:srgbClr val="FFFF00"/>
                </a:solidFill>
              </a:rPr>
              <a:t>Understanding the World</a:t>
            </a:r>
          </a:p>
          <a:p>
            <a:pPr eaLnBrk="1" hangingPunct="1"/>
            <a:r>
              <a:rPr lang="en-GB" altLang="en-US" sz="3200">
                <a:solidFill>
                  <a:srgbClr val="FFFF00"/>
                </a:solidFill>
              </a:rPr>
              <a:t>Physical Development</a:t>
            </a:r>
          </a:p>
          <a:p>
            <a:pPr eaLnBrk="1" hangingPunct="1"/>
            <a:r>
              <a:rPr lang="en-GB" altLang="en-US" sz="3200">
                <a:solidFill>
                  <a:srgbClr val="FFFF00"/>
                </a:solidFill>
              </a:rPr>
              <a:t>Expressive Arts and Design</a:t>
            </a:r>
          </a:p>
        </p:txBody>
      </p:sp>
      <p:sp>
        <p:nvSpPr>
          <p:cNvPr id="6147" name="Title 1">
            <a:extLst>
              <a:ext uri="{FF2B5EF4-FFF2-40B4-BE49-F238E27FC236}">
                <a16:creationId xmlns:a16="http://schemas.microsoft.com/office/drawing/2014/main" id="{F705BD89-1398-4A81-91CC-1F8270C9854F}"/>
              </a:ext>
            </a:extLst>
          </p:cNvPr>
          <p:cNvSpPr>
            <a:spLocks noGrp="1"/>
          </p:cNvSpPr>
          <p:nvPr>
            <p:ph type="title"/>
          </p:nvPr>
        </p:nvSpPr>
        <p:spPr>
          <a:xfrm>
            <a:off x="468313" y="476250"/>
            <a:ext cx="8229600" cy="1143000"/>
          </a:xfrm>
        </p:spPr>
        <p:txBody>
          <a:bodyPr/>
          <a:lstStyle/>
          <a:p>
            <a:pPr algn="ctr" eaLnBrk="1" hangingPunct="1"/>
            <a:r>
              <a:rPr lang="en-GB" altLang="en-US" sz="3400">
                <a:solidFill>
                  <a:srgbClr val="FFFF00"/>
                </a:solidFill>
              </a:rPr>
              <a:t>We follow the Foundation Stage Curriculum in Reception which is made up of 7 areas.</a:t>
            </a:r>
          </a:p>
        </p:txBody>
      </p:sp>
      <p:sp>
        <p:nvSpPr>
          <p:cNvPr id="2" name="TextBox 1">
            <a:extLst>
              <a:ext uri="{FF2B5EF4-FFF2-40B4-BE49-F238E27FC236}">
                <a16:creationId xmlns:a16="http://schemas.microsoft.com/office/drawing/2014/main" id="{70A81665-F8B2-AF4F-A1F1-2B3234300922}"/>
              </a:ext>
            </a:extLst>
          </p:cNvPr>
          <p:cNvSpPr txBox="1"/>
          <p:nvPr/>
        </p:nvSpPr>
        <p:spPr>
          <a:xfrm>
            <a:off x="3660856" y="2504831"/>
            <a:ext cx="1828800" cy="369332"/>
          </a:xfrm>
          <a:prstGeom prst="rect">
            <a:avLst/>
          </a:prstGeom>
          <a:noFill/>
        </p:spPr>
        <p:txBody>
          <a:bodyPr wrap="square" rtlCol="0">
            <a:spAutoFit/>
          </a:bodyPr>
          <a:lstStyle/>
          <a:p>
            <a:pPr algn="l"/>
            <a:endParaRPr lang="en-US"/>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3341B3E-6098-4EE5-A94A-0E62AF766A2E}"/>
              </a:ext>
            </a:extLst>
          </p:cNvPr>
          <p:cNvSpPr>
            <a:spLocks noGrp="1"/>
          </p:cNvSpPr>
          <p:nvPr>
            <p:ph type="title"/>
          </p:nvPr>
        </p:nvSpPr>
        <p:spPr/>
        <p:txBody>
          <a:bodyPr/>
          <a:lstStyle/>
          <a:p>
            <a:pPr algn="ctr" eaLnBrk="1" hangingPunct="1"/>
            <a:r>
              <a:rPr lang="en-GB" altLang="en-US" sz="8000">
                <a:solidFill>
                  <a:srgbClr val="FFFF00"/>
                </a:solidFill>
              </a:rPr>
              <a:t>Assessment</a:t>
            </a:r>
          </a:p>
        </p:txBody>
      </p:sp>
      <p:sp>
        <p:nvSpPr>
          <p:cNvPr id="8195" name="Content Placeholder 2">
            <a:extLst>
              <a:ext uri="{FF2B5EF4-FFF2-40B4-BE49-F238E27FC236}">
                <a16:creationId xmlns:a16="http://schemas.microsoft.com/office/drawing/2014/main" id="{3A039795-4F74-4119-9FB2-90F459E9E5C0}"/>
              </a:ext>
            </a:extLst>
          </p:cNvPr>
          <p:cNvSpPr>
            <a:spLocks noGrp="1"/>
          </p:cNvSpPr>
          <p:nvPr>
            <p:ph idx="1"/>
          </p:nvPr>
        </p:nvSpPr>
        <p:spPr/>
        <p:txBody>
          <a:bodyPr/>
          <a:lstStyle/>
          <a:p>
            <a:pPr eaLnBrk="1" hangingPunct="1"/>
            <a:r>
              <a:rPr lang="en-GB" altLang="en-US" sz="1800" dirty="0">
                <a:solidFill>
                  <a:srgbClr val="FFFF00"/>
                </a:solidFill>
              </a:rPr>
              <a:t>We will assess the children in the first few weeks of Reception class in order to plan for their needs.</a:t>
            </a:r>
          </a:p>
          <a:p>
            <a:pPr eaLnBrk="1" hangingPunct="1"/>
            <a:r>
              <a:rPr lang="en-GB" altLang="en-US" sz="1800" dirty="0">
                <a:solidFill>
                  <a:srgbClr val="FFFF00"/>
                </a:solidFill>
              </a:rPr>
              <a:t>The children will complete a statutory baseline assessment with the class teacher.  More details can be found on our class page.</a:t>
            </a:r>
          </a:p>
          <a:p>
            <a:pPr eaLnBrk="1" hangingPunct="1"/>
            <a:r>
              <a:rPr lang="en-GB" altLang="en-US" sz="1800" dirty="0">
                <a:solidFill>
                  <a:srgbClr val="FFFF00"/>
                </a:solidFill>
              </a:rPr>
              <a:t>Children are assessed informally throughout the year with information gathered used to consolidate or challenge the children’s learning.</a:t>
            </a:r>
          </a:p>
          <a:p>
            <a:pPr eaLnBrk="1" hangingPunct="1"/>
            <a:r>
              <a:rPr lang="en-GB" altLang="en-US" sz="1800" dirty="0">
                <a:solidFill>
                  <a:srgbClr val="FFFF00"/>
                </a:solidFill>
              </a:rPr>
              <a:t>We also like to gather information from parents.  If your child learns something new at home, complete the ‘I’m a star’ and bring it back to school – we will send these home soon.  For example your child might count a group of objects correctly, write a word, ride a bike, use their manners, etc.  </a:t>
            </a:r>
          </a:p>
          <a:p>
            <a:pPr eaLnBrk="1" hangingPunct="1"/>
            <a:r>
              <a:rPr lang="en-GB" altLang="en-US" sz="1800" dirty="0">
                <a:solidFill>
                  <a:srgbClr val="FFFF00"/>
                </a:solidFill>
              </a:rPr>
              <a:t>By the end of Reception, children are expected to be working within the early learning goals – these can be seen on our class page.  Children who achieve the early learning goals will be ‘expected’ on their end of year report.   Children working towards the early learning goals at the end of the year would be ‘emerging’.</a:t>
            </a:r>
          </a:p>
          <a:p>
            <a:pPr eaLnBrk="1" hangingPunct="1"/>
            <a:endParaRPr lang="en-GB" altLang="en-US" sz="2100"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83E7B82-801F-47BD-BB7D-4517415BE7F1}"/>
              </a:ext>
            </a:extLst>
          </p:cNvPr>
          <p:cNvSpPr>
            <a:spLocks noGrp="1"/>
          </p:cNvSpPr>
          <p:nvPr>
            <p:ph type="title"/>
          </p:nvPr>
        </p:nvSpPr>
        <p:spPr>
          <a:xfrm>
            <a:off x="468313" y="260350"/>
            <a:ext cx="8229600" cy="1143000"/>
          </a:xfrm>
        </p:spPr>
        <p:txBody>
          <a:bodyPr/>
          <a:lstStyle/>
          <a:p>
            <a:pPr algn="ctr" eaLnBrk="1" hangingPunct="1"/>
            <a:r>
              <a:rPr lang="en-GB" altLang="en-US" sz="4100">
                <a:solidFill>
                  <a:srgbClr val="FFFF00"/>
                </a:solidFill>
              </a:rPr>
              <a:t>Examples of End of Year Achievements</a:t>
            </a:r>
          </a:p>
        </p:txBody>
      </p:sp>
      <p:sp>
        <p:nvSpPr>
          <p:cNvPr id="9219" name="Content Placeholder 2">
            <a:extLst>
              <a:ext uri="{FF2B5EF4-FFF2-40B4-BE49-F238E27FC236}">
                <a16:creationId xmlns:a16="http://schemas.microsoft.com/office/drawing/2014/main" id="{242ADB58-144F-4802-8C51-003F0376E34F}"/>
              </a:ext>
            </a:extLst>
          </p:cNvPr>
          <p:cNvSpPr>
            <a:spLocks noGrp="1"/>
          </p:cNvSpPr>
          <p:nvPr>
            <p:ph idx="1"/>
          </p:nvPr>
        </p:nvSpPr>
        <p:spPr>
          <a:xfrm>
            <a:off x="380959" y="1501042"/>
            <a:ext cx="8229600" cy="4479925"/>
          </a:xfrm>
        </p:spPr>
        <p:txBody>
          <a:bodyPr/>
          <a:lstStyle/>
          <a:p>
            <a:pPr eaLnBrk="1" hangingPunct="1"/>
            <a:r>
              <a:rPr lang="en-GB" altLang="en-US" sz="1400">
                <a:solidFill>
                  <a:srgbClr val="FFFF00"/>
                </a:solidFill>
              </a:rPr>
              <a:t>To listen attentively and respond to what they hear</a:t>
            </a:r>
          </a:p>
          <a:p>
            <a:pPr eaLnBrk="1" hangingPunct="1"/>
            <a:r>
              <a:rPr lang="en-GB" altLang="en-US" sz="1400">
                <a:solidFill>
                  <a:srgbClr val="FFFF00"/>
                </a:solidFill>
              </a:rPr>
              <a:t>Participate in small group, class and one-to-one discussions </a:t>
            </a:r>
          </a:p>
          <a:p>
            <a:pPr eaLnBrk="1" hangingPunct="1"/>
            <a:r>
              <a:rPr lang="en-GB" altLang="en-US" sz="1400">
                <a:solidFill>
                  <a:srgbClr val="FFFF00"/>
                </a:solidFill>
              </a:rPr>
              <a:t>Demonstrate strength, balance, coordination when playing</a:t>
            </a:r>
          </a:p>
          <a:p>
            <a:pPr eaLnBrk="1" hangingPunct="1"/>
            <a:r>
              <a:rPr lang="en-GB" altLang="en-US" sz="1400">
                <a:solidFill>
                  <a:srgbClr val="FFFF00"/>
                </a:solidFill>
              </a:rPr>
              <a:t>Hold a pencil effectively in preparation for fluent writing</a:t>
            </a:r>
          </a:p>
          <a:p>
            <a:pPr eaLnBrk="1" hangingPunct="1"/>
            <a:r>
              <a:rPr lang="en-GB" altLang="en-US" sz="1400">
                <a:solidFill>
                  <a:srgbClr val="FFFF00"/>
                </a:solidFill>
              </a:rPr>
              <a:t>Begin to show accuracy and care when drawing</a:t>
            </a:r>
          </a:p>
          <a:p>
            <a:pPr eaLnBrk="1" hangingPunct="1"/>
            <a:r>
              <a:rPr lang="en-GB" altLang="en-US" sz="1400">
                <a:solidFill>
                  <a:srgbClr val="FFFF00"/>
                </a:solidFill>
              </a:rPr>
              <a:t>Be confident to try new activities and show independence, resilience and perseverance in the face of challenge</a:t>
            </a:r>
          </a:p>
          <a:p>
            <a:pPr eaLnBrk="1" hangingPunct="1"/>
            <a:r>
              <a:rPr lang="en-GB" altLang="en-US" sz="1400">
                <a:solidFill>
                  <a:srgbClr val="FFFF00"/>
                </a:solidFill>
              </a:rPr>
              <a:t>Explain the reasons for rules, and know right and wrong</a:t>
            </a:r>
          </a:p>
          <a:p>
            <a:pPr eaLnBrk="1" hangingPunct="1"/>
            <a:r>
              <a:rPr lang="en-GB" altLang="en-US" sz="1400">
                <a:solidFill>
                  <a:srgbClr val="FFFF00"/>
                </a:solidFill>
              </a:rPr>
              <a:t>Work and play cooperatively and take turns with others </a:t>
            </a:r>
          </a:p>
          <a:p>
            <a:pPr eaLnBrk="1" hangingPunct="1"/>
            <a:r>
              <a:rPr lang="en-GB" altLang="en-US" sz="1400">
                <a:solidFill>
                  <a:srgbClr val="FFFF00"/>
                </a:solidFill>
              </a:rPr>
              <a:t>Demonstrate an understanding of what has been read to them</a:t>
            </a:r>
          </a:p>
          <a:p>
            <a:pPr eaLnBrk="1" hangingPunct="1"/>
            <a:r>
              <a:rPr lang="en-GB" altLang="en-US" sz="1400">
                <a:solidFill>
                  <a:srgbClr val="FFFF00"/>
                </a:solidFill>
              </a:rPr>
              <a:t>Read aloud simple sentences and books that are consistent with their phonic knowledge, including some common exception words</a:t>
            </a:r>
          </a:p>
          <a:p>
            <a:pPr eaLnBrk="1" hangingPunct="1"/>
            <a:r>
              <a:rPr lang="en-GB" altLang="en-US" sz="1400">
                <a:solidFill>
                  <a:srgbClr val="FFFF00"/>
                </a:solidFill>
              </a:rPr>
              <a:t>Write simple phrases and sentences that can be read by others</a:t>
            </a:r>
          </a:p>
          <a:p>
            <a:pPr eaLnBrk="1" hangingPunct="1"/>
            <a:r>
              <a:rPr lang="en-GB" altLang="en-US" sz="1400">
                <a:solidFill>
                  <a:srgbClr val="FFFF00"/>
                </a:solidFill>
              </a:rPr>
              <a:t>Have a deep understanding of number to 10</a:t>
            </a:r>
          </a:p>
          <a:p>
            <a:pPr eaLnBrk="1" hangingPunct="1"/>
            <a:r>
              <a:rPr lang="en-GB" altLang="en-US" sz="1400">
                <a:solidFill>
                  <a:srgbClr val="FFFF00"/>
                </a:solidFill>
              </a:rPr>
              <a:t>Recall number bonds to 5, and some number bonds to 10</a:t>
            </a:r>
          </a:p>
          <a:p>
            <a:pPr eaLnBrk="1" hangingPunct="1"/>
            <a:r>
              <a:rPr lang="en-GB" altLang="en-US" sz="1400">
                <a:solidFill>
                  <a:srgbClr val="FFFF00"/>
                </a:solidFill>
              </a:rPr>
              <a:t>Explore and represent patterns within numbers up to 10</a:t>
            </a:r>
          </a:p>
          <a:p>
            <a:pPr eaLnBrk="1" hangingPunct="1"/>
            <a:r>
              <a:rPr lang="en-GB" altLang="en-US" sz="1400">
                <a:solidFill>
                  <a:srgbClr val="FFFF00"/>
                </a:solidFill>
              </a:rPr>
              <a:t>Know some similarities and differences between things in the past and now</a:t>
            </a:r>
          </a:p>
          <a:p>
            <a:pPr eaLnBrk="1" hangingPunct="1"/>
            <a:r>
              <a:rPr lang="en-GB" altLang="en-US" sz="1400">
                <a:solidFill>
                  <a:srgbClr val="FFFF00"/>
                </a:solidFill>
              </a:rPr>
              <a:t>Explore the natural world around them, making observations and drawing pictures of animals and plants</a:t>
            </a:r>
          </a:p>
          <a:p>
            <a:pPr eaLnBrk="1" hangingPunct="1"/>
            <a:r>
              <a:rPr lang="en-GB" altLang="en-US" sz="1400">
                <a:solidFill>
                  <a:srgbClr val="FFFF00"/>
                </a:solidFill>
              </a:rPr>
              <a:t>Sing a range of well-known nursery rhymes and songs</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ED57942-E610-4ECE-BECC-000875F084C1}"/>
              </a:ext>
            </a:extLst>
          </p:cNvPr>
          <p:cNvSpPr>
            <a:spLocks noGrp="1"/>
          </p:cNvSpPr>
          <p:nvPr>
            <p:ph type="title"/>
          </p:nvPr>
        </p:nvSpPr>
        <p:spPr>
          <a:xfrm>
            <a:off x="468313" y="692150"/>
            <a:ext cx="8229600" cy="1143000"/>
          </a:xfrm>
        </p:spPr>
        <p:txBody>
          <a:bodyPr/>
          <a:lstStyle/>
          <a:p>
            <a:pPr algn="ctr" eaLnBrk="1" hangingPunct="1"/>
            <a:r>
              <a:rPr lang="en-GB" altLang="en-US" sz="8000">
                <a:solidFill>
                  <a:srgbClr val="FFFF00"/>
                </a:solidFill>
              </a:rPr>
              <a:t>Key Worker</a:t>
            </a:r>
          </a:p>
        </p:txBody>
      </p:sp>
      <p:sp>
        <p:nvSpPr>
          <p:cNvPr id="10243" name="AutoShape 5"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9E23CFB1-FD6C-4EEB-94EC-15E240A072A2}"/>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4" name="AutoShape 7"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19EE1E8C-DD50-4C95-A004-C670C24F5F15}"/>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5" name="AutoShape 9"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C558ABF5-56C5-4ABD-A553-5BF04747F364}"/>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6" name="AutoShape 11"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1BEA8D40-B832-4416-97CB-B7FE4FB14848}"/>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7" name="AutoShape 13" descr="data:image/jpeg;base64,/9j/4AAQSkZJRgABAQAAAQABAAD/2wCEAAkGBhQSERUUExQVFRQWGRgYGBgYFx0ZHhkYGBgdGxkYHBkaHCYgGBwjGh0XHy8gJCcpLSwsGB8xNTAqNSYsLCkBCQoKDgwOGg8PGiwkHSUsKSkpLCoqLCwsLyoqLDQvLSksLC0vLCksLC4pLCwsLSwsLCwpLCwsLCkvNCksLCwsLP/AABEIALoBDgMBIgACEQEDEQH/xAAcAAACAwEBAQEAAAAAAAAAAAAABgQFBwMCCAH/xABKEAACAQIDBQUEBwYDBQcFAAABAhEAAwQSIQUGIjFBE1FhcYEHMpGhFCNCUrHB0WJygpKi8DNDwhay0uHxCFNzo7PD4hUXNEST/8QAGwEAAQUBAQAAAAAAAAAAAAAAAAECAwQFBgf/xAA4EQABBAADBAkDAgQHAAAAAAABAAIDEQQSIQUxQVETYXGBkaHB0fAiMrFC4QYUUtIVIzNTkrLx/9oADAMBAAIRAxEAPwDcaKKKEIooooQiiio+M2hbtDNccKPH8hzNCUAk0FIrxevqgLMQoHMkwPiaRcf7Tu0ZreBtNfcaFhGVZ72JCr6knT3aQd/9sYwLbW6/1rlmPZs0KgGizCwZOpAXp6pqdymEQH3nuGp9gtI3h9qOFw0qpzuOg/Tn6mB40vX95L19w/awrWw4AkAA+APMCD161nGwdyb2K4syqk6mQdfIdfT1p1wmGCPatTMW2tz3wSk0yQUAVo4BrJHOaBwJHNOR3TB54i+fJlH+g15/2VA93EYkfxr/AMFWGAx+a0jHmyKT5kAmu/b1NlHJZpxEv9R8Sqa/s69aQMmMv6MgIfKwylgCYAHIEn0qT9Jx1vlds3R3OhT5qWqRjUz23X7ysB5kECjDYrtEVhqWUHTxE0uUck3pX8TfaAfyuab43bf+PhXA+9aPaD+UcXyq32PvLh8UWFm4GZQCyxBEyNQfEEeEVDt4J21gAeP6Ur4K4uG2ugBBF1WtMwjUsQ6zHUMQvpTXNoWlYWyEtrWjVdWvyq1WkUUUUiiRRRRQhFFeHugcyBXA7SSYkk9wVj+ApaKFKoqP9OXuf+Rv0r8t7StMYFxZ7pAPwOtGUpLCk0UUUiVFFFFCEUUUUIRRRRQhFFFFCEUUUvbwb94XCCHuBnPJF4iTyA08dKE5rS7cmGq7am8FjDgm5cAPdzOgnl0011rJt7fahi7ihbGWxnLRyZoEAZspORiSdCeQ1GumeXkdrme9dL3MrySxaJVhIAEL1lRHlTSSpQxgIDjfZ7rTN5PboNVwiT+22nwnU/AedZvt/ePEYq2DecktcaeYkBVgeIknnPyqquXIOnx6/E16uuRbtkE5sztM6zwjn/DTM4OiXpDlIGgrh2q03c3luYQ8BIX7SgDijpqNBp4xJr1tveS5iMly5BY5xA0AXh0jr1+NVOEwz3GgamCfOBJjvMdOtTk2W9xbfICGMsYAlz05nQcgDS7gmMBddcvULzhNvXbYIS66DnCkgT4gc6dNh48t9HdjLENJ8Z/WlW3sQE6nQ9wj4ydPnV1hCLbWkHJNBVaV7dACuh2NhJWvLpGkAg71qGxsxtAAEhS6+QDkD5RV5hdmkgFmgHoOdJK7z/Rgbfa21DktlcTzAkghlIB8Z1mpNn2iMFAD4Zo8x/7hq62QUsabBS5yG1v5hPVjBoNYk+OvL5Uo7Dt3Fxd23bZEgEEspbRLhUQAQJiOdR7PtIcadnZPk7D8jVdht6smKe+bU5weFX+9l6lB1Un+KlErOaZ/h2KN02+8H1Wh3cIHEOzODzEwPgsUhe0HBjDm1dsqqdmVcBRAlW8PHLVovtLs/atXl8sjf6xVTvZvZhsTYyr2gbWAyHwI1BI5gdaDIwgjMNxSwYLFxSseYnUCOB5rS7m1bS2hde4iWyAwZmCiCJGp8KpL3tHwCzGIViPuhm/AQfjWD7Ux7Xci3btxuzUIoj3VXQASYiAOlcrGNS37tkN43CT/AEzlPwpY2OeAQ0/O1Qzx9E9zCdxI8Fp28ntkCgjDqf3nhR6DU/OlGz7VcezSGzCeQSR5SQaXcRtR2+zbXwVFX5KAPlUdsRc+8fTT8Ksfy8h3ADtPsq+dg3m057a9q+PuJlW0yaalAQT8OVKWG33vK3G7jXWCZ+BIn41xs491Ojt6nMPgas1xVq6MuItqf2o/tl9DUUjJ4xYAcB/Tv8E9nRP40etX2zfaVf0yX2bwJ1/lP/OmXC+0LtwEv2rTToXIII8eH8qynaO7OXjw75155ZGYeX3h8/OvzZ21ih+sP5keg50+GdrxdeVFNkgc0rckwGJtKLmHukodRlOZf5W0+VWGB36AOW+oQ9WHTxKnp4g+gpS3S37SyqoWzI3IlgoBPM9dO+mTfDYf1TXytvh1biYADq0j9PGpC0HR/cVECeCcrV0MAykEHUEagivdYzsTfN8I3AM1sniQXMy+JAIlT4g1p2wd68Pix9W8N1RtGHp18xNV3syqUOtXFFFFRpyKKKKEIooooQsu9q28ty3ibOHVruR0YstpwjEgiNSD3jlB8ehyraLKbgbK+ZcgtozhoOYvxTBYmZmOZ1px9pwN7aVwdLaKo0J1YDTQfs0r4XZFwvwLmPDyGcwAvIKCQZB5x+dJYAtWMkjvpYCdBu6xajYjaJhi9tCSTw5vdGYQBMyOEDp86gW0Zg0LqVIEfvAfmdetOOE3HuNqyquhH1jdMxbRElgempHKvG2dmrhGtW1XtHuyB/lqDmUAHLLMJM+8OVBa4tujXh+UNEYkAfI0GtwOY7uqwO8hJuF2TcdgGBRSdSeg7wOZq/TdwIilyVABAZ2W2Cc5M8Y4tDyHzpg2ZfXIwSy7sOZtrkkfsvmzR5tOtUW3ti8K3basGdwjIWZ+YMEFuKZEVVBJdvr584K30cUbdBm7TXkP7kw7H3RQqtxbiKCJBtqSYPc7QRr51aYvYlq3YukAswtuQzmTIQ6wIHyqXsLBm1hrNttGVFDeDESw+JNddpj6m7/4b/7hrYbg4w23CzXHX9lzTtr4kyZY3ZW3+kAaXz3nvKz9HA1rn23GPOuXbQAfCuC3eIGuVYNbXsTG/UrHee59ch+9aQ/Nh+leLOw77qrLZcq4lTpxDMFBAJmCzKJ5Gajb43YXDN3oy/ylf1r9ffS2bUG2/anD2sOxzAoRZuW2RgsSDlQgiSJIIjWtUOflGULz7aLMmJe3rXbG7Dv2gTcsugXmSNBqF19WUfxCvZ3cxI//AF7o1VfcI1aMo75MjTxqNj9+s63lVWHaYz6WoJEAako0c5bIdNOGrS17QsMrlhbvycWMXqLTQWy9oiseIDQwRBOgbSaaXzAfaqVBQbWw8Syhls3ipywQjEHMAV18Qyx+8K4YvZt+2rM1u8ioQrEqwCsYIUkiATmXQ/eHfVj/APca0bwum24+swVxguWJw4cXQOLk2bh8tYqPt/faxiMK1sI6uXtuo7O2VXLZtW2RWzZra/VkjKNQQDSB8pIDm6J7Xlv2khNG4G6tnaFi4SSt1GHENRDLoCp58QfkQak7c9l18FVtJbY5WJKsZbKRzzQF5iAPHupK3G3ouYR1u2zIBKuk6OoM5T466HofUH6LwGPTEWVuWmJS4sqRoROnoQZHgRV6MPYwO4a+R9k/GPD5je8hrvFoJ87XzTicAyMVZSCOYPSua4YkwBJ7udahvPiRgT2V3Di85lrd91D5kJnLEqQQTB19NRSnjN97mXLaQWDObOhOblBA7p61fZLI4aN77We5jGn7vJI+PvlGGnPn59al4DaaaZuRMHwqHvDdZiHYksWYknmSxkk+s1Ws8KPEn8FqhbmuNb1Y0I6loxW5hMrCXsuMwAPQ9UP5fga/dq7vWsYna2iFuHk3IP4OOh6TzHWan+zLEJjMBdw9462nU2mPMZ9GUH0BjzNV+Osvs7EQZNp+Y746juYCP7g1Wnwxn/zINJR4O/f4eYlZL0X0v1YfL9kmnNZc27qQQdVPMH7ynofEaEc5Fbj7Pd8LuJw/Y9kt9baBSe0CsyGRBRtJAEHiA1HfoqbW2Fbx1kEEZ4m3c/0t3rPTmD6yg4W/ewOJBIKXbTAxJWf4lIOVlkSCJB51Hg8c3EAsdo8bx8+BE0BYbG5Me+W77YS+Qq3ERuK2G94A81JBIJXlIJkQetRN2NumzfVrjPk5MVOqj7wHJo+6eYkaGCHLae8jbR2fN3DXDlb6u+pBgxyYwATMqdBIMx0CD/8ASbhYhFZoE8PF1gyV8avWeKrkBbON+nwLW1xv1mGugG1irfEI6ZxzIgjUSR+1zp7w+IW4qujBkYAqykEEHkQRoRWG7k7TS9bfZuL0Rz9Ux/y7p5L4TqR6jqI87D3lxOwsU2HvBnwpbiTnln/Mtz5yV5GZ0JpCOIQ08Ct4oqNs7aNu/aS7acPbcSrDkR+R6EHUEEGpNMT0UUUUIWE7QxGfad5XAYHFOvFJ4Q8AQTHId1ORwZRBGULlDQOECRIUACMx7v1E5/tTGC3tK+5BOXFXjA6xcblUzFb/ALn3bXQAZ3J0HIQoGmg69KhwmIZHmLjRvla19rbPnxQjbCwkZRuIAvrsp2SwsgswCxbOpgnM0OI0I0DEEToAZM6Vm19m27otsFJe2RcB7mkEoNOUAr48PKKR7++OJPJ1QfsIPxaar7m07tw8d24/hnMfCYqV+Pi3anyVWD+GsXo76Gcd5J8hXVvThs7eNzmWzaUDLxRmLLxa5QAJOg4i0eBjXphNuB89zEMoyTkDFQ5KhiQBPEwWOX3qVtk4S65KWbbNcMQs5J16nSQDGk93dTjd3Au2NnYl8QUN1kJULqAZDGT4xlETzFU4ZgHB1d3qrOPw5FwZt9aj8Kvv78CPq7Dn99gvyGaqrF744hwVC2kBBB0LGCI5kx8qrLmKA0qNexA185qA7SxMnGuxa0H8O4CLXo77ST+yAZgDU8gK5Y36mDcDLpOojTlp66V62Vbu4m6lu0qh2kjMwWIUsZJGmgPWoW+2zb1km3fMuoVhlbMMrRAmSDz6d1EcQzZXHXlxU8u2Wa9DqaO8aaaq4badi/YRLiFlklTxAzPMEL6VFbZeCj3Lvo7/AJpVZuztuwlns75ywTBCljrB0gcPLnrTJd31wSjhYt/AfzArUELQKBXOS7RfK7NIxpPYqd9m4PoLo/iP/DUd8DhJjNdmCYzDkBJ5p3TVtc3wwbiJZOuqEg+BjWPUVU7S2taxGItC2AIS6pgaaoYiQD36EfGgxCvuKjGNH+03wPuoypg25XLg82X81ry2Hwv/AHr/AMyf8NLZNXmyt0bmIth7bW5M8LMFOncOtR5D/UfL2UrMSHGhCw/8v7lbbOvWVAS20nUySCSTA6aAcv7Na37Hd4Id8Ix0YG5b8CPfUeYho8G76yHZu6WJw7k3LThSAMw5e8D8NKZN3tonD4qzd1GS4pP7pMP/AElq08IwPgfGTrdjwCzNoySGdkhZlAAGgNbzztbhvru2MbhWQAdovFbPc4HKe5hofOelfO19SDBEEGCDzBB1FfVFYX7WNg9hjC6iEvjtB+/MOPjDfx0mEk1LFBO3TMs/xmHDrB7/AMqrL2zW4QusTryEk/8ASrtxXkVK7Chzi7MmDEFrcuVWW6eKOGUqD7xBbxImPhJ+dTNu7V7bRuY5HyqlttFe7jTVmOFjT9KgfM9zaKtt1dtG0+Rv8Ntf3T97y7/j0NNW8O7KY63Gi30HA/8ApbvU/I694OcohnQGfCnjdDbvaDsm0uIOH9pRzH7w+Y8teW2/gHMd/O4Y05v3V+a8j481q7OxGZvQybjuPp7Kl3O3kubNvvYxNubLnJftMJ0IgkToRBnuYec0w7VsYRL/AG2zLueLZzWkZs6oGElc+jAGOBo8D0q421uxax9sAkJeUQlyOX7Ld6z8OY6yg4bCXNn4wdtb41zKy5oDpcRlBVoIImGB6wQYI0XZ2NZjY81U4aOCfPEYjXBddqX3xjpdW8rBRkBMKYnMQ8AazyBBq2uWr+MRbdzLdKaKS6ZwnXiMF4JMA8tddap9t7C+sGIwouqt3S5bA1Vz9pSOB1Y81mZPLXTubIt5Se1BAGaLrgT15mV1nQzWqAqh7VdblbZu7LvhGJfCXSM6jXs3JgOn3ukqOIjpKidut3AwBBBBEgjqDyNYRsbEo4cgMxVWBW4xuBgwOkEkDrqOvnTR7KtrMH7E3H7MLAVjmGbNoVkcAgNoCAdNOtQvGXVStNrUaKKKYlXzZte8GxmIJMBsRe6cpuN5/hUFHDLMKDJ5gnrHfHpFfm2brtcvsAYW9cWR43HgeoDfOo1u0xyqpILE8v3jVOKMXu1srd2hipA1oY6hTd3eva3Jdh2ioAAQezzax0gSPUgCvF4EopN64WJUFCsKuvMNnJJ8MoHjUb6M+pk93r/Zr9NohZJYlm7+g9OfjPpVggNA0WYZZHONuO48epPvsfv5MXcJ1PZEcx99fnE0547eH6XYxCmCvZ3IX7Mqp5EjiIIBnoRWdbisO3uQXTgILAhjqQNNF8evWo+N2nirNu6FAZVJDPBZgrgxLT/cfGqTqpIi1uXNy9SqQmv24sgnTr1H4czX4RFezs8shuxwpwkzyLeEa/GqDavVd7M/Kzy8Vz2FtcYS/bvxnKgkrMSChUidY591ct895PprNd7Ps+BUyzOikazA7+7pXLCYAsyjIzFgIgc1ETHfyNQxg8ylZjSJPmDWl0TDL0n6gK7r9157C7XL2/gpeopwwm46Mkm8M2kAQflzrjitw7uaEDEd5VvyFXshVWwlWrLdz/8AKteLR8QRUnDbt3Be7O5auD+EjTvkiI560zYHc0LdVxwlXDgQSSB9nnInyNK5mVuYkdnFSQxyTOyxtJ6608Vn5FadudYHYWwe6fiK77N3OsW2koHMz9YZ/p1/3RU7A2wpEeJ+LH9apyyCtF0+y9myQy5pa3GvEKx7ED3eE/skj8DVZtjClgSSTAOpOvI/aiSPOrJXrhtAfVv+6fwNQskLXAtK28RAyWNzXi7BVhh/bHi1UA2bJgASc8mBz96q/ebfy5j7IS5h7YKmQ6kyveACDz/KlN5ylpBgxpr8/WuQxFXQ4tNhcg3DRuFEDz917uWNdSR86/EwhJ0rrYvkGR/fxqdZuahmM9DPcdDVgY6UcVGdkQv1ArsJ9bVXbWYmrrC7MWBCT4u3+lY/Gqi9o/r+f605bO2vctWwLbZfEKub+aM3zpMfiTbcpoEWrWwtnMIk6Rgc5rsuvVx3FRbmDdBzKdYC5JHpBYeZNKzu1u7mQwVaQfGmvHY57kl3Z2IiWYsfKT0pVxZhz41Ds6QOmyHUEEaq5/EWFy4MSgAFpB08PyVpmwtp9vbF1f416z19B85BqybEbP2iowt27Z7Yf4ZR1zq3KB38tV1mPARlWy9oOge0j5e1iCeWdSIB/ZYDI3g3hVhcwBxN/CthLa2lYkKh07G9a1uoY5EEBh1II8azmbJ/lMU57HUOA5tPPs3d18VzoxXTxixZ49q0bc7dl8NiXtXjIibbD3bkHXnqGGhy8x4gTSl7Qc9rEXLZVDrnDZQGytqDKx1keh8qYNi7XxBt5wovWVbI9rNLW2HVGOoWZy5piIkRNdN6cL9NsZsORdKkl1bS4CehB6xA6aARMVqGR0f+toN18O/kqwaD9izfY14i8IJEgjpr1gyPn0q43c2mLV9rZLAMSAeRBnhJ8QwX51Q4NTbxCqQQQ0FW0InSCDyrvvGcl9WHUKfxHx0qV7Q5iQGnLe93duduih4FyDIH7LZT6jSR+0KuazbYmPPZDEJAXgvTy1ZTbvo3cAyF/h3VouGvh1DDqKz4H5szeLTXqPIhTOHFfNVgzcvmJ+vvafxtr5610tOVC8uHlwgxPmNK6bNwT/WnI3FcukQJ0nQ6UvX3P0sySMnAAdNABn075JMeHlURDy85TS6Nk0DYWZ2hxNDWtysrlrMxOYiTJAUH/UKLmHUqo5xMmInwjNXs0VUOJfoOSvu2Xhy4u11vzX4BlM2yyEjUqzAnXzr0uOvAEdteAMyO0bUEQZ11kaV+UMSQB0BJA8TE/gPhTOkLjqrEeEhiYGhoNc6tRbi8u6ubmq0beZr2VUDJMQBxHxB5z1Apgt7BxTmVw95hGn1bDQCBzFSPge2ilg2hDOSAarnp3heLGBLNa7K5xIGDABicvfyHh5VAfA9mxGYONdRz8ZHTWr1NzMeeWGvDSPdjT5V6tbk44HXDXR45Zjx0qy2Vw/SscbMwrCXNlHGhYTtsHaCWsOsL2awPuqPxoubzW4LZwQJHvLzHMDi1P60sWNm45Vyt2y9yG2Cf5QhgeJivz6DiEH1q38haT9WTqeLkiz1n4VsnaDa+kHvXPN2MQ8NkkbV60b9K81Iu483CXbiZjoNSAOgHJY9a5PfaYAAHidP5VAHzrobw0AVzIkaZZGv3yO41FbFObotLa4yJAZ1GkE9CZ0BrHcJHmyu3jxmBwzAxr9BwA9vdSbGaefwAHz1PzqP9ICASQNOtcr2KvKP8pSrFWWZbmOQnz1pg3Yt5wLYVD2jIpJUMQIHIsDHM+tIIyaBKR21IiHSRAmhx6yO9UybVH3l/v1r22J7UZFiW4Rr1Og8tavt+t3Es38tq2CoRCZgalmHIATyHSqK9aVbqsqhdCeEAcjpoOdNkjyCwU7BbQ/myRlrv5pIaVJUyCCQR4gwfnXS21X+H2KuIx+JDhkAulwh0lbl082nhADKZ8au/9hbGYgl1iNEcEEHxIbXwERPxk6YZgw7z89FzzZWsFn58tKWCtF2VRzYhRPeTA+dX+L2E9lXzFDkbI2UtwsZgHMo5weXh31cWd1sJYZXOYMCCpa4RxDiHKB0nuqXiMet65dt3TnS5lIDYgMuaQcqWxDW4I5SZqCZs+dvRi28fH2ViPaLWmwNPys8xPMHvj+/iKusPtFcoEie7mah7UweW66DkrmPKQR8jT5u+QmDw5UAEi6DGhJF1hOnM/pVh56QtaeGnnfqrgxBwUZnYLDyP+teiXMNhb13/AA7N5/3bTEfEDSqHbOFZLmV1ZGEgqwgg+IratmbRspZIug52JI4Z6D4cqy7f24v0nOghSFgEeEHT0qxh2NjmY4c68dFn4jaUmOw8sLwAMpOnNuvolYCr3Yu18j5zmbkbiqYZwoIF62TyvIsg/fWZ61R9qO6K/VvwQRoRqCNCCORkV0E8AmaOBG4/OHP3pcVFKYndXFazuelrDlbi3c9jEJJ1zAy3D0BBXWZ6yKj7VJXHE2S1tlzBSRoRzyuPtoT66yNaUN39mnFBhYvnD3BxumXNbcz74X7DTEx36QNAz7Q2Fj7oRhesM2QKzHOp4dOgPQKfMmsCXFRRl0WINHiDx9CtVsbnAPj1HCle2bGH2gga7aGdCUbXjtusEgOsGOTDoQQY6VT7e9mtu64IvuABEFFbqTzBXv7q77sbKvYMXBcuKzuQeAaQBp7wk8z0Hr0tjimGpYn0X/hNchNjThnOjw0n03p1DvC0mw5wHPGq5bO2Pbw+G+joWynmxOpJEEyOR5RHdTBubiWIuWyGARoUsRJ72gcg3Cw/eNUuHcFhnOpPM/ZnrHIdPSuuG2j2bkhgkqJJIEkE9/hl+FGzMTKyUlxzZjr8706aIFtDglTbHs4xeH/wkGISdCkKwHihOp5cifSs5xWzWF3ElkKvZucanQpJABPqRX1VWeb+eyFMfda9ZvnD3LgUXeHOtzLopIzAhgABMwYGnWuzLyRRWcDSzS9tPXiKMTrxIjfMqT865NjEPO1bPlnX/dcD5U07M/7OOW4pu45jbBllt28hPhmLkL5wadcb7IcA44EuWT327jfg+YfKpw6B33sHgFIMRMz7Hkd5WPtetf8AduP3bo/BrZ/GpOzNn28RcCK10TzBReXWGD6Hxy044j2H3QD2eMVj0D2SNPFluH8KoF2Le2ZiSl82yzWiVNsluZIBOZQRqD8KJcPgy0uYNe9St2lixoXadydN2tlWrNu2uEsrZV1uMXEZilo5SWYqTxNAEknnyjSyOHPMXG8SGLa9Zg113XCDCBw05rdu2IMjgnNHj2jXZ8vCsi3X2qFvbQvLcCXWvSg6njc8vtL3jXTn0muqi0HH7Uuo2VXYHumOvz6V4Xa2J+8f56gbYxasbd5PdYBvQ8h+A9KmMRA8/lSpp0VZtLA3bt3tluPauRBZG96OUjkT0mvdvDY2NcSxWRMpb/HL3dauSp7PQHKRMyOkkAj4V5tWpVT3g/L+xSEA70BxG5eBZVgoezbdlEB2gvzmcwAIM66RSzvJsZkcX7ecOsQGJcaQeEkzMCSDM68qbIy613xNlXTviCPA66jx8aSgnBxWR4vbL3AoLHN2mYrECSfeAGk6ketWD4llAA0GUfhXbeDd8Wr+cSJMjlEjnzU+dflu0twLLZOEcUE9OoAJqu9zWOFrcwWGlnw8uQXeWu46qTtTbqXlVbeHt2QGUlgzMzawAWbp+lfuNu8aDpDfjUUbKQHS+ragwEcTHiwAq6OEFu2z3FIYjKgaASx5QAeXUk0yVzXjQrS2Xh5sOakaQSRXzvSNcxdxL1wo7KeESrESMi6Ej00ph3Px917j9pcdgFEBmJEzzg+AIpXxClXedOI/Dp8oqTgnhGYXSpAJyhSZKzAzK868uWk1Z/ToufLR0pa80NfJNO8uMzMF55ZnwLcvkPnVZsWPpCFmAAJMkwNAY1PjFRvpAYZpDAnQ94GgOuvLvr8w14Z9IMDvI/CkccrE/DwdNKI28fH281abaRTiTlYMGCGR36qfwrVdwAq4Ts3C5le5oYnKzZhz6Gaxy60sCEgaAmSeZ7zyPhV/jsZcOVbijMFU5g3vKyhlzaEEwRMRzNUw/K7OulkwJnw4wwNZTxq/I9f4Wi71YcMydmF5EGCo6+Y/sVle/lmCuomNYIPXwPnUmLyKjA2wr5svCCeAwZkeIpf2urkXMzA9R39PDXT++lSie3DtB81TZsh0Ac+8wpw06wR+dFSg1+1DW7XVMRXVtkBXnpYVbbI2g1p5ViuYFSQY0P6GD6Vou6e9najs7kC6Pg4HMjx7x6jwyu3cBqXYxeVwVJBBmQYg1m7R2dFj48p0dwPI+3NWMNiX4d3VxC2W/eM8+Yrg7iOetUexN5VxCcQh194Dr3MPA93Q+lWKYtM2vLzrzKXBSQymOUfUF1ccjZGB7dxXW5jYqpxuEvYy6tm17wVrngApVfmW+RqVjNrWVdWYEWxGbXU6/wBin/dpLLg37KZQ6qoPWBqfgxI81Nbuy8KQ8SncPyq2JkAbl4lXlFFFdCs1FFFFCEVku/lgYnGXXty4sIiuQZC5SxZSFBYasNYjQ66GtYutCkjmAa+bdibxi0lo32NyxnHaZdLqMwnMt1YZOLUqCMwkazQhPu7e0jgcF2eJYFBlKOgkLKlmlgdZMEEgfnWb4fYWGMlMVeDkkggIup56ST861PA9lilBVrOIWTmPZ5Lq94zKQx1ieHUfJZ3h9n+F0NmziOZnsXU5f4Lx18gelKEKvw20ctu3YcksB2YYmQxzEo3rwjwM0z7M+stgg6jQ+EcvlSNtDdS6LSdi112DCLb2ezYcWnETkYyOQM6047L2dmljnRjqVnKQTqQRzGs99OTSFZ9kYgtXh9o2bfC7oCOheD8JkVxbZdvK05zc+yGuEKdepClhp4VywWyrZg3bSd5VTcuHyzdqJPjlPlSIpe129YP+cp/mPw019KsrG0E7PVlAHcdT5jn8qucNu7YKg28PbUEaSp+c6ipSbHtLztWj45QI9Mv50IpI21rtu9ZIC3X1kMtp3APQHJJ6H+zSzgbgLDMAQsZlgroPs94007+/WtjbZiZYUop/8JYpS29uNdcl7dxXOvuhZjuiAfmahkjD6vgVqbOxxwjjyII7OsKLgt3k+mWFuWstq9xC2TJAKkhSQZkGOtOe09zcIli6UsIGFt4OpIIUwdT0NIuH2xet4nDHFIQtkqGuji0Bgs4GqcJ1Oo06Vp+N2jZayx7W3ldDBzrBBXoZg1FEz6TnABVibHSvMWWQmhRongePdS+WNvXWW+6gnnPLXU6RpNc8OdOHnz9dKdLmyLdwywEnWfQdQNRp399ere5iN7k8vsk//Ola62hTTQOZNISNCTw60r2EuErDlV0JiNdT4TGlXFqwqrMuW6liDMfwjpTDa3BuxKrcEfsQI6DjZT399dLu5F1EzF0VT1af9OYfOoZS879y08AcJFTv1fOWm5K17D8aMeoMeENE/wB91Mu0TraPfYsfK2o/KqjaOHS2VAZbmUHMy5hBLA/aGvP5Vb2Ct8ouYp2dqGJXMMtoFidCJMaRHQVA85W6labJWtcXkECzvB3Hq38NF1xDThrPg94f+mfzpe2sshqZ3uYY2Vt9tdGV3aTZn3goiBc6ZZnxqo29srJbFxHW5beQrrIhgNVZTqrRBjqORqIyAkV1cCpYZW5S02LzVYI3knikXGYG5ZbLdtvbbudSh+DAVyr6ywpTEYe2zKrpcRGhgCCGUHUHTrS/tX2UbOvyThxbY9bJNv8ApXh+K10wxXMLy0wVovm5Xrql2tc2p7AF1OGxTDuW6gb+tIj+U0pbR9kG0bJkWlvKOtpwf6Wyt8AambiAVGYUsWcUytKkgjqDFWtveq91Kt5j9CKr32LiFudm2HvhyYCG08k+AyyfSnHd32PYy+QbwGGtnmX1ePC2p0/iK+RpuI6CXWQAlJEJYz9BICXtn3L2OxAtLxMSFVQIGY6k8yYA1JPIA19I7I2cuHsW7K8rahZ74Gp9TJ9art19y8NgFiynGRDXG1dvM9B4AAVe1RJFZWigrmpNlFFFFNQiiiihC54m0WRlDFSQQGHMEiJHiOdfJGCwN09pZaAVchpH2rbEQfw+FfXdfNXtQvHC7WxC5cgZxdUgRIuW1zMO+XDT4g0IXHZ47Jix4XyMMyjQuBwEiR1AE8xPpVxtbfLG4bDYd2ZLpvI7EsM3ZsjjQE8RBUxqaUrG2RciYB8eR/T8PKp20MV2lq3bKx2YYTJ1DHN6HpPURQn6UVaYDfm3jUaziSLGcAF1UMDrBDBp0jqIIjQ027B2alqyqi8t4DXOuVhB0GgJyCIHMcqx6/s0AcPP8e6akYXbrWr+ayOyygAAMXg5Ar6tzzGTB01jup18kxbaMLPJx5Fiv+9w/OouLwrrzEeLLAPkyyPnVDsPehbltQXy3QDmRgArQeanoY1IHc2gAq8w+11B0LW26wT+A0PwoSKMmPuW9QHHijZh8tfnU3Db93B9vOO5lk/PX+qvdzHB2C9mtx20UqOzY/xKY/mBGlV218PcskdvZUW2IAftBcgnkrMEBUkwASpEmJEilQr+xv7bb30A8jHyP61MXeOywkNHmazfGKpJFvMZ740PlqRUDC4m5ZYu6hgoc5G1DFULBSNDBOXzBPfRSFqV7b9i4Mpm7H3UZyPJlGnxpUvbStWrhi3ceyTLI1qCs9Vk8++AJ89az7G+0rHXFyi8bafctgW1A6CEAEVS39tXrhl7jsfE00i04Eg2FteM2nbtW1GE7NmcZlXs1uEg8Uy/IRrxcoqDgtu4rELwXrvPKUtrlKkcwRbA5eEyOU6UkJvi1jEWs0HDvDHSCouoC2UjWAWmP2atN3PaBdwl+9asi2633VgzGQsSpYAGHkZeo9yoXxg7tFpYXHviJztDr5gE32kEps/2WxV1uJLrjvcxP/8AQg1d4rdm+Ljv262UzHKe1ccM8IyjKohYETSNh/aFj7ym4cQuVZYpbSDpqFMgkTy5idY5GO1/GXMVhMxuD6RZkvy1sudGkkngcx3w/gKpyYdgcHOF8NetXX7Vmk4AV1X+3km/EYLD3bVxL+KF8qufMF4lVDxDNrmUzyJOsRUHZe7eERfpC3b3Y5HDBzbysjKVbUJmAjlxc4pR2PhSLGNYtmPYqmksfrbyDrEzl5VB29vTd7P6HEW7XCAVKsQsZQ4+8sEaaE691SxxMdmYRpu8lRdiZd+Yi+Wg8BQTo/s6kA28YSpAKlrIaQRIMq68xX5b3ExF2xcw1u/az9otzMUZVyqrLEBmOYlufcK8+zbeAXcO2HY8dkZk8bc8Q8cp18mp73Q4jdfxVfhP/Km5GnK0jW9fAm+/9k52PxGX7yrzZ2F7K1bt/cRV/lUD8qkUUVeWYTaKKKKEiKKKKEIooooQiiiihCKKKKEIrL/bL7Mr20jZvYXIbtsFGVjlzITKwx0lSW0P3vDXUKKEL5p309j2J2fYTEWyb1sIpvhdTafKM5EDit5phokDn30o4La+gVuJe49PI9Pwr7EIrG/aV7D1uZsTs4BLmpfD8lfxt9Eb9nkekdRCzFCp4laVnUHRh+o8R8BVHexJz/VgAkyABrXN7r2yyOrI6yrKwIII5gg6gg1J2WZuSOegHSJ6z00oSqRdYwO1WI6cwf18qtcB7QCqLbuILgBMFiSwHcGnp4/pUva+7zrbHaDRwCDEFZnKSp1EwefcRS8m5191z2st0dQjcSnuKtBnymlCQhaF7P8AfZb2OS0yi2pV+zJaTnI0UsQOYBHnTt7QMWv0W4pYlXtsAje8WiAJ/ey+tfPAwly0/Gr22B5MpUz6ir+9vji7gAJLlRwtDNGnMAsVB59KEWnFttrbPECWmAeUwOp9KqcVtVboZzAZrq28oMgAsNZPQgfOla/exVwQwYjnqkflX5h9m4iQwWSCCBHUEEchS6pFa7J9mePxCW2S0uV0V1LXEEqwkGAxI+FR97Ny72zuyF9kLXQ5AUkxkIGp6zIpwwO/72bNqwqYlTbtrbyBEUnKIntGLT05J09K8Xt5cXcIZhbw4Wct69la4gaJyOVGTkPcUcqTVONJdxu6d9xh0yQ4sW7jZmAyBmcKGB1BKBTETEUbubIsDaFnDXndu1YWy1uAUdiApAIIOuhn709IJtremyisll3u3WJL3m+0x0mTqY6dKv8A2CbrtiMccWwPZYYGCftXnBAHjClmPccvfQUWv3frcRNlYm32WIbs8QrC2LhGhTKHt3CAAytmUgxprI0BrhsjbPY38zKdJFy23NrbCLi9zArJBnuPidr333Aw+1ERb5dTbLFHRgCuYCdCCCDC8x06VlG2fYZjrBL4W+MQIAgns7kDkBJymIH2lOmkVC6PMTe4qZsoDarXn7pot7tJ2F1ELMt02irLrKgM6NyEcwT3ERJpc2p7P79xy7OHYgakZSYAH2ZHTuqk3W9qF7DOLWJE21BUplCuhA0AGnWSQe81rOxt8MNiVBS4DpqCMpHgV1pkTHMu95/89E+w5Zts3Z1/Z94XyjHIDoBmBnQ6hhl9R6GtI9ne+WGv2mGdLVxrjEWnuLniFggaSOfwq0uWLR+ys+hPwE/iKgYnduxcMmyhPRnHfz1OvxY07KM2Y70hFik6zRSAu7b2tbF+5b7ltsQvqpOT+k17wG1tp2S3a9lfUAkSvZuY8V0PolS2ojGeCfKKU9k+0G27ZL9trDd5OZPVgBl8yAPGmmzfVwGVgynkQQQfUUqYQQvdFFFCRFFFFCEUUUUIRRRRQhFFFFCEUUUUIST7QfZZh9pqX/wsSBw3lHOOS3B9tfmOh6HEbu4mL2XfsvilSGuMqFXzBigBzaDhBzSJg8J0FfUlIftn2SbuzWuqJbDOt7T7olLn9DM38NCEv7SwuHxOGa48C6toqrZo5kFVPQ8YWJ61kd3FmzczqWBI5qxU6fI+RBHhV5gt50dOycnI0DQgGZBBHjMGlnbWJB1EHXr4/hSJUyWt+sy8Z4hpJUifPKSD6KtSLe+Cxw5S3dnYaeqj8azg3/Sv1cQRyJHkYpxJrRAq9VpNzeQkSXVf4Hf5lyPlSztXeq9mhbxy9MoVT65f+tLl5weRJ75r9wmDuXWyW0e455Kilj8ACaja0g2XE+Ce97SKDQFZHe7FRHbP6mT6EiRVZiMa7mXYse8kk/E07bB9ie08SQWsjDoftXjl/oEvPmBUzb/sG2jYb6lUxKdGRgp9Ucj5Fqeo1n2AwL3rqW0EvcdUUd7MQoHxNfYm6u7VrAYW3h7I4UGrHm7H3nbxJ+AgcgKzL2Uexq5hry4zHZRcTW1ZBDZW5Z3I0kawomDBmRFbJQhFFFFCFGxOzrVwMLltHDABgyhpA5AyNRS3iPZVs1sxGGFtjrmtM9sqf2crQvkBHhTbRQhZ3d9nmMw+uBxuYdLeJXN/5ij8UqDid4cZh3BxmBu5ANbltu0Ud5zKDA8CBWpVxxuDW7be24lLisjDvVhBHwJpKTw8hKOE29bvKGtOQPujRvUEdoPwrjiMdbHPU93vH5GPn6VK2N7MsPhbbpauX4czxvmAA5LkgLHjE+NdcDuWVPG6gTpkkk+re78/OkpOzqixGKL6BAoPKRPwERPiBPjUzYW7OJRw9t3tAkFs/wBoTqMmpMjTiinHBbKtWvcQA/eOrH+I61LpaTC60UUUUqaiiiihCKKKKEIooooQiiiihCKKKKEIrlisMtxGtuAyOpVgeqsII9QTXWihC+St99zcRsu+1u4rGySexvRwuvMQ32XA5rzB8INLaK95giKzuxhVUFiT3ADU19p4rCJdUpcRXRtCrqGB8wdDUTZWw8Phx9RYs2Z59nbVJ88oE0IWX7B9gOGuYGx9K7W1iypa4bbjmzEhSrBllVIUxGoOterX/ZtwmbixWIK9wCA/HKfwrX6KEJH2T7F9l2IP0ftWHW8xf+mQn9NOGC2dasrltW0tr91FCD4KAKkUUIRRRRQhFFFFCEUUUUIRRRRQhFFFFCEUUUUIRRRRQhFFFFCEUUUUIX//2Q==">
            <a:extLst>
              <a:ext uri="{FF2B5EF4-FFF2-40B4-BE49-F238E27FC236}">
                <a16:creationId xmlns:a16="http://schemas.microsoft.com/office/drawing/2014/main" id="{37C4EA87-957F-4C0F-A950-9167F43059E3}"/>
              </a:ext>
            </a:extLst>
          </p:cNvPr>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8" name="Content Placeholder 2">
            <a:extLst>
              <a:ext uri="{FF2B5EF4-FFF2-40B4-BE49-F238E27FC236}">
                <a16:creationId xmlns:a16="http://schemas.microsoft.com/office/drawing/2014/main" id="{8330C17D-E6BF-4389-BF14-06EEBABE011F}"/>
              </a:ext>
            </a:extLst>
          </p:cNvPr>
          <p:cNvSpPr>
            <a:spLocks noGrp="1"/>
          </p:cNvSpPr>
          <p:nvPr>
            <p:ph idx="1"/>
          </p:nvPr>
        </p:nvSpPr>
        <p:spPr>
          <a:xfrm>
            <a:off x="539750" y="2420938"/>
            <a:ext cx="8229600" cy="3887787"/>
          </a:xfrm>
        </p:spPr>
        <p:txBody>
          <a:bodyPr/>
          <a:lstStyle/>
          <a:p>
            <a:pPr marL="0" indent="0" eaLnBrk="1" hangingPunct="1">
              <a:buFont typeface="Wingdings 2" panose="05020102010507070707" pitchFamily="18" charset="2"/>
              <a:buNone/>
              <a:defRPr/>
            </a:pPr>
            <a:r>
              <a:rPr lang="en-GB" altLang="en-US" sz="4100" dirty="0">
                <a:solidFill>
                  <a:srgbClr val="FFFF00"/>
                </a:solidFill>
              </a:rPr>
              <a:t>Your child will be assigned a key worker who they will spend time with each week to enjoy a speaking and listening activity.  We will put this information in your child’s reading diary.</a:t>
            </a:r>
          </a:p>
          <a:p>
            <a:pPr eaLnBrk="1" hangingPunct="1">
              <a:defRPr/>
            </a:pPr>
            <a:endParaRPr lang="en-GB" sz="2000" dirty="0">
              <a:solidFill>
                <a:srgbClr val="FFFF00"/>
              </a:solidFill>
            </a:endParaRPr>
          </a:p>
          <a:p>
            <a:pPr eaLnBrk="1" hangingPunct="1">
              <a:defRPr/>
            </a:pPr>
            <a:endParaRPr lang="en-GB" altLang="en-US" sz="3000" dirty="0">
              <a:solidFill>
                <a:srgbClr val="FFFF00"/>
              </a:solidFill>
            </a:endParaRPr>
          </a:p>
          <a:p>
            <a:pPr eaLnBrk="1" hangingPunct="1">
              <a:buFont typeface="Wingdings 2" panose="05020102010507070707" pitchFamily="18" charset="2"/>
              <a:buNone/>
              <a:defRPr/>
            </a:pPr>
            <a:endParaRPr lang="en-GB" altLang="en-US" sz="2800" dirty="0"/>
          </a:p>
          <a:p>
            <a:pPr eaLnBrk="1" hangingPunct="1">
              <a:defRPr/>
            </a:pPr>
            <a:endParaRPr lang="en-GB" altLang="en-US"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0AD168A-8979-4158-B3D2-65673B0018D7}"/>
              </a:ext>
            </a:extLst>
          </p:cNvPr>
          <p:cNvSpPr>
            <a:spLocks noGrp="1"/>
          </p:cNvSpPr>
          <p:nvPr>
            <p:ph type="title"/>
          </p:nvPr>
        </p:nvSpPr>
        <p:spPr/>
        <p:txBody>
          <a:bodyPr/>
          <a:lstStyle/>
          <a:p>
            <a:pPr algn="ctr" eaLnBrk="1" hangingPunct="1"/>
            <a:r>
              <a:rPr lang="en-GB" altLang="en-US" sz="6800">
                <a:solidFill>
                  <a:srgbClr val="FFFF00"/>
                </a:solidFill>
              </a:rPr>
              <a:t>Curriculum Newsletter</a:t>
            </a:r>
          </a:p>
        </p:txBody>
      </p:sp>
      <p:sp>
        <p:nvSpPr>
          <p:cNvPr id="7171" name="Content Placeholder 2">
            <a:extLst>
              <a:ext uri="{FF2B5EF4-FFF2-40B4-BE49-F238E27FC236}">
                <a16:creationId xmlns:a16="http://schemas.microsoft.com/office/drawing/2014/main" id="{74EE5CD3-3105-48A1-9855-E50BBDC6EC54}"/>
              </a:ext>
            </a:extLst>
          </p:cNvPr>
          <p:cNvSpPr>
            <a:spLocks noGrp="1"/>
          </p:cNvSpPr>
          <p:nvPr>
            <p:ph idx="1"/>
          </p:nvPr>
        </p:nvSpPr>
        <p:spPr>
          <a:xfrm>
            <a:off x="468313" y="2205038"/>
            <a:ext cx="8229600" cy="4389437"/>
          </a:xfrm>
        </p:spPr>
        <p:txBody>
          <a:bodyPr/>
          <a:lstStyle/>
          <a:p>
            <a:pPr eaLnBrk="1" hangingPunct="1"/>
            <a:r>
              <a:rPr lang="en-GB" altLang="en-US" sz="3600" dirty="0">
                <a:solidFill>
                  <a:srgbClr val="FFFF00"/>
                </a:solidFill>
              </a:rPr>
              <a:t>This  provides details of what the class will be covering this term.</a:t>
            </a:r>
          </a:p>
          <a:p>
            <a:pPr eaLnBrk="1" hangingPunct="1"/>
            <a:r>
              <a:rPr lang="en-GB" altLang="en-US" sz="3600" dirty="0">
                <a:solidFill>
                  <a:srgbClr val="FFFF00"/>
                </a:solidFill>
              </a:rPr>
              <a:t>Check ‘Weekly Activities’ on our class page for weekly activities so you can reinforce learning at home.</a:t>
            </a:r>
          </a:p>
          <a:p>
            <a:pPr eaLnBrk="1" hangingPunct="1"/>
            <a:r>
              <a:rPr lang="en-GB" altLang="en-US" sz="3600" dirty="0">
                <a:solidFill>
                  <a:srgbClr val="FFFF00"/>
                </a:solidFill>
              </a:rPr>
              <a:t>Check the class page for photographs and updates.</a:t>
            </a:r>
          </a:p>
          <a:p>
            <a:pPr eaLnBrk="1" hangingPunct="1">
              <a:buFont typeface="Wingdings 2" panose="05020102010507070707" pitchFamily="18" charset="2"/>
              <a:buNone/>
            </a:pPr>
            <a:endParaRPr lang="en-GB" alt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9EB4903-E478-4994-91B0-43161550C6D3}"/>
              </a:ext>
            </a:extLst>
          </p:cNvPr>
          <p:cNvSpPr>
            <a:spLocks noGrp="1"/>
          </p:cNvSpPr>
          <p:nvPr>
            <p:ph type="title"/>
          </p:nvPr>
        </p:nvSpPr>
        <p:spPr>
          <a:xfrm>
            <a:off x="457200" y="147638"/>
            <a:ext cx="8229600" cy="754062"/>
          </a:xfrm>
        </p:spPr>
        <p:txBody>
          <a:bodyPr/>
          <a:lstStyle/>
          <a:p>
            <a:pPr algn="ctr" eaLnBrk="1" hangingPunct="1"/>
            <a:r>
              <a:rPr lang="en-GB" altLang="en-US" sz="4500">
                <a:solidFill>
                  <a:srgbClr val="FFFF00"/>
                </a:solidFill>
              </a:rPr>
              <a:t>Reading</a:t>
            </a:r>
          </a:p>
        </p:txBody>
      </p:sp>
      <p:sp>
        <p:nvSpPr>
          <p:cNvPr id="11267" name="AutoShape 5"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FC89A524-4AB1-466A-AE32-E855DFD27449}"/>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68" name="AutoShape 7"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2332A6F0-7F98-4056-9452-2CD769373597}"/>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69" name="AutoShape 9"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485616EE-2336-4C1C-9A49-037D7553289F}"/>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70" name="AutoShape 11"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584CEC00-1C87-46DA-91BD-76B6B435FAB4}"/>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71" name="AutoShape 13" descr="data:image/jpeg;base64,/9j/4AAQSkZJRgABAQAAAQABAAD/2wCEAAkGBhQSERUUExQVFRQWGRgYGBgYFx0ZHhkYGBgdGxkYHBkaHCYgGBwjGh0XHy8gJCcpLSwsGB8xNTAqNSYsLCkBCQoKDgwOGg8PGiwkHSUsKSkpLCoqLCwsLyoqLDQvLSksLC0vLCksLC4pLCwsLSwsLCwpLCwsLCkvNCksLCwsLP/AABEIALoBDgMBIgACEQEDEQH/xAAcAAACAwEBAQEAAAAAAAAAAAAABgQFBwMCCAH/xABKEAACAQIDBQUEBwYDBQcFAAABAhEAAwQSIQUGIjFBE1FhcYEHMpGhFCNCUrHB0WJygpKi8DNDwhay0uHxCFNzo7PD4hUXNEST/8QAGwEAAQUBAQAAAAAAAAAAAAAAAAECAwQFBgf/xAA4EQABBAADBAkDAgQHAAAAAAABAAIDEQQSIQUxQVETYXGBkaHB0fAiMrFC4QYUUtIVIzNTkrLx/9oADAMBAAIRAxEAPwDcaKKKEIooooQiiio+M2hbtDNccKPH8hzNCUAk0FIrxevqgLMQoHMkwPiaRcf7Tu0ZreBtNfcaFhGVZ72JCr6knT3aQd/9sYwLbW6/1rlmPZs0KgGizCwZOpAXp6pqdymEQH3nuGp9gtI3h9qOFw0qpzuOg/Tn6mB40vX95L19w/awrWw4AkAA+APMCD161nGwdyb2K4syqk6mQdfIdfT1p1wmGCPatTMW2tz3wSk0yQUAVo4BrJHOaBwJHNOR3TB54i+fJlH+g15/2VA93EYkfxr/AMFWGAx+a0jHmyKT5kAmu/b1NlHJZpxEv9R8Sqa/s69aQMmMv6MgIfKwylgCYAHIEn0qT9Jx1vlds3R3OhT5qWqRjUz23X7ysB5kECjDYrtEVhqWUHTxE0uUck3pX8TfaAfyuab43bf+PhXA+9aPaD+UcXyq32PvLh8UWFm4GZQCyxBEyNQfEEeEVDt4J21gAeP6Ur4K4uG2ugBBF1WtMwjUsQ6zHUMQvpTXNoWlYWyEtrWjVdWvyq1WkUUUUiiRRRRQhFFeHugcyBXA7SSYkk9wVj+ApaKFKoqP9OXuf+Rv0r8t7StMYFxZ7pAPwOtGUpLCk0UUUiVFFFFCEUUUUIRRRRQhFFFFCEUUUvbwb94XCCHuBnPJF4iTyA08dKE5rS7cmGq7am8FjDgm5cAPdzOgnl0011rJt7fahi7ihbGWxnLRyZoEAZspORiSdCeQ1GumeXkdrme9dL3MrySxaJVhIAEL1lRHlTSSpQxgIDjfZ7rTN5PboNVwiT+22nwnU/AedZvt/ePEYq2DecktcaeYkBVgeIknnPyqquXIOnx6/E16uuRbtkE5sztM6zwjn/DTM4OiXpDlIGgrh2q03c3luYQ8BIX7SgDijpqNBp4xJr1tveS5iMly5BY5xA0AXh0jr1+NVOEwz3GgamCfOBJjvMdOtTk2W9xbfICGMsYAlz05nQcgDS7gmMBddcvULzhNvXbYIS66DnCkgT4gc6dNh48t9HdjLENJ8Z/WlW3sQE6nQ9wj4ydPnV1hCLbWkHJNBVaV7dACuh2NhJWvLpGkAg71qGxsxtAAEhS6+QDkD5RV5hdmkgFmgHoOdJK7z/Rgbfa21DktlcTzAkghlIB8Z1mpNn2iMFAD4Zo8x/7hq62QUsabBS5yG1v5hPVjBoNYk+OvL5Uo7Dt3Fxd23bZEgEEspbRLhUQAQJiOdR7PtIcadnZPk7D8jVdht6smKe+bU5weFX+9l6lB1Un+KlErOaZ/h2KN02+8H1Wh3cIHEOzODzEwPgsUhe0HBjDm1dsqqdmVcBRAlW8PHLVovtLs/atXl8sjf6xVTvZvZhsTYyr2gbWAyHwI1BI5gdaDIwgjMNxSwYLFxSseYnUCOB5rS7m1bS2hde4iWyAwZmCiCJGp8KpL3tHwCzGIViPuhm/AQfjWD7Ux7Xci3btxuzUIoj3VXQASYiAOlcrGNS37tkN43CT/AEzlPwpY2OeAQ0/O1Qzx9E9zCdxI8Fp28ntkCgjDqf3nhR6DU/OlGz7VcezSGzCeQSR5SQaXcRtR2+zbXwVFX5KAPlUdsRc+8fTT8Ksfy8h3ADtPsq+dg3m057a9q+PuJlW0yaalAQT8OVKWG33vK3G7jXWCZ+BIn41xs491Ojt6nMPgas1xVq6MuItqf2o/tl9DUUjJ4xYAcB/Tv8E9nRP40etX2zfaVf0yX2bwJ1/lP/OmXC+0LtwEv2rTToXIII8eH8qynaO7OXjw75155ZGYeX3h8/OvzZ21ih+sP5keg50+GdrxdeVFNkgc0rckwGJtKLmHukodRlOZf5W0+VWGB36AOW+oQ9WHTxKnp4g+gpS3S37SyqoWzI3IlgoBPM9dO+mTfDYf1TXytvh1biYADq0j9PGpC0HR/cVECeCcrV0MAykEHUEagivdYzsTfN8I3AM1sniQXMy+JAIlT4g1p2wd68Pix9W8N1RtGHp18xNV3syqUOtXFFFFRpyKKKKEIooooQsu9q28ty3ibOHVruR0YstpwjEgiNSD3jlB8ehyraLKbgbK+ZcgtozhoOYvxTBYmZmOZ1px9pwN7aVwdLaKo0J1YDTQfs0r4XZFwvwLmPDyGcwAvIKCQZB5x+dJYAtWMkjvpYCdBu6xajYjaJhi9tCSTw5vdGYQBMyOEDp86gW0Zg0LqVIEfvAfmdetOOE3HuNqyquhH1jdMxbRElgempHKvG2dmrhGtW1XtHuyB/lqDmUAHLLMJM+8OVBa4tujXh+UNEYkAfI0GtwOY7uqwO8hJuF2TcdgGBRSdSeg7wOZq/TdwIilyVABAZ2W2Cc5M8Y4tDyHzpg2ZfXIwSy7sOZtrkkfsvmzR5tOtUW3ti8K3basGdwjIWZ+YMEFuKZEVVBJdvr584K30cUbdBm7TXkP7kw7H3RQqtxbiKCJBtqSYPc7QRr51aYvYlq3YukAswtuQzmTIQ6wIHyqXsLBm1hrNttGVFDeDESw+JNddpj6m7/4b/7hrYbg4w23CzXHX9lzTtr4kyZY3ZW3+kAaXz3nvKz9HA1rn23GPOuXbQAfCuC3eIGuVYNbXsTG/UrHee59ch+9aQ/Nh+leLOw77qrLZcq4lTpxDMFBAJmCzKJ5Gajb43YXDN3oy/ylf1r9ffS2bUG2/anD2sOxzAoRZuW2RgsSDlQgiSJIIjWtUOflGULz7aLMmJe3rXbG7Dv2gTcsugXmSNBqF19WUfxCvZ3cxI//AF7o1VfcI1aMo75MjTxqNj9+s63lVWHaYz6WoJEAako0c5bIdNOGrS17QsMrlhbvycWMXqLTQWy9oiseIDQwRBOgbSaaXzAfaqVBQbWw8Syhls3ipywQjEHMAV18Qyx+8K4YvZt+2rM1u8ioQrEqwCsYIUkiATmXQ/eHfVj/APca0bwum24+swVxguWJw4cXQOLk2bh8tYqPt/faxiMK1sI6uXtuo7O2VXLZtW2RWzZra/VkjKNQQDSB8pIDm6J7Xlv2khNG4G6tnaFi4SSt1GHENRDLoCp58QfkQak7c9l18FVtJbY5WJKsZbKRzzQF5iAPHupK3G3ouYR1u2zIBKuk6OoM5T466HofUH6LwGPTEWVuWmJS4sqRoROnoQZHgRV6MPYwO4a+R9k/GPD5je8hrvFoJ87XzTicAyMVZSCOYPSua4YkwBJ7udahvPiRgT2V3Di85lrd91D5kJnLEqQQTB19NRSnjN97mXLaQWDObOhOblBA7p61fZLI4aN77We5jGn7vJI+PvlGGnPn59al4DaaaZuRMHwqHvDdZiHYksWYknmSxkk+s1Ws8KPEn8FqhbmuNb1Y0I6loxW5hMrCXsuMwAPQ9UP5fga/dq7vWsYna2iFuHk3IP4OOh6TzHWan+zLEJjMBdw9462nU2mPMZ9GUH0BjzNV+Osvs7EQZNp+Y746juYCP7g1Wnwxn/zINJR4O/f4eYlZL0X0v1YfL9kmnNZc27qQQdVPMH7ynofEaEc5Fbj7Pd8LuJw/Y9kt9baBSe0CsyGRBRtJAEHiA1HfoqbW2Fbx1kEEZ4m3c/0t3rPTmD6yg4W/ewOJBIKXbTAxJWf4lIOVlkSCJB51Hg8c3EAsdo8bx8+BE0BYbG5Me+W77YS+Qq3ERuK2G94A81JBIJXlIJkQetRN2NumzfVrjPk5MVOqj7wHJo+6eYkaGCHLae8jbR2fN3DXDlb6u+pBgxyYwATMqdBIMx0CD/8ASbhYhFZoE8PF1gyV8avWeKrkBbON+nwLW1xv1mGugG1irfEI6ZxzIgjUSR+1zp7w+IW4qujBkYAqykEEHkQRoRWG7k7TS9bfZuL0Rz9Ux/y7p5L4TqR6jqI87D3lxOwsU2HvBnwpbiTnln/Mtz5yV5GZ0JpCOIQ08Ct4oqNs7aNu/aS7acPbcSrDkR+R6EHUEEGpNMT0UUUUIWE7QxGfad5XAYHFOvFJ4Q8AQTHId1ORwZRBGULlDQOECRIUACMx7v1E5/tTGC3tK+5BOXFXjA6xcblUzFb/ALn3bXQAZ3J0HIQoGmg69KhwmIZHmLjRvla19rbPnxQjbCwkZRuIAvrsp2SwsgswCxbOpgnM0OI0I0DEEToAZM6Vm19m27otsFJe2RcB7mkEoNOUAr48PKKR7++OJPJ1QfsIPxaar7m07tw8d24/hnMfCYqV+Pi3anyVWD+GsXo76Gcd5J8hXVvThs7eNzmWzaUDLxRmLLxa5QAJOg4i0eBjXphNuB89zEMoyTkDFQ5KhiQBPEwWOX3qVtk4S65KWbbNcMQs5J16nSQDGk93dTjd3Au2NnYl8QUN1kJULqAZDGT4xlETzFU4ZgHB1d3qrOPw5FwZt9aj8Kvv78CPq7Dn99gvyGaqrF744hwVC2kBBB0LGCI5kx8qrLmKA0qNexA185qA7SxMnGuxa0H8O4CLXo77ST+yAZgDU8gK5Y36mDcDLpOojTlp66V62Vbu4m6lu0qh2kjMwWIUsZJGmgPWoW+2zb1km3fMuoVhlbMMrRAmSDz6d1EcQzZXHXlxU8u2Wa9DqaO8aaaq4badi/YRLiFlklTxAzPMEL6VFbZeCj3Lvo7/AJpVZuztuwlns75ywTBCljrB0gcPLnrTJd31wSjhYt/AfzArUELQKBXOS7RfK7NIxpPYqd9m4PoLo/iP/DUd8DhJjNdmCYzDkBJ5p3TVtc3wwbiJZOuqEg+BjWPUVU7S2taxGItC2AIS6pgaaoYiQD36EfGgxCvuKjGNH+03wPuoypg25XLg82X81ry2Hwv/AHr/AMyf8NLZNXmyt0bmIth7bW5M8LMFOncOtR5D/UfL2UrMSHGhCw/8v7lbbOvWVAS20nUySCSTA6aAcv7Na37Hd4Id8Ix0YG5b8CPfUeYho8G76yHZu6WJw7k3LThSAMw5e8D8NKZN3tonD4qzd1GS4pP7pMP/AElq08IwPgfGTrdjwCzNoySGdkhZlAAGgNbzztbhvru2MbhWQAdovFbPc4HKe5hofOelfO19SDBEEGCDzBB1FfVFYX7WNg9hjC6iEvjtB+/MOPjDfx0mEk1LFBO3TMs/xmHDrB7/AMqrL2zW4QusTryEk/8ASrtxXkVK7Chzi7MmDEFrcuVWW6eKOGUqD7xBbxImPhJ+dTNu7V7bRuY5HyqlttFe7jTVmOFjT9KgfM9zaKtt1dtG0+Rv8Ntf3T97y7/j0NNW8O7KY63Gi30HA/8ApbvU/I694OcohnQGfCnjdDbvaDsm0uIOH9pRzH7w+Y8teW2/gHMd/O4Y05v3V+a8j481q7OxGZvQybjuPp7Kl3O3kubNvvYxNubLnJftMJ0IgkToRBnuYec0w7VsYRL/AG2zLueLZzWkZs6oGElc+jAGOBo8D0q421uxax9sAkJeUQlyOX7Ld6z8OY6yg4bCXNn4wdtb41zKy5oDpcRlBVoIImGB6wQYI0XZ2NZjY81U4aOCfPEYjXBddqX3xjpdW8rBRkBMKYnMQ8AazyBBq2uWr+MRbdzLdKaKS6ZwnXiMF4JMA8tddap9t7C+sGIwouqt3S5bA1Vz9pSOB1Y81mZPLXTubIt5Se1BAGaLrgT15mV1nQzWqAqh7VdblbZu7LvhGJfCXSM6jXs3JgOn3ukqOIjpKidut3AwBBBBEgjqDyNYRsbEo4cgMxVWBW4xuBgwOkEkDrqOvnTR7KtrMH7E3H7MLAVjmGbNoVkcAgNoCAdNOtQvGXVStNrUaKKKYlXzZte8GxmIJMBsRe6cpuN5/hUFHDLMKDJ5gnrHfHpFfm2brtcvsAYW9cWR43HgeoDfOo1u0xyqpILE8v3jVOKMXu1srd2hipA1oY6hTd3eva3Jdh2ioAAQezzax0gSPUgCvF4EopN64WJUFCsKuvMNnJJ8MoHjUb6M+pk93r/Zr9NohZJYlm7+g9OfjPpVggNA0WYZZHONuO48epPvsfv5MXcJ1PZEcx99fnE0547eH6XYxCmCvZ3IX7Mqp5EjiIIBnoRWdbisO3uQXTgILAhjqQNNF8evWo+N2nirNu6FAZVJDPBZgrgxLT/cfGqTqpIi1uXNy9SqQmv24sgnTr1H4czX4RFezs8shuxwpwkzyLeEa/GqDavVd7M/Kzy8Vz2FtcYS/bvxnKgkrMSChUidY591ct895PprNd7Ps+BUyzOikazA7+7pXLCYAsyjIzFgIgc1ETHfyNQxg8ylZjSJPmDWl0TDL0n6gK7r9157C7XL2/gpeopwwm46Mkm8M2kAQflzrjitw7uaEDEd5VvyFXshVWwlWrLdz/8AKteLR8QRUnDbt3Be7O5auD+EjTvkiI560zYHc0LdVxwlXDgQSSB9nnInyNK5mVuYkdnFSQxyTOyxtJ6608Vn5FadudYHYWwe6fiK77N3OsW2koHMz9YZ/p1/3RU7A2wpEeJ+LH9apyyCtF0+y9myQy5pa3GvEKx7ED3eE/skj8DVZtjClgSSTAOpOvI/aiSPOrJXrhtAfVv+6fwNQskLXAtK28RAyWNzXi7BVhh/bHi1UA2bJgASc8mBz96q/ebfy5j7IS5h7YKmQ6kyveACDz/KlN5ylpBgxpr8/WuQxFXQ4tNhcg3DRuFEDz917uWNdSR86/EwhJ0rrYvkGR/fxqdZuahmM9DPcdDVgY6UcVGdkQv1ArsJ9bVXbWYmrrC7MWBCT4u3+lY/Gqi9o/r+f605bO2vctWwLbZfEKub+aM3zpMfiTbcpoEWrWwtnMIk6Rgc5rsuvVx3FRbmDdBzKdYC5JHpBYeZNKzu1u7mQwVaQfGmvHY57kl3Z2IiWYsfKT0pVxZhz41Ds6QOmyHUEEaq5/EWFy4MSgAFpB08PyVpmwtp9vbF1f416z19B85BqybEbP2iowt27Z7Yf4ZR1zq3KB38tV1mPARlWy9oOge0j5e1iCeWdSIB/ZYDI3g3hVhcwBxN/CthLa2lYkKh07G9a1uoY5EEBh1II8azmbJ/lMU57HUOA5tPPs3d18VzoxXTxixZ49q0bc7dl8NiXtXjIibbD3bkHXnqGGhy8x4gTSl7Qc9rEXLZVDrnDZQGytqDKx1keh8qYNi7XxBt5wovWVbI9rNLW2HVGOoWZy5piIkRNdN6cL9NsZsORdKkl1bS4CehB6xA6aARMVqGR0f+toN18O/kqwaD9izfY14i8IJEgjpr1gyPn0q43c2mLV9rZLAMSAeRBnhJ8QwX51Q4NTbxCqQQQ0FW0InSCDyrvvGcl9WHUKfxHx0qV7Q5iQGnLe93duduih4FyDIH7LZT6jSR+0KuazbYmPPZDEJAXgvTy1ZTbvo3cAyF/h3VouGvh1DDqKz4H5szeLTXqPIhTOHFfNVgzcvmJ+vvafxtr5610tOVC8uHlwgxPmNK6bNwT/WnI3FcukQJ0nQ6UvX3P0sySMnAAdNABn075JMeHlURDy85TS6Nk0DYWZ2hxNDWtysrlrMxOYiTJAUH/UKLmHUqo5xMmInwjNXs0VUOJfoOSvu2Xhy4u11vzX4BlM2yyEjUqzAnXzr0uOvAEdteAMyO0bUEQZ11kaV+UMSQB0BJA8TE/gPhTOkLjqrEeEhiYGhoNc6tRbi8u6ubmq0beZr2VUDJMQBxHxB5z1Apgt7BxTmVw95hGn1bDQCBzFSPge2ilg2hDOSAarnp3heLGBLNa7K5xIGDABicvfyHh5VAfA9mxGYONdRz8ZHTWr1NzMeeWGvDSPdjT5V6tbk44HXDXR45Zjx0qy2Vw/SscbMwrCXNlHGhYTtsHaCWsOsL2awPuqPxoubzW4LZwQJHvLzHMDi1P60sWNm45Vyt2y9yG2Cf5QhgeJivz6DiEH1q38haT9WTqeLkiz1n4VsnaDa+kHvXPN2MQ8NkkbV60b9K81Iu483CXbiZjoNSAOgHJY9a5PfaYAAHidP5VAHzrobw0AVzIkaZZGv3yO41FbFObotLa4yJAZ1GkE9CZ0BrHcJHmyu3jxmBwzAxr9BwA9vdSbGaefwAHz1PzqP9ICASQNOtcr2KvKP8pSrFWWZbmOQnz1pg3Yt5wLYVD2jIpJUMQIHIsDHM+tIIyaBKR21IiHSRAmhx6yO9UybVH3l/v1r22J7UZFiW4Rr1Og8tavt+t3Es38tq2CoRCZgalmHIATyHSqK9aVbqsqhdCeEAcjpoOdNkjyCwU7BbQ/myRlrv5pIaVJUyCCQR4gwfnXS21X+H2KuIx+JDhkAulwh0lbl082nhADKZ8au/9hbGYgl1iNEcEEHxIbXwERPxk6YZgw7z89FzzZWsFn58tKWCtF2VRzYhRPeTA+dX+L2E9lXzFDkbI2UtwsZgHMo5weXh31cWd1sJYZXOYMCCpa4RxDiHKB0nuqXiMet65dt3TnS5lIDYgMuaQcqWxDW4I5SZqCZs+dvRi28fH2ViPaLWmwNPys8xPMHvj+/iKusPtFcoEie7mah7UweW66DkrmPKQR8jT5u+QmDw5UAEi6DGhJF1hOnM/pVh56QtaeGnnfqrgxBwUZnYLDyP+teiXMNhb13/AA7N5/3bTEfEDSqHbOFZLmV1ZGEgqwgg+IratmbRspZIug52JI4Z6D4cqy7f24v0nOghSFgEeEHT0qxh2NjmY4c68dFn4jaUmOw8sLwAMpOnNuvolYCr3Yu18j5zmbkbiqYZwoIF62TyvIsg/fWZ61R9qO6K/VvwQRoRqCNCCORkV0E8AmaOBG4/OHP3pcVFKYndXFazuelrDlbi3c9jEJJ1zAy3D0BBXWZ6yKj7VJXHE2S1tlzBSRoRzyuPtoT66yNaUN39mnFBhYvnD3BxumXNbcz74X7DTEx36QNAz7Q2Fj7oRhesM2QKzHOp4dOgPQKfMmsCXFRRl0WINHiDx9CtVsbnAPj1HCle2bGH2gga7aGdCUbXjtusEgOsGOTDoQQY6VT7e9mtu64IvuABEFFbqTzBXv7q77sbKvYMXBcuKzuQeAaQBp7wk8z0Hr0tjimGpYn0X/hNchNjThnOjw0n03p1DvC0mw5wHPGq5bO2Pbw+G+joWynmxOpJEEyOR5RHdTBubiWIuWyGARoUsRJ72gcg3Cw/eNUuHcFhnOpPM/ZnrHIdPSuuG2j2bkhgkqJJIEkE9/hl+FGzMTKyUlxzZjr8706aIFtDglTbHs4xeH/wkGISdCkKwHihOp5cifSs5xWzWF3ElkKvZucanQpJABPqRX1VWeb+eyFMfda9ZvnD3LgUXeHOtzLopIzAhgABMwYGnWuzLyRRWcDSzS9tPXiKMTrxIjfMqT865NjEPO1bPlnX/dcD5U07M/7OOW4pu45jbBllt28hPhmLkL5wadcb7IcA44EuWT327jfg+YfKpw6B33sHgFIMRMz7Hkd5WPtetf8AduP3bo/BrZ/GpOzNn28RcCK10TzBReXWGD6Hxy044j2H3QD2eMVj0D2SNPFluH8KoF2Le2ZiSl82yzWiVNsluZIBOZQRqD8KJcPgy0uYNe9St2lixoXadydN2tlWrNu2uEsrZV1uMXEZilo5SWYqTxNAEknnyjSyOHPMXG8SGLa9Zg113XCDCBw05rdu2IMjgnNHj2jXZ8vCsi3X2qFvbQvLcCXWvSg6njc8vtL3jXTn0muqi0HH7Uuo2VXYHumOvz6V4Xa2J+8f56gbYxasbd5PdYBvQ8h+A9KmMRA8/lSpp0VZtLA3bt3tluPauRBZG96OUjkT0mvdvDY2NcSxWRMpb/HL3dauSp7PQHKRMyOkkAj4V5tWpVT3g/L+xSEA70BxG5eBZVgoezbdlEB2gvzmcwAIM66RSzvJsZkcX7ecOsQGJcaQeEkzMCSDM68qbIy613xNlXTviCPA66jx8aSgnBxWR4vbL3AoLHN2mYrECSfeAGk6ketWD4llAA0GUfhXbeDd8Wr+cSJMjlEjnzU+dflu0twLLZOEcUE9OoAJqu9zWOFrcwWGlnw8uQXeWu46qTtTbqXlVbeHt2QGUlgzMzawAWbp+lfuNu8aDpDfjUUbKQHS+ragwEcTHiwAq6OEFu2z3FIYjKgaASx5QAeXUk0yVzXjQrS2Xh5sOakaQSRXzvSNcxdxL1wo7KeESrESMi6Ej00ph3Px917j9pcdgFEBmJEzzg+AIpXxClXedOI/Dp8oqTgnhGYXSpAJyhSZKzAzK868uWk1Z/ToufLR0pa80NfJNO8uMzMF55ZnwLcvkPnVZsWPpCFmAAJMkwNAY1PjFRvpAYZpDAnQ94GgOuvLvr8w14Z9IMDvI/CkccrE/DwdNKI28fH281abaRTiTlYMGCGR36qfwrVdwAq4Ts3C5le5oYnKzZhz6Gaxy60sCEgaAmSeZ7zyPhV/jsZcOVbijMFU5g3vKyhlzaEEwRMRzNUw/K7OulkwJnw4wwNZTxq/I9f4Wi71YcMydmF5EGCo6+Y/sVle/lmCuomNYIPXwPnUmLyKjA2wr5svCCeAwZkeIpf2urkXMzA9R39PDXT++lSie3DtB81TZsh0Ac+8wpw06wR+dFSg1+1DW7XVMRXVtkBXnpYVbbI2g1p5ViuYFSQY0P6GD6Vou6e9najs7kC6Pg4HMjx7x6jwyu3cBqXYxeVwVJBBmQYg1m7R2dFj48p0dwPI+3NWMNiX4d3VxC2W/eM8+Yrg7iOetUexN5VxCcQh194Dr3MPA93Q+lWKYtM2vLzrzKXBSQymOUfUF1ccjZGB7dxXW5jYqpxuEvYy6tm17wVrngApVfmW+RqVjNrWVdWYEWxGbXU6/wBin/dpLLg37KZQ6qoPWBqfgxI81Nbuy8KQ8SncPyq2JkAbl4lXlFFFdCs1FFFFCEVku/lgYnGXXty4sIiuQZC5SxZSFBYasNYjQ66GtYutCkjmAa+bdibxi0lo32NyxnHaZdLqMwnMt1YZOLUqCMwkazQhPu7e0jgcF2eJYFBlKOgkLKlmlgdZMEEgfnWb4fYWGMlMVeDkkggIup56ST861PA9lilBVrOIWTmPZ5Lq94zKQx1ieHUfJZ3h9n+F0NmziOZnsXU5f4Lx18gelKEKvw20ctu3YcksB2YYmQxzEo3rwjwM0z7M+stgg6jQ+EcvlSNtDdS6LSdi112DCLb2ezYcWnETkYyOQM6047L2dmljnRjqVnKQTqQRzGs99OTSFZ9kYgtXh9o2bfC7oCOheD8JkVxbZdvK05zc+yGuEKdepClhp4VywWyrZg3bSd5VTcuHyzdqJPjlPlSIpe129YP+cp/mPw019KsrG0E7PVlAHcdT5jn8qucNu7YKg28PbUEaSp+c6ipSbHtLztWj45QI9Mv50IpI21rtu9ZIC3X1kMtp3APQHJJ6H+zSzgbgLDMAQsZlgroPs94007+/WtjbZiZYUop/8JYpS29uNdcl7dxXOvuhZjuiAfmahkjD6vgVqbOxxwjjyII7OsKLgt3k+mWFuWstq9xC2TJAKkhSQZkGOtOe09zcIli6UsIGFt4OpIIUwdT0NIuH2xet4nDHFIQtkqGuji0Bgs4GqcJ1Oo06Vp+N2jZayx7W3ldDBzrBBXoZg1FEz6TnABVibHSvMWWQmhRongePdS+WNvXWW+6gnnPLXU6RpNc8OdOHnz9dKdLmyLdwywEnWfQdQNRp399ere5iN7k8vsk//Ola62hTTQOZNISNCTw60r2EuErDlV0JiNdT4TGlXFqwqrMuW6liDMfwjpTDa3BuxKrcEfsQI6DjZT399dLu5F1EzF0VT1af9OYfOoZS879y08AcJFTv1fOWm5K17D8aMeoMeENE/wB91Mu0TraPfYsfK2o/KqjaOHS2VAZbmUHMy5hBLA/aGvP5Vb2Ct8ouYp2dqGJXMMtoFidCJMaRHQVA85W6labJWtcXkECzvB3Hq38NF1xDThrPg94f+mfzpe2sshqZ3uYY2Vt9tdGV3aTZn3goiBc6ZZnxqo29srJbFxHW5beQrrIhgNVZTqrRBjqORqIyAkV1cCpYZW5S02LzVYI3knikXGYG5ZbLdtvbbudSh+DAVyr6ywpTEYe2zKrpcRGhgCCGUHUHTrS/tX2UbOvyThxbY9bJNv8ApXh+K10wxXMLy0wVovm5Xrql2tc2p7AF1OGxTDuW6gb+tIj+U0pbR9kG0bJkWlvKOtpwf6Wyt8AambiAVGYUsWcUytKkgjqDFWtveq91Kt5j9CKr32LiFudm2HvhyYCG08k+AyyfSnHd32PYy+QbwGGtnmX1ePC2p0/iK+RpuI6CXWQAlJEJYz9BICXtn3L2OxAtLxMSFVQIGY6k8yYA1JPIA19I7I2cuHsW7K8rahZ74Gp9TJ9art19y8NgFiynGRDXG1dvM9B4AAVe1RJFZWigrmpNlFFFFNQiiiihC54m0WRlDFSQQGHMEiJHiOdfJGCwN09pZaAVchpH2rbEQfw+FfXdfNXtQvHC7WxC5cgZxdUgRIuW1zMO+XDT4g0IXHZ47Jix4XyMMyjQuBwEiR1AE8xPpVxtbfLG4bDYd2ZLpvI7EsM3ZsjjQE8RBUxqaUrG2RciYB8eR/T8PKp20MV2lq3bKx2YYTJ1DHN6HpPURQn6UVaYDfm3jUaziSLGcAF1UMDrBDBp0jqIIjQ027B2alqyqi8t4DXOuVhB0GgJyCIHMcqx6/s0AcPP8e6akYXbrWr+ayOyygAAMXg5Ar6tzzGTB01jup18kxbaMLPJx5Fiv+9w/OouLwrrzEeLLAPkyyPnVDsPehbltQXy3QDmRgArQeanoY1IHc2gAq8w+11B0LW26wT+A0PwoSKMmPuW9QHHijZh8tfnU3Db93B9vOO5lk/PX+qvdzHB2C9mtx20UqOzY/xKY/mBGlV218PcskdvZUW2IAftBcgnkrMEBUkwASpEmJEilQr+xv7bb30A8jHyP61MXeOywkNHmazfGKpJFvMZ740PlqRUDC4m5ZYu6hgoc5G1DFULBSNDBOXzBPfRSFqV7b9i4Mpm7H3UZyPJlGnxpUvbStWrhi3ceyTLI1qCs9Vk8++AJ89az7G+0rHXFyi8bafctgW1A6CEAEVS39tXrhl7jsfE00i04Eg2FteM2nbtW1GE7NmcZlXs1uEg8Uy/IRrxcoqDgtu4rELwXrvPKUtrlKkcwRbA5eEyOU6UkJvi1jEWs0HDvDHSCouoC2UjWAWmP2atN3PaBdwl+9asi2633VgzGQsSpYAGHkZeo9yoXxg7tFpYXHviJztDr5gE32kEps/2WxV1uJLrjvcxP/8AQg1d4rdm+Ljv262UzHKe1ccM8IyjKohYETSNh/aFj7ym4cQuVZYpbSDpqFMgkTy5idY5GO1/GXMVhMxuD6RZkvy1sudGkkngcx3w/gKpyYdgcHOF8NetXX7Vmk4AV1X+3km/EYLD3bVxL+KF8qufMF4lVDxDNrmUzyJOsRUHZe7eERfpC3b3Y5HDBzbysjKVbUJmAjlxc4pR2PhSLGNYtmPYqmksfrbyDrEzl5VB29vTd7P6HEW7XCAVKsQsZQ4+8sEaaE691SxxMdmYRpu8lRdiZd+Yi+Wg8BQTo/s6kA28YSpAKlrIaQRIMq68xX5b3ExF2xcw1u/az9otzMUZVyqrLEBmOYlufcK8+zbeAXcO2HY8dkZk8bc8Q8cp18mp73Q4jdfxVfhP/Km5GnK0jW9fAm+/9k52PxGX7yrzZ2F7K1bt/cRV/lUD8qkUUVeWYTaKKKKEiKKKKEIooooQiiiihCKKKKEIrL/bL7Mr20jZvYXIbtsFGVjlzITKwx0lSW0P3vDXUKKEL5p309j2J2fYTEWyb1sIpvhdTafKM5EDit5phokDn30o4La+gVuJe49PI9Pwr7EIrG/aV7D1uZsTs4BLmpfD8lfxt9Eb9nkekdRCzFCp4laVnUHRh+o8R8BVHexJz/VgAkyABrXN7r2yyOrI6yrKwIII5gg6gg1J2WZuSOegHSJ6z00oSqRdYwO1WI6cwf18qtcB7QCqLbuILgBMFiSwHcGnp4/pUva+7zrbHaDRwCDEFZnKSp1EwefcRS8m5191z2st0dQjcSnuKtBnymlCQhaF7P8AfZb2OS0yi2pV+zJaTnI0UsQOYBHnTt7QMWv0W4pYlXtsAje8WiAJ/ey+tfPAwly0/Gr22B5MpUz6ir+9vji7gAJLlRwtDNGnMAsVB59KEWnFttrbPECWmAeUwOp9KqcVtVboZzAZrq28oMgAsNZPQgfOla/exVwQwYjnqkflX5h9m4iQwWSCCBHUEEchS6pFa7J9mePxCW2S0uV0V1LXEEqwkGAxI+FR97Ny72zuyF9kLXQ5AUkxkIGp6zIpwwO/72bNqwqYlTbtrbyBEUnKIntGLT05J09K8Xt5cXcIZhbw4Wct69la4gaJyOVGTkPcUcqTVONJdxu6d9xh0yQ4sW7jZmAyBmcKGB1BKBTETEUbubIsDaFnDXndu1YWy1uAUdiApAIIOuhn709IJtremyisll3u3WJL3m+0x0mTqY6dKv8A2CbrtiMccWwPZYYGCftXnBAHjClmPccvfQUWv3frcRNlYm32WIbs8QrC2LhGhTKHt3CAAytmUgxprI0BrhsjbPY38zKdJFy23NrbCLi9zArJBnuPidr333Aw+1ERb5dTbLFHRgCuYCdCCCDC8x06VlG2fYZjrBL4W+MQIAgns7kDkBJymIH2lOmkVC6PMTe4qZsoDarXn7pot7tJ2F1ELMt02irLrKgM6NyEcwT3ERJpc2p7P79xy7OHYgakZSYAH2ZHTuqk3W9qF7DOLWJE21BUplCuhA0AGnWSQe81rOxt8MNiVBS4DpqCMpHgV1pkTHMu95/89E+w5Zts3Z1/Z94XyjHIDoBmBnQ6hhl9R6GtI9ne+WGv2mGdLVxrjEWnuLniFggaSOfwq0uWLR+ys+hPwE/iKgYnduxcMmyhPRnHfz1OvxY07KM2Y70hFik6zRSAu7b2tbF+5b7ltsQvqpOT+k17wG1tp2S3a9lfUAkSvZuY8V0PolS2ojGeCfKKU9k+0G27ZL9trDd5OZPVgBl8yAPGmmzfVwGVgynkQQQfUUqYQQvdFFFCRFFFFCEUUUUIRRRRQhFFFFCEUUUUIST7QfZZh9pqX/wsSBw3lHOOS3B9tfmOh6HEbu4mL2XfsvilSGuMqFXzBigBzaDhBzSJg8J0FfUlIftn2SbuzWuqJbDOt7T7olLn9DM38NCEv7SwuHxOGa48C6toqrZo5kFVPQ8YWJ61kd3FmzczqWBI5qxU6fI+RBHhV5gt50dOycnI0DQgGZBBHjMGlnbWJB1EHXr4/hSJUyWt+sy8Z4hpJUifPKSD6KtSLe+Cxw5S3dnYaeqj8azg3/Sv1cQRyJHkYpxJrRAq9VpNzeQkSXVf4Hf5lyPlSztXeq9mhbxy9MoVT65f+tLl5weRJ75r9wmDuXWyW0e455Kilj8ACaja0g2XE+Ce97SKDQFZHe7FRHbP6mT6EiRVZiMa7mXYse8kk/E07bB9ie08SQWsjDoftXjl/oEvPmBUzb/sG2jYb6lUxKdGRgp9Ucj5Fqeo1n2AwL3rqW0EvcdUUd7MQoHxNfYm6u7VrAYW3h7I4UGrHm7H3nbxJ+AgcgKzL2Uexq5hry4zHZRcTW1ZBDZW5Z3I0kawomDBmRFbJQhFFFFCFGxOzrVwMLltHDABgyhpA5AyNRS3iPZVs1sxGGFtjrmtM9sqf2crQvkBHhTbRQhZ3d9nmMw+uBxuYdLeJXN/5ij8UqDid4cZh3BxmBu5ANbltu0Ud5zKDA8CBWpVxxuDW7be24lLisjDvVhBHwJpKTw8hKOE29bvKGtOQPujRvUEdoPwrjiMdbHPU93vH5GPn6VK2N7MsPhbbpauX4czxvmAA5LkgLHjE+NdcDuWVPG6gTpkkk+re78/OkpOzqixGKL6BAoPKRPwERPiBPjUzYW7OJRw9t3tAkFs/wBoTqMmpMjTiinHBbKtWvcQA/eOrH+I61LpaTC60UUUUqaiiiihCKKKKEIooooQiiiihCKKKKEIrlisMtxGtuAyOpVgeqsII9QTXWihC+St99zcRsu+1u4rGySexvRwuvMQ32XA5rzB8INLaK95giKzuxhVUFiT3ADU19p4rCJdUpcRXRtCrqGB8wdDUTZWw8Phx9RYs2Z59nbVJ88oE0IWX7B9gOGuYGx9K7W1iypa4bbjmzEhSrBllVIUxGoOterX/ZtwmbixWIK9wCA/HKfwrX6KEJH2T7F9l2IP0ftWHW8xf+mQn9NOGC2dasrltW0tr91FCD4KAKkUUIRRRRQhFFFFCEUUUUIRRRRQhFFFFCEUUUUIRRRRQhFFFFCEUUUUIX//2Q==">
            <a:extLst>
              <a:ext uri="{FF2B5EF4-FFF2-40B4-BE49-F238E27FC236}">
                <a16:creationId xmlns:a16="http://schemas.microsoft.com/office/drawing/2014/main" id="{81B93A25-5759-4028-B768-C051CFBF23CE}"/>
              </a:ext>
            </a:extLst>
          </p:cNvPr>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72" name="Content Placeholder 2">
            <a:extLst>
              <a:ext uri="{FF2B5EF4-FFF2-40B4-BE49-F238E27FC236}">
                <a16:creationId xmlns:a16="http://schemas.microsoft.com/office/drawing/2014/main" id="{17196253-F5FF-444D-B992-868EF94C6734}"/>
              </a:ext>
            </a:extLst>
          </p:cNvPr>
          <p:cNvSpPr>
            <a:spLocks noGrp="1"/>
          </p:cNvSpPr>
          <p:nvPr>
            <p:ph idx="1"/>
          </p:nvPr>
        </p:nvSpPr>
        <p:spPr>
          <a:xfrm>
            <a:off x="152400" y="1234281"/>
            <a:ext cx="8229600" cy="4389437"/>
          </a:xfrm>
        </p:spPr>
        <p:txBody>
          <a:bodyPr/>
          <a:lstStyle/>
          <a:p>
            <a:pPr eaLnBrk="1" hangingPunct="1"/>
            <a:r>
              <a:rPr lang="en-GB" altLang="en-US" sz="1700" dirty="0">
                <a:solidFill>
                  <a:srgbClr val="FFFF00"/>
                </a:solidFill>
              </a:rPr>
              <a:t>Reading books are sent home every week on Tuesday and Thursday, please bring your child’s blue pace bag into school on these days only – school will provide each child with a blue bag.</a:t>
            </a:r>
          </a:p>
          <a:p>
            <a:pPr eaLnBrk="1" hangingPunct="1"/>
            <a:r>
              <a:rPr lang="en-GB" altLang="en-US" sz="1700" dirty="0">
                <a:solidFill>
                  <a:srgbClr val="FFFF00"/>
                </a:solidFill>
              </a:rPr>
              <a:t>Please comment on how your child has read, otherwise their book will not be changed.</a:t>
            </a:r>
          </a:p>
          <a:p>
            <a:pPr eaLnBrk="1" hangingPunct="1"/>
            <a:r>
              <a:rPr lang="en-GB" altLang="en-US" sz="1700" dirty="0">
                <a:solidFill>
                  <a:srgbClr val="FFFF00"/>
                </a:solidFill>
              </a:rPr>
              <a:t>Guided reading will be completed in class where the children are grouped by ability.  Children can change groups throughout the year.</a:t>
            </a:r>
          </a:p>
          <a:p>
            <a:pPr eaLnBrk="1" hangingPunct="1"/>
            <a:r>
              <a:rPr lang="en-GB" altLang="en-US" sz="1700" dirty="0">
                <a:solidFill>
                  <a:srgbClr val="FFFF00"/>
                </a:solidFill>
              </a:rPr>
              <a:t>We will also read individually with the children every week using our reading books in school.</a:t>
            </a:r>
          </a:p>
          <a:p>
            <a:pPr eaLnBrk="1" hangingPunct="1"/>
            <a:r>
              <a:rPr lang="en-GB" altLang="en-US" sz="1700" dirty="0">
                <a:solidFill>
                  <a:srgbClr val="FFFF00"/>
                </a:solidFill>
              </a:rPr>
              <a:t>Daily phonic sessions will develop your child’s reading and writing skills.  It is very important that you reinforce sounds and tricky words covered in class at home.</a:t>
            </a:r>
          </a:p>
          <a:p>
            <a:pPr eaLnBrk="1" hangingPunct="1"/>
            <a:r>
              <a:rPr lang="en-GB" altLang="en-US" sz="1700" dirty="0">
                <a:solidFill>
                  <a:srgbClr val="FFFF00"/>
                </a:solidFill>
              </a:rPr>
              <a:t>Practise segmenting words – this is chopping words up so cat = c-a-t, pig = p-i-g</a:t>
            </a:r>
          </a:p>
          <a:p>
            <a:pPr eaLnBrk="1" hangingPunct="1"/>
            <a:r>
              <a:rPr lang="en-GB" altLang="en-US" sz="1700" dirty="0">
                <a:solidFill>
                  <a:srgbClr val="FFFF00"/>
                </a:solidFill>
                <a:hlinkClick r:id="rId2"/>
              </a:rPr>
              <a:t>https://</a:t>
            </a:r>
            <a:r>
              <a:rPr lang="en-GB" altLang="en-US" sz="1700" dirty="0" err="1">
                <a:solidFill>
                  <a:srgbClr val="FFFF00"/>
                </a:solidFill>
                <a:hlinkClick r:id="rId2"/>
              </a:rPr>
              <a:t>home.oxfordowl.co.uk</a:t>
            </a:r>
            <a:r>
              <a:rPr lang="en-GB" altLang="en-US" sz="1700" dirty="0">
                <a:solidFill>
                  <a:srgbClr val="FFFF00"/>
                </a:solidFill>
                <a:hlinkClick r:id="rId2"/>
              </a:rPr>
              <a:t>/reading/what-is-letters-and-sounds/</a:t>
            </a:r>
            <a:r>
              <a:rPr lang="en-GB" altLang="en-US" sz="1700" dirty="0">
                <a:solidFill>
                  <a:srgbClr val="FFFF00"/>
                </a:solidFill>
              </a:rPr>
              <a:t>     Follow this link to find out how to pronounce the individual letter sounds.  </a:t>
            </a:r>
          </a:p>
          <a:p>
            <a:pPr eaLnBrk="1" hangingPunct="1"/>
            <a:r>
              <a:rPr lang="en-GB" altLang="en-US" sz="1700" dirty="0">
                <a:solidFill>
                  <a:srgbClr val="FFFF00"/>
                </a:solidFill>
              </a:rPr>
              <a:t>Please read at home for a minimum of 10 minutes a night.</a:t>
            </a:r>
          </a:p>
          <a:p>
            <a:pPr eaLnBrk="1" hangingPunct="1"/>
            <a:r>
              <a:rPr lang="en-GB" altLang="en-US" sz="1700" dirty="0">
                <a:solidFill>
                  <a:srgbClr val="FFFF00"/>
                </a:solidFill>
              </a:rPr>
              <a:t>Please make sure you do read the reading books with your child as reading is such an important skill which helps develop your child’s understanding in all other subject areas.  </a:t>
            </a:r>
          </a:p>
          <a:p>
            <a:pPr eaLnBrk="1" hangingPunct="1"/>
            <a:endParaRPr lang="en-GB" altLang="en-US" sz="1700" dirty="0">
              <a:solidFill>
                <a:srgbClr val="FFFF00"/>
              </a:solidFill>
            </a:endParaRPr>
          </a:p>
          <a:p>
            <a:pPr eaLnBrk="1" hangingPunct="1">
              <a:buFont typeface="Wingdings 2" panose="05020102010507070707" pitchFamily="18" charset="2"/>
              <a:buNone/>
            </a:pPr>
            <a:endParaRPr lang="en-GB" altLang="en-US" sz="1700" dirty="0"/>
          </a:p>
          <a:p>
            <a:pPr eaLnBrk="1" hangingPunct="1"/>
            <a:endParaRPr lang="en-GB" altLang="en-US" sz="1700" dirty="0"/>
          </a:p>
        </p:txBody>
      </p:sp>
      <p:pic>
        <p:nvPicPr>
          <p:cNvPr id="11273" name="il_fi" descr="http://images.talkingphonebook.com/images/timesunion/media_library/297/842/media1.gif">
            <a:extLst>
              <a:ext uri="{FF2B5EF4-FFF2-40B4-BE49-F238E27FC236}">
                <a16:creationId xmlns:a16="http://schemas.microsoft.com/office/drawing/2014/main" id="{F95CC32B-07B1-4059-A7BD-6B3056416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40172" y="173971"/>
            <a:ext cx="1003828" cy="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23</Slides>
  <Notes>9</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Meet the Teacher</vt:lpstr>
      <vt:lpstr>Weekly Timetable   This is a typical weekly timetable,</vt:lpstr>
      <vt:lpstr>Class Themes</vt:lpstr>
      <vt:lpstr>We follow the Foundation Stage Curriculum in Reception which is made up of 7 areas.</vt:lpstr>
      <vt:lpstr>Assessment</vt:lpstr>
      <vt:lpstr>Examples of End of Year Achievements</vt:lpstr>
      <vt:lpstr>Key Worker</vt:lpstr>
      <vt:lpstr>Curriculum Newsletter</vt:lpstr>
      <vt:lpstr>Reading</vt:lpstr>
      <vt:lpstr>Homework</vt:lpstr>
      <vt:lpstr>Handwriting This is how we form the letters in our class</vt:lpstr>
      <vt:lpstr>School Uniform</vt:lpstr>
      <vt:lpstr>PE &amp; Games Kit</vt:lpstr>
      <vt:lpstr>Snacks</vt:lpstr>
      <vt:lpstr>Rewards</vt:lpstr>
      <vt:lpstr>Managing Behaviour</vt:lpstr>
      <vt:lpstr>PPA Arrangements</vt:lpstr>
      <vt:lpstr>E-safety</vt:lpstr>
      <vt:lpstr>Class Charity</vt:lpstr>
      <vt:lpstr>Emergency Contact Information</vt:lpstr>
      <vt:lpstr>Key Events</vt:lpstr>
      <vt:lpstr>Finally, if you ever have any worries or concerns, please come and speak to us.  Email ourschool@cliviger.com  Mrs Kenny: Mon- Wed Mrs Pickup: Thur - Fri</vt:lpstr>
      <vt:lpstr>PowerPoint Presentation</vt:lpstr>
    </vt:vector>
  </TitlesOfParts>
  <Company>Lancashire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&amp; TA</dc:title>
  <dc:creator>Installer</dc:creator>
  <cp:lastModifiedBy>Clare Kenny</cp:lastModifiedBy>
  <cp:revision>8</cp:revision>
  <dcterms:created xsi:type="dcterms:W3CDTF">2013-09-08T19:21:03Z</dcterms:created>
  <dcterms:modified xsi:type="dcterms:W3CDTF">2024-09-09T21:48:05Z</dcterms:modified>
</cp:coreProperties>
</file>