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sldIdLst>
    <p:sldId id="256" r:id="rId3"/>
    <p:sldId id="272" r:id="rId4"/>
    <p:sldId id="258" r:id="rId5"/>
    <p:sldId id="257" r:id="rId6"/>
    <p:sldId id="259" r:id="rId7"/>
    <p:sldId id="275" r:id="rId8"/>
    <p:sldId id="274" r:id="rId9"/>
    <p:sldId id="261" r:id="rId10"/>
    <p:sldId id="262" r:id="rId11"/>
    <p:sldId id="263" r:id="rId12"/>
    <p:sldId id="266" r:id="rId13"/>
    <p:sldId id="264" r:id="rId14"/>
    <p:sldId id="267" r:id="rId15"/>
    <p:sldId id="270" r:id="rId16"/>
    <p:sldId id="273" r:id="rId17"/>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472AA-D6EC-441A-39C6-2EE2798AA23D}" v="30" dt="2025-09-10T20:16:26.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p:scale>
          <a:sx n="76" d="100"/>
          <a:sy n="76" d="100"/>
        </p:scale>
        <p:origin x="-1666"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a:extLst>
              <a:ext uri="{FF2B5EF4-FFF2-40B4-BE49-F238E27FC236}">
                <a16:creationId xmlns:a16="http://schemas.microsoft.com/office/drawing/2014/main" xmlns="" id="{753794DF-C869-42A9-B5BA-12AD23EDA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miter lim="800000"/>
            <a:headEnd/>
            <a:tailEnd/>
          </a:ln>
        </p:spPr>
        <p:txBody>
          <a:bodyPr anchor="ctr"/>
          <a:lstStyle>
            <a:lvl1pPr marL="0" indent="0" algn="ctr">
              <a:buFont typeface="Wingdings" pitchFamily="2" charset="2"/>
              <a:buNone/>
              <a:defRPr/>
            </a:lvl1pPr>
          </a:lstStyle>
          <a:p>
            <a:pPr lvl="0"/>
            <a:r>
              <a:rPr lang="en-GB" noProof="0"/>
              <a:t>Click to edit Master subtitle style</a:t>
            </a:r>
          </a:p>
        </p:txBody>
      </p:sp>
      <p:sp>
        <p:nvSpPr>
          <p:cNvPr id="5127"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miter lim="800000"/>
            <a:headEnd/>
            <a:tailEnd/>
          </a:ln>
        </p:spPr>
        <p:txBody>
          <a:bodyPr/>
          <a:lstStyle>
            <a:lvl1pPr algn="ctr">
              <a:defRPr sz="5400">
                <a:solidFill>
                  <a:schemeClr val="tx1"/>
                </a:solidFill>
              </a:defRPr>
            </a:lvl1pPr>
          </a:lstStyle>
          <a:p>
            <a:pPr lvl="0"/>
            <a:r>
              <a:rPr lang="en-GB" noProof="0"/>
              <a:t>Click to edit Master title style</a:t>
            </a:r>
          </a:p>
        </p:txBody>
      </p:sp>
      <p:sp>
        <p:nvSpPr>
          <p:cNvPr id="5" name="Rectangle 3">
            <a:extLst>
              <a:ext uri="{FF2B5EF4-FFF2-40B4-BE49-F238E27FC236}">
                <a16:creationId xmlns:a16="http://schemas.microsoft.com/office/drawing/2014/main" xmlns="" id="{CC3D93B7-9BF4-410B-A413-6FE2A6C3A963}"/>
              </a:ext>
            </a:extLst>
          </p:cNvPr>
          <p:cNvSpPr>
            <a:spLocks noGrp="1" noChangeArrowheads="1"/>
          </p:cNvSpPr>
          <p:nvPr>
            <p:ph type="dt" sz="half" idx="10"/>
          </p:nvPr>
        </p:nvSpPr>
        <p:spPr>
          <a:xfrm>
            <a:off x="304800" y="6248400"/>
            <a:ext cx="1905000" cy="457200"/>
          </a:xfrm>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xmlns="" id="{72C678A6-3112-4943-B836-739485C0B2E0}"/>
              </a:ext>
            </a:extLst>
          </p:cNvPr>
          <p:cNvSpPr>
            <a:spLocks noGrp="1" noChangeArrowheads="1"/>
          </p:cNvSpPr>
          <p:nvPr>
            <p:ph type="ftr" sz="quarter" idx="11"/>
          </p:nvPr>
        </p:nvSpPr>
        <p:spPr>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xmlns="" id="{859AEEBE-6667-417D-A0EE-6C2996BE2252}"/>
              </a:ext>
            </a:extLst>
          </p:cNvPr>
          <p:cNvSpPr>
            <a:spLocks noGrp="1" noChangeArrowheads="1"/>
          </p:cNvSpPr>
          <p:nvPr>
            <p:ph type="sldNum" sz="quarter" idx="12"/>
          </p:nvPr>
        </p:nvSpPr>
        <p:spPr>
          <a:xfrm>
            <a:off x="7010400" y="6248400"/>
            <a:ext cx="1905000" cy="457200"/>
          </a:xfrm>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fld id="{8C318593-6A8F-427E-AE1F-D1939F36F53D}" type="slidenum">
              <a:rPr lang="en-GB" altLang="en-US"/>
              <a:pPr/>
              <a:t>‹#›</a:t>
            </a:fld>
            <a:endParaRPr lang="en-GB" altLang="en-US"/>
          </a:p>
        </p:txBody>
      </p:sp>
    </p:spTree>
    <p:extLst>
      <p:ext uri="{BB962C8B-B14F-4D97-AF65-F5344CB8AC3E}">
        <p14:creationId xmlns:p14="http://schemas.microsoft.com/office/powerpoint/2010/main" val="20485630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xmlns="" id="{E04866C5-BAAF-4DE5-B441-50221900974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8">
            <a:extLst>
              <a:ext uri="{FF2B5EF4-FFF2-40B4-BE49-F238E27FC236}">
                <a16:creationId xmlns:a16="http://schemas.microsoft.com/office/drawing/2014/main" xmlns="" id="{1E47A254-82DB-4BA1-94E2-6A557E6043E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9">
            <a:extLst>
              <a:ext uri="{FF2B5EF4-FFF2-40B4-BE49-F238E27FC236}">
                <a16:creationId xmlns:a16="http://schemas.microsoft.com/office/drawing/2014/main" xmlns="" id="{F865D666-1D72-4274-9887-348D1BA05004}"/>
              </a:ext>
            </a:extLst>
          </p:cNvPr>
          <p:cNvSpPr>
            <a:spLocks noGrp="1" noChangeArrowheads="1"/>
          </p:cNvSpPr>
          <p:nvPr>
            <p:ph type="sldNum" sz="quarter" idx="12"/>
          </p:nvPr>
        </p:nvSpPr>
        <p:spPr>
          <a:ln/>
        </p:spPr>
        <p:txBody>
          <a:bodyPr/>
          <a:lstStyle>
            <a:lvl1pPr>
              <a:defRPr/>
            </a:lvl1pPr>
          </a:lstStyle>
          <a:p>
            <a:fld id="{1C043DEA-C859-4739-B5E1-E013E90AC759}" type="slidenum">
              <a:rPr lang="en-GB" altLang="en-US"/>
              <a:pPr/>
              <a:t>‹#›</a:t>
            </a:fld>
            <a:endParaRPr lang="en-GB" altLang="en-US"/>
          </a:p>
        </p:txBody>
      </p:sp>
    </p:spTree>
    <p:extLst>
      <p:ext uri="{BB962C8B-B14F-4D97-AF65-F5344CB8AC3E}">
        <p14:creationId xmlns:p14="http://schemas.microsoft.com/office/powerpoint/2010/main" val="276906846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xmlns="" id="{3D308A10-E947-44E9-B1DB-1844799FA37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8">
            <a:extLst>
              <a:ext uri="{FF2B5EF4-FFF2-40B4-BE49-F238E27FC236}">
                <a16:creationId xmlns:a16="http://schemas.microsoft.com/office/drawing/2014/main" xmlns="" id="{94049FA7-F235-44DE-A788-7FFFF599D8B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9">
            <a:extLst>
              <a:ext uri="{FF2B5EF4-FFF2-40B4-BE49-F238E27FC236}">
                <a16:creationId xmlns:a16="http://schemas.microsoft.com/office/drawing/2014/main" xmlns="" id="{49C5B95C-5E9C-4B55-9F5E-1BCF2C6E28A4}"/>
              </a:ext>
            </a:extLst>
          </p:cNvPr>
          <p:cNvSpPr>
            <a:spLocks noGrp="1" noChangeArrowheads="1"/>
          </p:cNvSpPr>
          <p:nvPr>
            <p:ph type="sldNum" sz="quarter" idx="12"/>
          </p:nvPr>
        </p:nvSpPr>
        <p:spPr>
          <a:ln/>
        </p:spPr>
        <p:txBody>
          <a:bodyPr/>
          <a:lstStyle>
            <a:lvl1pPr>
              <a:defRPr/>
            </a:lvl1pPr>
          </a:lstStyle>
          <a:p>
            <a:fld id="{4017A713-04AC-45FE-9386-26CD7D4569C7}" type="slidenum">
              <a:rPr lang="en-GB" altLang="en-US"/>
              <a:pPr/>
              <a:t>‹#›</a:t>
            </a:fld>
            <a:endParaRPr lang="en-GB" altLang="en-US"/>
          </a:p>
        </p:txBody>
      </p:sp>
    </p:spTree>
    <p:extLst>
      <p:ext uri="{BB962C8B-B14F-4D97-AF65-F5344CB8AC3E}">
        <p14:creationId xmlns:p14="http://schemas.microsoft.com/office/powerpoint/2010/main" val="326477511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xmlns="" id="{03AA41B9-8F70-4575-88AF-4FC36FC932E2}"/>
              </a:ext>
            </a:extLst>
          </p:cNvPr>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GB" noProof="0"/>
              <a:t>Click to edit Master title style</a:t>
            </a:r>
          </a:p>
        </p:txBody>
      </p:sp>
      <p:sp>
        <p:nvSpPr>
          <p:cNvPr id="1126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a:t>Click to edit Master subtitle style</a:t>
            </a:r>
          </a:p>
        </p:txBody>
      </p:sp>
      <p:sp>
        <p:nvSpPr>
          <p:cNvPr id="5" name="Rectangle 5">
            <a:extLst>
              <a:ext uri="{FF2B5EF4-FFF2-40B4-BE49-F238E27FC236}">
                <a16:creationId xmlns:a16="http://schemas.microsoft.com/office/drawing/2014/main" xmlns="" id="{EF765F4B-790B-4040-B179-047BA8EA7D21}"/>
              </a:ext>
            </a:extLst>
          </p:cNvPr>
          <p:cNvSpPr>
            <a:spLocks noGrp="1" noChangeArrowheads="1"/>
          </p:cNvSpPr>
          <p:nvPr>
            <p:ph type="ftr" sz="quarter" idx="10"/>
          </p:nvPr>
        </p:nvSpPr>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4BF81FB3-5381-49FD-88DA-70DF5536AE93}"/>
              </a:ext>
            </a:extLst>
          </p:cNvPr>
          <p:cNvSpPr>
            <a:spLocks noGrp="1" noChangeArrowheads="1"/>
          </p:cNvSpPr>
          <p:nvPr>
            <p:ph type="sldNum" sz="quarter" idx="11"/>
          </p:nvPr>
        </p:nvSpPr>
        <p:spPr/>
        <p:txBody>
          <a:bodyPr/>
          <a:lstStyle>
            <a:lvl1pPr>
              <a:defRPr/>
            </a:lvl1pPr>
          </a:lstStyle>
          <a:p>
            <a:fld id="{19512AA5-96D8-49C0-938D-96636BC37E8B}" type="slidenum">
              <a:rPr lang="en-GB" altLang="en-US"/>
              <a:pPr/>
              <a:t>‹#›</a:t>
            </a:fld>
            <a:endParaRPr lang="en-GB" altLang="en-US"/>
          </a:p>
        </p:txBody>
      </p:sp>
      <p:sp>
        <p:nvSpPr>
          <p:cNvPr id="7" name="Rectangle 7">
            <a:extLst>
              <a:ext uri="{FF2B5EF4-FFF2-40B4-BE49-F238E27FC236}">
                <a16:creationId xmlns:a16="http://schemas.microsoft.com/office/drawing/2014/main" xmlns="" id="{F251CCD1-E451-42EF-943E-04C6DD2E29C4}"/>
              </a:ext>
            </a:extLst>
          </p:cNvPr>
          <p:cNvSpPr>
            <a:spLocks noGrp="1" noChangeArrowheads="1"/>
          </p:cNvSpPr>
          <p:nvPr>
            <p:ph type="dt"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1307631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xmlns="" id="{24CF228A-9B52-431B-94CB-CABECCB0DBD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0AAB31EA-EA8E-4FC4-97A6-423E63C547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433A099C-A2B8-490A-8E1D-441576FC6532}"/>
              </a:ext>
            </a:extLst>
          </p:cNvPr>
          <p:cNvSpPr>
            <a:spLocks noGrp="1" noChangeArrowheads="1"/>
          </p:cNvSpPr>
          <p:nvPr>
            <p:ph type="sldNum" sz="quarter" idx="12"/>
          </p:nvPr>
        </p:nvSpPr>
        <p:spPr>
          <a:ln/>
        </p:spPr>
        <p:txBody>
          <a:bodyPr/>
          <a:lstStyle>
            <a:lvl1pPr>
              <a:defRPr/>
            </a:lvl1pPr>
          </a:lstStyle>
          <a:p>
            <a:fld id="{F9C4A5BC-FAF4-4CBC-8D03-3E5D029718F2}" type="slidenum">
              <a:rPr lang="en-GB" altLang="en-US"/>
              <a:pPr/>
              <a:t>‹#›</a:t>
            </a:fld>
            <a:endParaRPr lang="en-GB" altLang="en-US"/>
          </a:p>
        </p:txBody>
      </p:sp>
    </p:spTree>
    <p:extLst>
      <p:ext uri="{BB962C8B-B14F-4D97-AF65-F5344CB8AC3E}">
        <p14:creationId xmlns:p14="http://schemas.microsoft.com/office/powerpoint/2010/main" val="2728800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2CB7E8C1-E801-411B-B45D-BC718C58732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0E32015E-21AD-4386-9DC7-2CD8BDCFE5E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3F9B5D8A-C67E-4D18-BDA9-9654FC7A556B}"/>
              </a:ext>
            </a:extLst>
          </p:cNvPr>
          <p:cNvSpPr>
            <a:spLocks noGrp="1" noChangeArrowheads="1"/>
          </p:cNvSpPr>
          <p:nvPr>
            <p:ph type="sldNum" sz="quarter" idx="12"/>
          </p:nvPr>
        </p:nvSpPr>
        <p:spPr>
          <a:ln/>
        </p:spPr>
        <p:txBody>
          <a:bodyPr/>
          <a:lstStyle>
            <a:lvl1pPr>
              <a:defRPr/>
            </a:lvl1pPr>
          </a:lstStyle>
          <a:p>
            <a:fld id="{C95FDB05-9B69-4EC0-8609-054A2469E984}" type="slidenum">
              <a:rPr lang="en-GB" altLang="en-US"/>
              <a:pPr/>
              <a:t>‹#›</a:t>
            </a:fld>
            <a:endParaRPr lang="en-GB" altLang="en-US"/>
          </a:p>
        </p:txBody>
      </p:sp>
    </p:spTree>
    <p:extLst>
      <p:ext uri="{BB962C8B-B14F-4D97-AF65-F5344CB8AC3E}">
        <p14:creationId xmlns:p14="http://schemas.microsoft.com/office/powerpoint/2010/main" val="2396817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xmlns="" id="{E9856079-24A8-4702-A5FD-B010F074A6D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xmlns="" id="{6DA75869-269C-444D-A3E2-A401068D10A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xmlns="" id="{B14C6FFB-D606-4958-BA9D-335BE9FE8DDC}"/>
              </a:ext>
            </a:extLst>
          </p:cNvPr>
          <p:cNvSpPr>
            <a:spLocks noGrp="1" noChangeArrowheads="1"/>
          </p:cNvSpPr>
          <p:nvPr>
            <p:ph type="sldNum" sz="quarter" idx="12"/>
          </p:nvPr>
        </p:nvSpPr>
        <p:spPr>
          <a:ln/>
        </p:spPr>
        <p:txBody>
          <a:bodyPr/>
          <a:lstStyle>
            <a:lvl1pPr>
              <a:defRPr/>
            </a:lvl1pPr>
          </a:lstStyle>
          <a:p>
            <a:fld id="{04EE42F4-C062-46E1-9277-21A250BA79BC}" type="slidenum">
              <a:rPr lang="en-GB" altLang="en-US"/>
              <a:pPr/>
              <a:t>‹#›</a:t>
            </a:fld>
            <a:endParaRPr lang="en-GB" altLang="en-US"/>
          </a:p>
        </p:txBody>
      </p:sp>
    </p:spTree>
    <p:extLst>
      <p:ext uri="{BB962C8B-B14F-4D97-AF65-F5344CB8AC3E}">
        <p14:creationId xmlns:p14="http://schemas.microsoft.com/office/powerpoint/2010/main" val="488548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xmlns="" id="{BC083C99-51C3-4750-8517-AAA057EAC8F9}"/>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xmlns="" id="{46844E31-5814-49E7-A781-AB009059F4B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xmlns="" id="{00BC0F44-22B8-4ADE-9FC6-DE5306C2AD52}"/>
              </a:ext>
            </a:extLst>
          </p:cNvPr>
          <p:cNvSpPr>
            <a:spLocks noGrp="1" noChangeArrowheads="1"/>
          </p:cNvSpPr>
          <p:nvPr>
            <p:ph type="sldNum" sz="quarter" idx="12"/>
          </p:nvPr>
        </p:nvSpPr>
        <p:spPr>
          <a:ln/>
        </p:spPr>
        <p:txBody>
          <a:bodyPr/>
          <a:lstStyle>
            <a:lvl1pPr>
              <a:defRPr/>
            </a:lvl1pPr>
          </a:lstStyle>
          <a:p>
            <a:fld id="{701D5758-E528-4D5A-A9C2-C0D3156B797B}" type="slidenum">
              <a:rPr lang="en-GB" altLang="en-US"/>
              <a:pPr/>
              <a:t>‹#›</a:t>
            </a:fld>
            <a:endParaRPr lang="en-GB" altLang="en-US"/>
          </a:p>
        </p:txBody>
      </p:sp>
    </p:spTree>
    <p:extLst>
      <p:ext uri="{BB962C8B-B14F-4D97-AF65-F5344CB8AC3E}">
        <p14:creationId xmlns:p14="http://schemas.microsoft.com/office/powerpoint/2010/main" val="201193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xmlns="" id="{D9CC9FA9-12E5-48BA-AD8E-793DA60DA2DF}"/>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xmlns="" id="{3CF67685-3CE2-471D-AC98-DC2B1220CE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xmlns="" id="{AFE3E91A-AB6C-4F20-A7AC-0A877614A21F}"/>
              </a:ext>
            </a:extLst>
          </p:cNvPr>
          <p:cNvSpPr>
            <a:spLocks noGrp="1" noChangeArrowheads="1"/>
          </p:cNvSpPr>
          <p:nvPr>
            <p:ph type="sldNum" sz="quarter" idx="12"/>
          </p:nvPr>
        </p:nvSpPr>
        <p:spPr>
          <a:ln/>
        </p:spPr>
        <p:txBody>
          <a:bodyPr/>
          <a:lstStyle>
            <a:lvl1pPr>
              <a:defRPr/>
            </a:lvl1pPr>
          </a:lstStyle>
          <a:p>
            <a:fld id="{6A57CD8F-DCEF-4618-AE92-52501F00DCE0}" type="slidenum">
              <a:rPr lang="en-GB" altLang="en-US"/>
              <a:pPr/>
              <a:t>‹#›</a:t>
            </a:fld>
            <a:endParaRPr lang="en-GB" altLang="en-US"/>
          </a:p>
        </p:txBody>
      </p:sp>
    </p:spTree>
    <p:extLst>
      <p:ext uri="{BB962C8B-B14F-4D97-AF65-F5344CB8AC3E}">
        <p14:creationId xmlns:p14="http://schemas.microsoft.com/office/powerpoint/2010/main" val="1218821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495A2F73-C9FD-4A9C-B8F6-26740FFADF34}"/>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xmlns="" id="{33A7804E-001D-4E11-86C7-C6D06266410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xmlns="" id="{4780BB5D-6D58-4739-8A7F-A5CC292482BF}"/>
              </a:ext>
            </a:extLst>
          </p:cNvPr>
          <p:cNvSpPr>
            <a:spLocks noGrp="1" noChangeArrowheads="1"/>
          </p:cNvSpPr>
          <p:nvPr>
            <p:ph type="sldNum" sz="quarter" idx="12"/>
          </p:nvPr>
        </p:nvSpPr>
        <p:spPr>
          <a:ln/>
        </p:spPr>
        <p:txBody>
          <a:bodyPr/>
          <a:lstStyle>
            <a:lvl1pPr>
              <a:defRPr/>
            </a:lvl1pPr>
          </a:lstStyle>
          <a:p>
            <a:fld id="{2C18ACF4-A241-4F32-A7DF-E2D5F3E1BE14}" type="slidenum">
              <a:rPr lang="en-GB" altLang="en-US"/>
              <a:pPr/>
              <a:t>‹#›</a:t>
            </a:fld>
            <a:endParaRPr lang="en-GB" altLang="en-US"/>
          </a:p>
        </p:txBody>
      </p:sp>
    </p:spTree>
    <p:extLst>
      <p:ext uri="{BB962C8B-B14F-4D97-AF65-F5344CB8AC3E}">
        <p14:creationId xmlns:p14="http://schemas.microsoft.com/office/powerpoint/2010/main" val="1678569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2590DC9F-2805-4179-8C38-F5EB145729C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xmlns="" id="{02FBC29A-FA25-4B7B-95EB-0268F52840C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xmlns="" id="{19628A16-8920-49D3-8820-8372D581D3DA}"/>
              </a:ext>
            </a:extLst>
          </p:cNvPr>
          <p:cNvSpPr>
            <a:spLocks noGrp="1" noChangeArrowheads="1"/>
          </p:cNvSpPr>
          <p:nvPr>
            <p:ph type="sldNum" sz="quarter" idx="12"/>
          </p:nvPr>
        </p:nvSpPr>
        <p:spPr>
          <a:ln/>
        </p:spPr>
        <p:txBody>
          <a:bodyPr/>
          <a:lstStyle>
            <a:lvl1pPr>
              <a:defRPr/>
            </a:lvl1pPr>
          </a:lstStyle>
          <a:p>
            <a:fld id="{D2A11029-08B8-4FBF-8753-DAF397348929}" type="slidenum">
              <a:rPr lang="en-GB" altLang="en-US"/>
              <a:pPr/>
              <a:t>‹#›</a:t>
            </a:fld>
            <a:endParaRPr lang="en-GB" altLang="en-US"/>
          </a:p>
        </p:txBody>
      </p:sp>
    </p:spTree>
    <p:extLst>
      <p:ext uri="{BB962C8B-B14F-4D97-AF65-F5344CB8AC3E}">
        <p14:creationId xmlns:p14="http://schemas.microsoft.com/office/powerpoint/2010/main" val="143691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xmlns="" id="{F28AEC7E-3BAA-408B-9878-71CC4526263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8">
            <a:extLst>
              <a:ext uri="{FF2B5EF4-FFF2-40B4-BE49-F238E27FC236}">
                <a16:creationId xmlns:a16="http://schemas.microsoft.com/office/drawing/2014/main" xmlns="" id="{A2988787-D429-44D7-92A2-9564430433E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9">
            <a:extLst>
              <a:ext uri="{FF2B5EF4-FFF2-40B4-BE49-F238E27FC236}">
                <a16:creationId xmlns:a16="http://schemas.microsoft.com/office/drawing/2014/main" xmlns="" id="{F4E0629F-68D7-44E8-B8E0-83875AEC2F42}"/>
              </a:ext>
            </a:extLst>
          </p:cNvPr>
          <p:cNvSpPr>
            <a:spLocks noGrp="1" noChangeArrowheads="1"/>
          </p:cNvSpPr>
          <p:nvPr>
            <p:ph type="sldNum" sz="quarter" idx="12"/>
          </p:nvPr>
        </p:nvSpPr>
        <p:spPr>
          <a:ln/>
        </p:spPr>
        <p:txBody>
          <a:bodyPr/>
          <a:lstStyle>
            <a:lvl1pPr>
              <a:defRPr/>
            </a:lvl1pPr>
          </a:lstStyle>
          <a:p>
            <a:fld id="{0800043C-685B-481D-96D4-5446EC8660C9}" type="slidenum">
              <a:rPr lang="en-GB" altLang="en-US"/>
              <a:pPr/>
              <a:t>‹#›</a:t>
            </a:fld>
            <a:endParaRPr lang="en-GB" altLang="en-US"/>
          </a:p>
        </p:txBody>
      </p:sp>
    </p:spTree>
    <p:extLst>
      <p:ext uri="{BB962C8B-B14F-4D97-AF65-F5344CB8AC3E}">
        <p14:creationId xmlns:p14="http://schemas.microsoft.com/office/powerpoint/2010/main" val="1816187176"/>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FB9EE67-B548-44C5-8D3A-67ED8FBAC1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xmlns="" id="{E9C7CE00-57FF-4B12-8AF2-0D70473EA86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xmlns="" id="{D95271D4-B632-426D-BA7A-CE428F2D5592}"/>
              </a:ext>
            </a:extLst>
          </p:cNvPr>
          <p:cNvSpPr>
            <a:spLocks noGrp="1" noChangeArrowheads="1"/>
          </p:cNvSpPr>
          <p:nvPr>
            <p:ph type="sldNum" sz="quarter" idx="12"/>
          </p:nvPr>
        </p:nvSpPr>
        <p:spPr>
          <a:ln/>
        </p:spPr>
        <p:txBody>
          <a:bodyPr/>
          <a:lstStyle>
            <a:lvl1pPr>
              <a:defRPr/>
            </a:lvl1pPr>
          </a:lstStyle>
          <a:p>
            <a:fld id="{3907063D-113F-419C-9767-0845CCCE9C61}" type="slidenum">
              <a:rPr lang="en-GB" altLang="en-US"/>
              <a:pPr/>
              <a:t>‹#›</a:t>
            </a:fld>
            <a:endParaRPr lang="en-GB" altLang="en-US"/>
          </a:p>
        </p:txBody>
      </p:sp>
    </p:spTree>
    <p:extLst>
      <p:ext uri="{BB962C8B-B14F-4D97-AF65-F5344CB8AC3E}">
        <p14:creationId xmlns:p14="http://schemas.microsoft.com/office/powerpoint/2010/main" val="1488086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xmlns="" id="{74C1F8E6-FF02-4DE4-90BB-E3FAE525026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4E5F61E6-9981-46C4-8ADB-37B0C5C9C33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5478267B-D8A4-4D4C-9E9D-7E8D8E968769}"/>
              </a:ext>
            </a:extLst>
          </p:cNvPr>
          <p:cNvSpPr>
            <a:spLocks noGrp="1" noChangeArrowheads="1"/>
          </p:cNvSpPr>
          <p:nvPr>
            <p:ph type="sldNum" sz="quarter" idx="12"/>
          </p:nvPr>
        </p:nvSpPr>
        <p:spPr>
          <a:ln/>
        </p:spPr>
        <p:txBody>
          <a:bodyPr/>
          <a:lstStyle>
            <a:lvl1pPr>
              <a:defRPr/>
            </a:lvl1pPr>
          </a:lstStyle>
          <a:p>
            <a:fld id="{0A50D59B-BFC8-4A6A-A9F3-4B83344794A0}" type="slidenum">
              <a:rPr lang="en-GB" altLang="en-US"/>
              <a:pPr/>
              <a:t>‹#›</a:t>
            </a:fld>
            <a:endParaRPr lang="en-GB" altLang="en-US"/>
          </a:p>
        </p:txBody>
      </p:sp>
    </p:spTree>
    <p:extLst>
      <p:ext uri="{BB962C8B-B14F-4D97-AF65-F5344CB8AC3E}">
        <p14:creationId xmlns:p14="http://schemas.microsoft.com/office/powerpoint/2010/main" val="165392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xmlns="" id="{E17E2215-AB49-431F-A78C-E210599219D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399908A4-E2F1-4EF0-B6EF-88726FB7D5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54C0D7A8-31C5-4BB0-A071-B80B986CC143}"/>
              </a:ext>
            </a:extLst>
          </p:cNvPr>
          <p:cNvSpPr>
            <a:spLocks noGrp="1" noChangeArrowheads="1"/>
          </p:cNvSpPr>
          <p:nvPr>
            <p:ph type="sldNum" sz="quarter" idx="12"/>
          </p:nvPr>
        </p:nvSpPr>
        <p:spPr>
          <a:ln/>
        </p:spPr>
        <p:txBody>
          <a:bodyPr/>
          <a:lstStyle>
            <a:lvl1pPr>
              <a:defRPr/>
            </a:lvl1pPr>
          </a:lstStyle>
          <a:p>
            <a:fld id="{5CB66A87-87C3-4F34-8B27-A88838A37D45}" type="slidenum">
              <a:rPr lang="en-GB" altLang="en-US"/>
              <a:pPr/>
              <a:t>‹#›</a:t>
            </a:fld>
            <a:endParaRPr lang="en-GB" altLang="en-US"/>
          </a:p>
        </p:txBody>
      </p:sp>
    </p:spTree>
    <p:extLst>
      <p:ext uri="{BB962C8B-B14F-4D97-AF65-F5344CB8AC3E}">
        <p14:creationId xmlns:p14="http://schemas.microsoft.com/office/powerpoint/2010/main" val="172220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xmlns="" id="{EE2F1BCE-DD55-44E6-9FB0-427F0168476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8">
            <a:extLst>
              <a:ext uri="{FF2B5EF4-FFF2-40B4-BE49-F238E27FC236}">
                <a16:creationId xmlns:a16="http://schemas.microsoft.com/office/drawing/2014/main" xmlns="" id="{B2300C8D-2116-4EAF-A1B1-40686D1B0BE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9">
            <a:extLst>
              <a:ext uri="{FF2B5EF4-FFF2-40B4-BE49-F238E27FC236}">
                <a16:creationId xmlns:a16="http://schemas.microsoft.com/office/drawing/2014/main" xmlns="" id="{42FFD68B-76A6-43A3-BFF0-90D24E7E4BFD}"/>
              </a:ext>
            </a:extLst>
          </p:cNvPr>
          <p:cNvSpPr>
            <a:spLocks noGrp="1" noChangeArrowheads="1"/>
          </p:cNvSpPr>
          <p:nvPr>
            <p:ph type="sldNum" sz="quarter" idx="12"/>
          </p:nvPr>
        </p:nvSpPr>
        <p:spPr>
          <a:ln/>
        </p:spPr>
        <p:txBody>
          <a:bodyPr/>
          <a:lstStyle>
            <a:lvl1pPr>
              <a:defRPr/>
            </a:lvl1pPr>
          </a:lstStyle>
          <a:p>
            <a:fld id="{86BE3480-5EC5-46A8-A8A6-FF84A7EE8D7E}" type="slidenum">
              <a:rPr lang="en-GB" altLang="en-US"/>
              <a:pPr/>
              <a:t>‹#›</a:t>
            </a:fld>
            <a:endParaRPr lang="en-GB" altLang="en-US"/>
          </a:p>
        </p:txBody>
      </p:sp>
    </p:spTree>
    <p:extLst>
      <p:ext uri="{BB962C8B-B14F-4D97-AF65-F5344CB8AC3E}">
        <p14:creationId xmlns:p14="http://schemas.microsoft.com/office/powerpoint/2010/main" val="73503356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a:extLst>
              <a:ext uri="{FF2B5EF4-FFF2-40B4-BE49-F238E27FC236}">
                <a16:creationId xmlns:a16="http://schemas.microsoft.com/office/drawing/2014/main" xmlns="" id="{FA7F2950-56B1-4986-AF31-A95652EF9A2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8">
            <a:extLst>
              <a:ext uri="{FF2B5EF4-FFF2-40B4-BE49-F238E27FC236}">
                <a16:creationId xmlns:a16="http://schemas.microsoft.com/office/drawing/2014/main" xmlns="" id="{22107B8D-835E-4EBB-AE38-65CE1EE669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9">
            <a:extLst>
              <a:ext uri="{FF2B5EF4-FFF2-40B4-BE49-F238E27FC236}">
                <a16:creationId xmlns:a16="http://schemas.microsoft.com/office/drawing/2014/main" xmlns="" id="{5F6D21C7-AF30-471D-A246-055B09B7DAFA}"/>
              </a:ext>
            </a:extLst>
          </p:cNvPr>
          <p:cNvSpPr>
            <a:spLocks noGrp="1" noChangeArrowheads="1"/>
          </p:cNvSpPr>
          <p:nvPr>
            <p:ph type="sldNum" sz="quarter" idx="12"/>
          </p:nvPr>
        </p:nvSpPr>
        <p:spPr>
          <a:ln/>
        </p:spPr>
        <p:txBody>
          <a:bodyPr/>
          <a:lstStyle>
            <a:lvl1pPr>
              <a:defRPr/>
            </a:lvl1pPr>
          </a:lstStyle>
          <a:p>
            <a:fld id="{923AE21A-5CEC-4994-98AC-2D718BD13E93}" type="slidenum">
              <a:rPr lang="en-GB" altLang="en-US"/>
              <a:pPr/>
              <a:t>‹#›</a:t>
            </a:fld>
            <a:endParaRPr lang="en-GB" altLang="en-US"/>
          </a:p>
        </p:txBody>
      </p:sp>
    </p:spTree>
    <p:extLst>
      <p:ext uri="{BB962C8B-B14F-4D97-AF65-F5344CB8AC3E}">
        <p14:creationId xmlns:p14="http://schemas.microsoft.com/office/powerpoint/2010/main" val="368509616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a:extLst>
              <a:ext uri="{FF2B5EF4-FFF2-40B4-BE49-F238E27FC236}">
                <a16:creationId xmlns:a16="http://schemas.microsoft.com/office/drawing/2014/main" xmlns="" id="{6725F7F4-6B1B-4D75-AFB5-16D38EA8405E}"/>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xmlns="" id="{B5BC5C1A-7FE2-4910-98C2-1203833C79C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9">
            <a:extLst>
              <a:ext uri="{FF2B5EF4-FFF2-40B4-BE49-F238E27FC236}">
                <a16:creationId xmlns:a16="http://schemas.microsoft.com/office/drawing/2014/main" xmlns="" id="{A00F56FE-5921-436B-9B51-3ED2B0411C8F}"/>
              </a:ext>
            </a:extLst>
          </p:cNvPr>
          <p:cNvSpPr>
            <a:spLocks noGrp="1" noChangeArrowheads="1"/>
          </p:cNvSpPr>
          <p:nvPr>
            <p:ph type="sldNum" sz="quarter" idx="12"/>
          </p:nvPr>
        </p:nvSpPr>
        <p:spPr>
          <a:ln/>
        </p:spPr>
        <p:txBody>
          <a:bodyPr/>
          <a:lstStyle>
            <a:lvl1pPr>
              <a:defRPr/>
            </a:lvl1pPr>
          </a:lstStyle>
          <a:p>
            <a:fld id="{90B9293D-299D-4038-BC86-069E602BAA9F}" type="slidenum">
              <a:rPr lang="en-GB" altLang="en-US"/>
              <a:pPr/>
              <a:t>‹#›</a:t>
            </a:fld>
            <a:endParaRPr lang="en-GB" altLang="en-US"/>
          </a:p>
        </p:txBody>
      </p:sp>
    </p:spTree>
    <p:extLst>
      <p:ext uri="{BB962C8B-B14F-4D97-AF65-F5344CB8AC3E}">
        <p14:creationId xmlns:p14="http://schemas.microsoft.com/office/powerpoint/2010/main" val="195816674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7">
            <a:extLst>
              <a:ext uri="{FF2B5EF4-FFF2-40B4-BE49-F238E27FC236}">
                <a16:creationId xmlns:a16="http://schemas.microsoft.com/office/drawing/2014/main" xmlns="" id="{8638DFCE-9D7F-4214-9382-C0D06EC35648}"/>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8">
            <a:extLst>
              <a:ext uri="{FF2B5EF4-FFF2-40B4-BE49-F238E27FC236}">
                <a16:creationId xmlns:a16="http://schemas.microsoft.com/office/drawing/2014/main" xmlns="" id="{C5A67C85-1FCE-42A5-98B6-12B8C7DDFE4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9">
            <a:extLst>
              <a:ext uri="{FF2B5EF4-FFF2-40B4-BE49-F238E27FC236}">
                <a16:creationId xmlns:a16="http://schemas.microsoft.com/office/drawing/2014/main" xmlns="" id="{A80D2A94-16E1-4E18-BDCF-59D2F80628A1}"/>
              </a:ext>
            </a:extLst>
          </p:cNvPr>
          <p:cNvSpPr>
            <a:spLocks noGrp="1" noChangeArrowheads="1"/>
          </p:cNvSpPr>
          <p:nvPr>
            <p:ph type="sldNum" sz="quarter" idx="12"/>
          </p:nvPr>
        </p:nvSpPr>
        <p:spPr>
          <a:ln/>
        </p:spPr>
        <p:txBody>
          <a:bodyPr/>
          <a:lstStyle>
            <a:lvl1pPr>
              <a:defRPr/>
            </a:lvl1pPr>
          </a:lstStyle>
          <a:p>
            <a:fld id="{42761D14-1126-4617-9148-518067CED269}" type="slidenum">
              <a:rPr lang="en-GB" altLang="en-US"/>
              <a:pPr/>
              <a:t>‹#›</a:t>
            </a:fld>
            <a:endParaRPr lang="en-GB" altLang="en-US"/>
          </a:p>
        </p:txBody>
      </p:sp>
    </p:spTree>
    <p:extLst>
      <p:ext uri="{BB962C8B-B14F-4D97-AF65-F5344CB8AC3E}">
        <p14:creationId xmlns:p14="http://schemas.microsoft.com/office/powerpoint/2010/main" val="123290177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xmlns="" id="{30ED0B7E-0CBA-4068-B250-488358C2F572}"/>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8">
            <a:extLst>
              <a:ext uri="{FF2B5EF4-FFF2-40B4-BE49-F238E27FC236}">
                <a16:creationId xmlns:a16="http://schemas.microsoft.com/office/drawing/2014/main" xmlns="" id="{BA085B62-35AB-4A84-9D03-D4DFBCE8DB3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9">
            <a:extLst>
              <a:ext uri="{FF2B5EF4-FFF2-40B4-BE49-F238E27FC236}">
                <a16:creationId xmlns:a16="http://schemas.microsoft.com/office/drawing/2014/main" xmlns="" id="{76EDA814-94EC-47D4-8780-AE57C2C74014}"/>
              </a:ext>
            </a:extLst>
          </p:cNvPr>
          <p:cNvSpPr>
            <a:spLocks noGrp="1" noChangeArrowheads="1"/>
          </p:cNvSpPr>
          <p:nvPr>
            <p:ph type="sldNum" sz="quarter" idx="12"/>
          </p:nvPr>
        </p:nvSpPr>
        <p:spPr>
          <a:ln/>
        </p:spPr>
        <p:txBody>
          <a:bodyPr/>
          <a:lstStyle>
            <a:lvl1pPr>
              <a:defRPr/>
            </a:lvl1pPr>
          </a:lstStyle>
          <a:p>
            <a:fld id="{679FA0BE-B0E8-458A-A708-CB6AD2DFAF5D}" type="slidenum">
              <a:rPr lang="en-GB" altLang="en-US"/>
              <a:pPr/>
              <a:t>‹#›</a:t>
            </a:fld>
            <a:endParaRPr lang="en-GB" altLang="en-US"/>
          </a:p>
        </p:txBody>
      </p:sp>
    </p:spTree>
    <p:extLst>
      <p:ext uri="{BB962C8B-B14F-4D97-AF65-F5344CB8AC3E}">
        <p14:creationId xmlns:p14="http://schemas.microsoft.com/office/powerpoint/2010/main" val="89764671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xmlns="" id="{E883DB97-FAC1-4AA7-8F28-ECDC8929847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8">
            <a:extLst>
              <a:ext uri="{FF2B5EF4-FFF2-40B4-BE49-F238E27FC236}">
                <a16:creationId xmlns:a16="http://schemas.microsoft.com/office/drawing/2014/main" xmlns="" id="{D1EC18AF-CD6A-4117-B062-508693DEA56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9">
            <a:extLst>
              <a:ext uri="{FF2B5EF4-FFF2-40B4-BE49-F238E27FC236}">
                <a16:creationId xmlns:a16="http://schemas.microsoft.com/office/drawing/2014/main" xmlns="" id="{A9656276-45E0-49E5-9006-1F2599821677}"/>
              </a:ext>
            </a:extLst>
          </p:cNvPr>
          <p:cNvSpPr>
            <a:spLocks noGrp="1" noChangeArrowheads="1"/>
          </p:cNvSpPr>
          <p:nvPr>
            <p:ph type="sldNum" sz="quarter" idx="12"/>
          </p:nvPr>
        </p:nvSpPr>
        <p:spPr>
          <a:ln/>
        </p:spPr>
        <p:txBody>
          <a:bodyPr/>
          <a:lstStyle>
            <a:lvl1pPr>
              <a:defRPr/>
            </a:lvl1pPr>
          </a:lstStyle>
          <a:p>
            <a:fld id="{FD04D5EB-22DD-4A94-A7F8-813543E215D2}" type="slidenum">
              <a:rPr lang="en-GB" altLang="en-US"/>
              <a:pPr/>
              <a:t>‹#›</a:t>
            </a:fld>
            <a:endParaRPr lang="en-GB" altLang="en-US"/>
          </a:p>
        </p:txBody>
      </p:sp>
    </p:spTree>
    <p:extLst>
      <p:ext uri="{BB962C8B-B14F-4D97-AF65-F5344CB8AC3E}">
        <p14:creationId xmlns:p14="http://schemas.microsoft.com/office/powerpoint/2010/main" val="150409928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xmlns="" id="{D1648AA6-F7B0-4D23-8FDE-0E43F6BB81E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8">
            <a:extLst>
              <a:ext uri="{FF2B5EF4-FFF2-40B4-BE49-F238E27FC236}">
                <a16:creationId xmlns:a16="http://schemas.microsoft.com/office/drawing/2014/main" xmlns="" id="{97C516B5-8535-420F-BE1E-9FCF4EF8566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9">
            <a:extLst>
              <a:ext uri="{FF2B5EF4-FFF2-40B4-BE49-F238E27FC236}">
                <a16:creationId xmlns:a16="http://schemas.microsoft.com/office/drawing/2014/main" xmlns="" id="{35DBF71A-FCFA-4462-B283-341175DC9A98}"/>
              </a:ext>
            </a:extLst>
          </p:cNvPr>
          <p:cNvSpPr>
            <a:spLocks noGrp="1" noChangeArrowheads="1"/>
          </p:cNvSpPr>
          <p:nvPr>
            <p:ph type="sldNum" sz="quarter" idx="12"/>
          </p:nvPr>
        </p:nvSpPr>
        <p:spPr>
          <a:ln/>
        </p:spPr>
        <p:txBody>
          <a:bodyPr/>
          <a:lstStyle>
            <a:lvl1pPr>
              <a:defRPr/>
            </a:lvl1pPr>
          </a:lstStyle>
          <a:p>
            <a:fld id="{334D0CB1-FC2E-4ED8-B78D-8DC89780D8E8}" type="slidenum">
              <a:rPr lang="en-GB" altLang="en-US"/>
              <a:pPr/>
              <a:t>‹#›</a:t>
            </a:fld>
            <a:endParaRPr lang="en-GB" altLang="en-US"/>
          </a:p>
        </p:txBody>
      </p:sp>
    </p:spTree>
    <p:extLst>
      <p:ext uri="{BB962C8B-B14F-4D97-AF65-F5344CB8AC3E}">
        <p14:creationId xmlns:p14="http://schemas.microsoft.com/office/powerpoint/2010/main" val="30196898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xmlns="" id="{86BE7885-35C4-461E-ADF7-4EAF15C5FFB5}"/>
              </a:ext>
            </a:extLst>
          </p:cNvPr>
          <p:cNvGrpSpPr>
            <a:grpSpLocks/>
          </p:cNvGrpSpPr>
          <p:nvPr/>
        </p:nvGrpSpPr>
        <p:grpSpPr bwMode="auto">
          <a:xfrm>
            <a:off x="0" y="0"/>
            <a:ext cx="2667000" cy="6858000"/>
            <a:chOff x="0" y="0"/>
            <a:chExt cx="1680" cy="4320"/>
          </a:xfrm>
        </p:grpSpPr>
        <p:sp>
          <p:nvSpPr>
            <p:cNvPr id="4099" name="Rectangle 3">
              <a:extLst>
                <a:ext uri="{FF2B5EF4-FFF2-40B4-BE49-F238E27FC236}">
                  <a16:creationId xmlns:a16="http://schemas.microsoft.com/office/drawing/2014/main" xmlns="" id="{F0E73A32-E348-414E-A92F-73BCC341BBE9}"/>
                </a:ext>
              </a:extLst>
            </p:cNvPr>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atin typeface="Arial" charset="0"/>
                <a:cs typeface="Arial" charset="0"/>
              </a:endParaRPr>
            </a:p>
          </p:txBody>
        </p:sp>
        <p:pic>
          <p:nvPicPr>
            <p:cNvPr id="1033" name="Picture 4" descr="slidemaster_med3">
              <a:extLst>
                <a:ext uri="{FF2B5EF4-FFF2-40B4-BE49-F238E27FC236}">
                  <a16:creationId xmlns:a16="http://schemas.microsoft.com/office/drawing/2014/main" xmlns="" id="{FADF79DD-8391-4A9A-9436-C7B74E6767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Rectangle 5">
            <a:extLst>
              <a:ext uri="{FF2B5EF4-FFF2-40B4-BE49-F238E27FC236}">
                <a16:creationId xmlns:a16="http://schemas.microsoft.com/office/drawing/2014/main" xmlns="" id="{DAB93FC8-29F9-4AC6-84A6-1557444845EF}"/>
              </a:ext>
            </a:extLst>
          </p:cNvPr>
          <p:cNvSpPr>
            <a:spLocks noGrp="1" noChangeArrowheads="1"/>
          </p:cNvSpPr>
          <p:nvPr>
            <p:ph type="title"/>
          </p:nvPr>
        </p:nvSpPr>
        <p:spPr bwMode="auto">
          <a:xfrm>
            <a:off x="2438400" y="228600"/>
            <a:ext cx="6400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4102" name="Rectangle 6">
            <a:extLst>
              <a:ext uri="{FF2B5EF4-FFF2-40B4-BE49-F238E27FC236}">
                <a16:creationId xmlns:a16="http://schemas.microsoft.com/office/drawing/2014/main" xmlns="" id="{0F11B40F-0C83-4659-93AD-ADA249287D6D}"/>
              </a:ext>
            </a:extLst>
          </p:cNvPr>
          <p:cNvSpPr>
            <a:spLocks noGrp="1" noChangeArrowheads="1"/>
          </p:cNvSpPr>
          <p:nvPr>
            <p:ph type="body" idx="1"/>
          </p:nvPr>
        </p:nvSpPr>
        <p:spPr bwMode="auto">
          <a:xfrm>
            <a:off x="2438400" y="1600200"/>
            <a:ext cx="6400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3" name="Rectangle 7">
            <a:extLst>
              <a:ext uri="{FF2B5EF4-FFF2-40B4-BE49-F238E27FC236}">
                <a16:creationId xmlns:a16="http://schemas.microsoft.com/office/drawing/2014/main" xmlns="" id="{B51E5449-8FCE-4361-9831-35B90423AA39}"/>
              </a:ext>
            </a:extLst>
          </p:cNvPr>
          <p:cNvSpPr>
            <a:spLocks noGrp="1" noChangeArrowheads="1"/>
          </p:cNvSpPr>
          <p:nvPr>
            <p:ph type="dt" sz="half" idx="2"/>
          </p:nvPr>
        </p:nvSpPr>
        <p:spPr bwMode="auto">
          <a:xfrm>
            <a:off x="152400" y="6248400"/>
            <a:ext cx="1901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latin typeface="Arial" charset="0"/>
                <a:cs typeface="Arial" charset="0"/>
              </a:defRPr>
            </a:lvl1pPr>
          </a:lstStyle>
          <a:p>
            <a:pPr>
              <a:defRPr/>
            </a:pPr>
            <a:endParaRPr lang="en-GB"/>
          </a:p>
        </p:txBody>
      </p:sp>
      <p:sp>
        <p:nvSpPr>
          <p:cNvPr id="4104" name="Rectangle 8">
            <a:extLst>
              <a:ext uri="{FF2B5EF4-FFF2-40B4-BE49-F238E27FC236}">
                <a16:creationId xmlns:a16="http://schemas.microsoft.com/office/drawing/2014/main" xmlns="" id="{9A28EAE7-0456-4733-8457-AF3E4C12F04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latin typeface="Arial" charset="0"/>
                <a:cs typeface="Arial" charset="0"/>
              </a:defRPr>
            </a:lvl1pPr>
          </a:lstStyle>
          <a:p>
            <a:pPr>
              <a:defRPr/>
            </a:pPr>
            <a:endParaRPr lang="en-GB"/>
          </a:p>
        </p:txBody>
      </p:sp>
      <p:sp>
        <p:nvSpPr>
          <p:cNvPr id="4105" name="Rectangle 9">
            <a:extLst>
              <a:ext uri="{FF2B5EF4-FFF2-40B4-BE49-F238E27FC236}">
                <a16:creationId xmlns:a16="http://schemas.microsoft.com/office/drawing/2014/main" xmlns="" id="{20212D03-896E-47EF-8B63-4B1BE9624A6B}"/>
              </a:ext>
            </a:extLst>
          </p:cNvPr>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defRPr>
            </a:lvl1pPr>
          </a:lstStyle>
          <a:p>
            <a:fld id="{29CD69B2-8F0F-4525-87EF-6BCF9F04A59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007"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C411E162-28FB-4078-A2B1-85C7D10763E3}"/>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43" name="Rectangle 3">
            <a:extLst>
              <a:ext uri="{FF2B5EF4-FFF2-40B4-BE49-F238E27FC236}">
                <a16:creationId xmlns:a16="http://schemas.microsoft.com/office/drawing/2014/main" xmlns="" id="{36E40723-1B40-439F-9542-D9FCEC3B7C84}"/>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a:extLst>
              <a:ext uri="{FF2B5EF4-FFF2-40B4-BE49-F238E27FC236}">
                <a16:creationId xmlns:a16="http://schemas.microsoft.com/office/drawing/2014/main" xmlns="" id="{1CA1E12B-D484-4F31-A49B-5A219E4F9C9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en-GB"/>
          </a:p>
        </p:txBody>
      </p:sp>
      <p:sp>
        <p:nvSpPr>
          <p:cNvPr id="10245" name="Rectangle 5">
            <a:extLst>
              <a:ext uri="{FF2B5EF4-FFF2-40B4-BE49-F238E27FC236}">
                <a16:creationId xmlns:a16="http://schemas.microsoft.com/office/drawing/2014/main" xmlns="" id="{CDB0E5DD-7C4B-4FFA-8A9C-5CC168B8452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GB"/>
          </a:p>
        </p:txBody>
      </p:sp>
      <p:sp>
        <p:nvSpPr>
          <p:cNvPr id="10246" name="Rectangle 6">
            <a:extLst>
              <a:ext uri="{FF2B5EF4-FFF2-40B4-BE49-F238E27FC236}">
                <a16:creationId xmlns:a16="http://schemas.microsoft.com/office/drawing/2014/main" xmlns="" id="{91144C9E-9E49-436F-A7AB-EAE228BA279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1A07173D-E421-4BE3-A8C9-C73E46BA9793}"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4008"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imgres?imgurl=http://www.cwcboe.org/jchs/lib/jchs/curriculum.jpg&amp;imgrefurl=http://www.cwcboe.org/jchs/&amp;usg=__t959lHENe1-hXDZXnTp7j9VIzKc=&amp;h=314&amp;w=300&amp;sz=39&amp;hl=en&amp;start=11&amp;zoom=1&amp;um=1&amp;itbs=1&amp;tbnid=VRjPQFWmnK1SUM:&amp;tbnh=117&amp;tbnw=112&amp;prev=/images?q%3Dcurriculum%26um%3D1%26hl%3Den%26sa%3DN%26rlz%3D1T4GGIE_enGB376GB384%26tbs%3Disch:1" TargetMode="External"/><Relationship Id="rId2" Type="http://schemas.openxmlformats.org/officeDocument/2006/relationships/hyperlink" Target="https://st-johns-cofe-va-primary-school-cliviger.secure-primarysite.net/" TargetMode="Externa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uk/url?sa=i&amp;rct=j&amp;q=&amp;esrc=s&amp;frm=1&amp;source=images&amp;cd=&amp;cad=rja&amp;docid=WSKauzeicC-FFM&amp;tbnid=rURlt4Z386-8KM:&amp;ved=0CAUQjRw&amp;url=http://leisurecommunities.co.za/gardenrout/thank-you-to-all-my-readers/&amp;ei=-2ovUo2uGKOn0QXVxIGoCw&amp;bvm=bv.51773540,d.ZG4&amp;psig=AFQjCNEs6IniCs7iJ9N3IiQQZF8gzmmw3g&amp;ust=1378925677204715"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uk/url?sa=i&amp;rct=j&amp;q=&amp;esrc=s&amp;frm=1&amp;source=images&amp;cd=&amp;cad=rja&amp;docid=VQy3UEoMpqsP-M&amp;tbnid=3DrYqNBAZVqwiM:&amp;ved=0CAUQjRw&amp;url=http://matthew-arnold.tmp.synergy-learning.com/course/category.php?id%3D194&amp;ei=DmUvUq2BO-Oq0QXYt4CIDw&amp;bvm=bv.51773540,d.ZGU&amp;psig=AFQjCNGApsWimQEgx2h_vHHCoddz41HTrQ&amp;ust=1378924147487010"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co.uk/url?sa=i&amp;rct=j&amp;q=&amp;esrc=s&amp;frm=1&amp;source=images&amp;cd=&amp;cad=rja&amp;docid=FcgEtym2-FzBlM&amp;tbnid=ajy9DLmAIIdPNM:&amp;ved=0CAUQjRw&amp;url=http://www.bubblews.com/news/1027463-homework&amp;ei=bmUvUrXiKufA0QWq_YHQCA&amp;bvm=bv.51773540,d.ZGU&amp;psig=AFQjCNEugvgwP4rnTgS9jw_t4RIimhdnKA&amp;ust=1378924256053582"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uk/imgres?imgurl=http://www.tutorfi.com/wordpress/wp-content/uploads/child-with-parents-reading.jpg&amp;imgrefurl=http://www.tutorfi.com/wordpress/index.php/a-reading-strategy-that-works-anticipationreaction-guides&amp;usg=__zfX7PuB3CllBSbJq3y3Z2QwtK_U=&amp;h=300&amp;w=400&amp;sz=191&amp;hl=en&amp;start=31&amp;zoom=1&amp;um=1&amp;itbs=1&amp;tbnid=QDY4V8CiFdGsEM:&amp;tbnh=93&amp;tbnw=124&amp;prev=/images?q%3Dreading%2Bat%2Bhome%2Bwith%2Bparents%26start%3D20%26um%3D1%26hl%3Den%26sa%3DN%26rlz%3D1T4RNTN_enGB357GB375%26ndsp%3D20%26tbs%3Disch:1"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www.thinkuknow.co.uk/5_7/"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C2322F93-B429-4CD5-8DD9-6B3855B04CCB}"/>
              </a:ext>
            </a:extLst>
          </p:cNvPr>
          <p:cNvSpPr>
            <a:spLocks noGrp="1" noChangeArrowheads="1"/>
          </p:cNvSpPr>
          <p:nvPr>
            <p:ph type="ctrTitle"/>
          </p:nvPr>
        </p:nvSpPr>
        <p:spPr>
          <a:xfrm>
            <a:off x="838200" y="476250"/>
            <a:ext cx="7620000" cy="2952750"/>
          </a:xfrm>
        </p:spPr>
        <p:txBody>
          <a:bodyPr/>
          <a:lstStyle/>
          <a:p>
            <a:pPr eaLnBrk="1" hangingPunct="1">
              <a:defRPr/>
            </a:pPr>
            <a:r>
              <a:rPr lang="en-GB" altLang="en-US" sz="4800" dirty="0"/>
              <a:t>Meet the Teacher</a:t>
            </a:r>
            <a:br>
              <a:rPr lang="en-GB" altLang="en-US" sz="4800" dirty="0"/>
            </a:br>
            <a:r>
              <a:rPr lang="en-GB" altLang="en-US" sz="4800" dirty="0"/>
              <a:t>and Curriculum Information</a:t>
            </a:r>
            <a:br>
              <a:rPr lang="en-GB" altLang="en-US" sz="4800" dirty="0"/>
            </a:br>
            <a:r>
              <a:rPr lang="en-GB" altLang="en-US" sz="4800" dirty="0"/>
              <a:t>for Year 1!</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0EFB9480-3754-4A4D-A972-BB35F8872F9A}"/>
              </a:ext>
            </a:extLst>
          </p:cNvPr>
          <p:cNvSpPr>
            <a:spLocks noGrp="1" noChangeArrowheads="1"/>
          </p:cNvSpPr>
          <p:nvPr>
            <p:ph type="title"/>
          </p:nvPr>
        </p:nvSpPr>
        <p:spPr/>
        <p:txBody>
          <a:bodyPr/>
          <a:lstStyle/>
          <a:p>
            <a:pPr algn="ctr" eaLnBrk="1" hangingPunct="1">
              <a:defRPr/>
            </a:pPr>
            <a:r>
              <a:rPr lang="en-GB"/>
              <a:t>Curriculum Newsletter</a:t>
            </a:r>
          </a:p>
        </p:txBody>
      </p:sp>
      <p:sp>
        <p:nvSpPr>
          <p:cNvPr id="19459" name="Rectangle 3">
            <a:extLst>
              <a:ext uri="{FF2B5EF4-FFF2-40B4-BE49-F238E27FC236}">
                <a16:creationId xmlns:a16="http://schemas.microsoft.com/office/drawing/2014/main" xmlns="" id="{0BC35339-3149-4FEC-B66B-26C74B45E6E7}"/>
              </a:ext>
            </a:extLst>
          </p:cNvPr>
          <p:cNvSpPr>
            <a:spLocks noGrp="1" noChangeArrowheads="1"/>
          </p:cNvSpPr>
          <p:nvPr>
            <p:ph type="body" idx="1"/>
          </p:nvPr>
        </p:nvSpPr>
        <p:spPr>
          <a:xfrm>
            <a:off x="3563888" y="1556792"/>
            <a:ext cx="5051425" cy="4548187"/>
          </a:xfrm>
        </p:spPr>
        <p:txBody>
          <a:bodyPr/>
          <a:lstStyle/>
          <a:p>
            <a:pPr eaLnBrk="1" hangingPunct="1">
              <a:defRPr/>
            </a:pPr>
            <a:r>
              <a:rPr lang="en-GB" altLang="en-US" sz="2800" dirty="0">
                <a:latin typeface="Comic Sans MS" pitchFamily="66" charset="0"/>
              </a:rPr>
              <a:t>Online termly with brief details of what the class will be covering that term.</a:t>
            </a:r>
          </a:p>
          <a:p>
            <a:pPr eaLnBrk="1" hangingPunct="1">
              <a:defRPr/>
            </a:pPr>
            <a:r>
              <a:rPr lang="en-GB" altLang="en-US" sz="2800" dirty="0">
                <a:latin typeface="Comic Sans MS" pitchFamily="66" charset="0"/>
              </a:rPr>
              <a:t>Weekly newsletter online.</a:t>
            </a:r>
          </a:p>
          <a:p>
            <a:pPr eaLnBrk="1" hangingPunct="1">
              <a:defRPr/>
            </a:pPr>
            <a:r>
              <a:rPr lang="en-GB" altLang="en-US" sz="2800" dirty="0">
                <a:latin typeface="Comic Sans MS" pitchFamily="66" charset="0"/>
              </a:rPr>
              <a:t>Check school website</a:t>
            </a:r>
          </a:p>
          <a:p>
            <a:pPr eaLnBrk="1" hangingPunct="1">
              <a:defRPr/>
            </a:pPr>
            <a:r>
              <a:rPr lang="en-GB" altLang="en-US" sz="1800" dirty="0">
                <a:latin typeface="Comic Sans MS" pitchFamily="66" charset="0"/>
                <a:hlinkClick r:id="rId2"/>
              </a:rPr>
              <a:t>https://st-johns-cofe-va-primary-school-cliviger.secure-primarysite.net/</a:t>
            </a:r>
            <a:endParaRPr lang="en-GB" altLang="en-US" sz="1800" dirty="0">
              <a:latin typeface="Comic Sans MS" pitchFamily="66" charset="0"/>
            </a:endParaRPr>
          </a:p>
          <a:p>
            <a:pPr eaLnBrk="1" hangingPunct="1">
              <a:defRPr/>
            </a:pPr>
            <a:r>
              <a:rPr lang="en-GB" altLang="en-US" sz="2800" dirty="0">
                <a:latin typeface="Comic Sans MS" pitchFamily="66" charset="0"/>
              </a:rPr>
              <a:t>Subject vocabulary maps available each half term on class webpage. </a:t>
            </a:r>
          </a:p>
        </p:txBody>
      </p:sp>
      <p:pic>
        <p:nvPicPr>
          <p:cNvPr id="17412" name="Picture 5" descr="curriculum">
            <a:hlinkClick r:id="rId3"/>
            <a:extLst>
              <a:ext uri="{FF2B5EF4-FFF2-40B4-BE49-F238E27FC236}">
                <a16:creationId xmlns:a16="http://schemas.microsoft.com/office/drawing/2014/main" xmlns="" id="{011D7E1F-9D81-41E6-ACC9-2DBDA41F1E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205038"/>
            <a:ext cx="23431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99C1B458-802B-4B23-8C69-6557B916F25D}"/>
              </a:ext>
            </a:extLst>
          </p:cNvPr>
          <p:cNvSpPr>
            <a:spLocks noGrp="1" noChangeArrowheads="1"/>
          </p:cNvSpPr>
          <p:nvPr>
            <p:ph type="title"/>
          </p:nvPr>
        </p:nvSpPr>
        <p:spPr/>
        <p:txBody>
          <a:bodyPr/>
          <a:lstStyle/>
          <a:p>
            <a:pPr algn="ctr" eaLnBrk="1" hangingPunct="1">
              <a:defRPr/>
            </a:pPr>
            <a:r>
              <a:rPr lang="en-GB"/>
              <a:t>PPA Arrangements</a:t>
            </a:r>
          </a:p>
        </p:txBody>
      </p:sp>
      <p:sp>
        <p:nvSpPr>
          <p:cNvPr id="22531" name="Rectangle 3">
            <a:extLst>
              <a:ext uri="{FF2B5EF4-FFF2-40B4-BE49-F238E27FC236}">
                <a16:creationId xmlns:a16="http://schemas.microsoft.com/office/drawing/2014/main" xmlns="" id="{891918E4-8588-42F5-876D-DD167A138033}"/>
              </a:ext>
            </a:extLst>
          </p:cNvPr>
          <p:cNvSpPr>
            <a:spLocks noGrp="1" noChangeArrowheads="1"/>
          </p:cNvSpPr>
          <p:nvPr>
            <p:ph type="body" idx="1"/>
          </p:nvPr>
        </p:nvSpPr>
        <p:spPr>
          <a:xfrm>
            <a:off x="3995738" y="1557338"/>
            <a:ext cx="4691062" cy="5040312"/>
          </a:xfrm>
        </p:spPr>
        <p:txBody>
          <a:bodyPr/>
          <a:lstStyle/>
          <a:p>
            <a:pPr eaLnBrk="1" hangingPunct="1">
              <a:defRPr/>
            </a:pPr>
            <a:r>
              <a:rPr lang="en-GB" altLang="en-US" sz="2800" dirty="0">
                <a:latin typeface="Comic Sans MS" pitchFamily="66" charset="0"/>
              </a:rPr>
              <a:t>On Monday afternoons the class will be taught by Miss Saunders whilst I am on PPA.</a:t>
            </a:r>
          </a:p>
        </p:txBody>
      </p:sp>
      <p:pic>
        <p:nvPicPr>
          <p:cNvPr id="18436" name="Picture 5" descr="teacher">
            <a:extLst>
              <a:ext uri="{FF2B5EF4-FFF2-40B4-BE49-F238E27FC236}">
                <a16:creationId xmlns:a16="http://schemas.microsoft.com/office/drawing/2014/main" xmlns="" id="{46203496-D966-493C-821A-E85AD816B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4209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68508579-E91B-4D2E-9347-210127EC05AB}"/>
              </a:ext>
            </a:extLst>
          </p:cNvPr>
          <p:cNvSpPr>
            <a:spLocks noGrp="1" noChangeArrowheads="1"/>
          </p:cNvSpPr>
          <p:nvPr>
            <p:ph type="title"/>
          </p:nvPr>
        </p:nvSpPr>
        <p:spPr/>
        <p:txBody>
          <a:bodyPr/>
          <a:lstStyle/>
          <a:p>
            <a:pPr eaLnBrk="1" hangingPunct="1">
              <a:defRPr/>
            </a:pPr>
            <a:r>
              <a:rPr lang="en-GB" dirty="0"/>
              <a:t>Emergency Contact Information</a:t>
            </a:r>
          </a:p>
        </p:txBody>
      </p:sp>
      <p:sp>
        <p:nvSpPr>
          <p:cNvPr id="20483" name="Rectangle 3">
            <a:extLst>
              <a:ext uri="{FF2B5EF4-FFF2-40B4-BE49-F238E27FC236}">
                <a16:creationId xmlns:a16="http://schemas.microsoft.com/office/drawing/2014/main" xmlns="" id="{216B174A-C10C-4E37-99DD-1919F9D21F55}"/>
              </a:ext>
            </a:extLst>
          </p:cNvPr>
          <p:cNvSpPr>
            <a:spLocks noGrp="1" noChangeArrowheads="1"/>
          </p:cNvSpPr>
          <p:nvPr>
            <p:ph type="body" idx="1"/>
          </p:nvPr>
        </p:nvSpPr>
        <p:spPr>
          <a:xfrm>
            <a:off x="3779838" y="1341438"/>
            <a:ext cx="4978400" cy="5113337"/>
          </a:xfrm>
        </p:spPr>
        <p:txBody>
          <a:bodyPr/>
          <a:lstStyle/>
          <a:p>
            <a:pPr marL="0" indent="0" eaLnBrk="1" hangingPunct="1">
              <a:lnSpc>
                <a:spcPct val="90000"/>
              </a:lnSpc>
              <a:buFontTx/>
              <a:buNone/>
              <a:defRPr/>
            </a:pPr>
            <a:endParaRPr lang="en-GB" altLang="en-US" sz="2800" dirty="0"/>
          </a:p>
          <a:p>
            <a:pPr marL="0" indent="0" eaLnBrk="1" hangingPunct="1">
              <a:lnSpc>
                <a:spcPct val="90000"/>
              </a:lnSpc>
              <a:defRPr/>
            </a:pPr>
            <a:r>
              <a:rPr lang="en-GB" altLang="en-US" sz="2800" dirty="0">
                <a:latin typeface="Comic Sans MS" pitchFamily="66" charset="0"/>
              </a:rPr>
              <a:t>Please let us know of any changes as they arise.</a:t>
            </a:r>
          </a:p>
          <a:p>
            <a:pPr marL="0" indent="0" eaLnBrk="1" hangingPunct="1">
              <a:lnSpc>
                <a:spcPct val="90000"/>
              </a:lnSpc>
              <a:buFontTx/>
              <a:buNone/>
              <a:defRPr/>
            </a:pPr>
            <a:r>
              <a:rPr lang="en-GB" altLang="en-US" sz="2800" dirty="0">
                <a:latin typeface="Comic Sans MS" pitchFamily="66" charset="0"/>
              </a:rPr>
              <a:t> </a:t>
            </a:r>
          </a:p>
        </p:txBody>
      </p:sp>
      <p:pic>
        <p:nvPicPr>
          <p:cNvPr id="19460" name="Picture 5" descr="nokia-6555-mobile">
            <a:extLst>
              <a:ext uri="{FF2B5EF4-FFF2-40B4-BE49-F238E27FC236}">
                <a16:creationId xmlns:a16="http://schemas.microsoft.com/office/drawing/2014/main" xmlns="" id="{0FA27AAA-EFE8-43E5-B193-BC126205D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420938"/>
            <a:ext cx="33845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04847682-85FE-4F1D-8809-5E14A468B805}"/>
              </a:ext>
            </a:extLst>
          </p:cNvPr>
          <p:cNvSpPr>
            <a:spLocks noGrp="1" noChangeArrowheads="1"/>
          </p:cNvSpPr>
          <p:nvPr>
            <p:ph type="title"/>
          </p:nvPr>
        </p:nvSpPr>
        <p:spPr/>
        <p:txBody>
          <a:bodyPr/>
          <a:lstStyle/>
          <a:p>
            <a:pPr algn="ctr" eaLnBrk="1" hangingPunct="1">
              <a:defRPr/>
            </a:pPr>
            <a:r>
              <a:rPr lang="en-GB"/>
              <a:t>Trips and Visitors</a:t>
            </a:r>
          </a:p>
        </p:txBody>
      </p:sp>
      <p:sp>
        <p:nvSpPr>
          <p:cNvPr id="23555" name="Rectangle 3">
            <a:extLst>
              <a:ext uri="{FF2B5EF4-FFF2-40B4-BE49-F238E27FC236}">
                <a16:creationId xmlns:a16="http://schemas.microsoft.com/office/drawing/2014/main" xmlns="" id="{70CBFD4D-3841-4213-BC5C-84664CA82498}"/>
              </a:ext>
            </a:extLst>
          </p:cNvPr>
          <p:cNvSpPr>
            <a:spLocks noGrp="1" noChangeArrowheads="1"/>
          </p:cNvSpPr>
          <p:nvPr>
            <p:ph type="body" idx="1"/>
          </p:nvPr>
        </p:nvSpPr>
        <p:spPr>
          <a:xfrm>
            <a:off x="4211638" y="1412875"/>
            <a:ext cx="4475162" cy="4608513"/>
          </a:xfrm>
        </p:spPr>
        <p:txBody>
          <a:bodyPr/>
          <a:lstStyle/>
          <a:p>
            <a:pPr eaLnBrk="1" hangingPunct="1">
              <a:defRPr/>
            </a:pPr>
            <a:r>
              <a:rPr lang="en-GB" altLang="en-US" sz="2800" dirty="0">
                <a:latin typeface="Comic Sans MS" pitchFamily="66" charset="0"/>
              </a:rPr>
              <a:t>Visitors linked to our topics.</a:t>
            </a:r>
          </a:p>
          <a:p>
            <a:pPr eaLnBrk="1" hangingPunct="1">
              <a:defRPr/>
            </a:pPr>
            <a:r>
              <a:rPr lang="en-GB" altLang="en-US" sz="2800" dirty="0">
                <a:latin typeface="Comic Sans MS" pitchFamily="66" charset="0"/>
              </a:rPr>
              <a:t>Class trip e.g. Farm visit.</a:t>
            </a:r>
          </a:p>
          <a:p>
            <a:pPr eaLnBrk="1" hangingPunct="1">
              <a:defRPr/>
            </a:pPr>
            <a:r>
              <a:rPr lang="en-GB" altLang="en-US" sz="2800" dirty="0">
                <a:latin typeface="Comic Sans MS" pitchFamily="66" charset="0"/>
              </a:rPr>
              <a:t>Outdoor Learning Days.</a:t>
            </a:r>
          </a:p>
          <a:p>
            <a:pPr eaLnBrk="1" hangingPunct="1">
              <a:defRPr/>
            </a:pPr>
            <a:r>
              <a:rPr lang="en-GB" altLang="en-US" sz="2800" dirty="0">
                <a:latin typeface="Comic Sans MS" pitchFamily="66" charset="0"/>
              </a:rPr>
              <a:t>Picnic Walks.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84784"/>
            <a:ext cx="3839344" cy="2159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25144"/>
            <a:ext cx="6048672" cy="142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78AEC-4FF4-4D52-BC09-7A262C0765E8}"/>
              </a:ext>
            </a:extLst>
          </p:cNvPr>
          <p:cNvSpPr>
            <a:spLocks noGrp="1"/>
          </p:cNvSpPr>
          <p:nvPr>
            <p:ph type="title"/>
          </p:nvPr>
        </p:nvSpPr>
        <p:spPr/>
        <p:txBody>
          <a:bodyPr/>
          <a:lstStyle/>
          <a:p>
            <a:pPr algn="ctr">
              <a:defRPr/>
            </a:pPr>
            <a:r>
              <a:rPr lang="en-GB" altLang="en-US"/>
              <a:t>Special Days….</a:t>
            </a:r>
          </a:p>
        </p:txBody>
      </p:sp>
      <p:sp>
        <p:nvSpPr>
          <p:cNvPr id="3" name="Content Placeholder 2">
            <a:extLst>
              <a:ext uri="{FF2B5EF4-FFF2-40B4-BE49-F238E27FC236}">
                <a16:creationId xmlns:a16="http://schemas.microsoft.com/office/drawing/2014/main" xmlns="" id="{EA0CACAB-27C1-41E4-8A48-3BF9A772529C}"/>
              </a:ext>
            </a:extLst>
          </p:cNvPr>
          <p:cNvSpPr>
            <a:spLocks noGrp="1"/>
          </p:cNvSpPr>
          <p:nvPr>
            <p:ph idx="1"/>
          </p:nvPr>
        </p:nvSpPr>
        <p:spPr/>
        <p:txBody>
          <a:bodyPr/>
          <a:lstStyle/>
          <a:p>
            <a:pPr>
              <a:defRPr/>
            </a:pPr>
            <a:r>
              <a:rPr lang="en-GB" altLang="en-US" dirty="0"/>
              <a:t>Check Weekly Newsletters but in advance:</a:t>
            </a:r>
          </a:p>
          <a:p>
            <a:pPr>
              <a:defRPr/>
            </a:pPr>
            <a:r>
              <a:rPr lang="en-GB" altLang="en-US" dirty="0"/>
              <a:t>Class Assembly – Spring/Summer term.</a:t>
            </a:r>
          </a:p>
          <a:p>
            <a:pPr>
              <a:defRPr/>
            </a:pPr>
            <a:r>
              <a:rPr lang="en-GB" altLang="en-US" dirty="0"/>
              <a:t>Charity Days </a:t>
            </a:r>
          </a:p>
          <a:p>
            <a:pPr>
              <a:defRPr/>
            </a:pPr>
            <a:r>
              <a:rPr lang="en-GB" altLang="en-US" dirty="0"/>
              <a:t>Non-uniform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thank-you">
            <a:hlinkClick r:id="rId2"/>
            <a:extLst>
              <a:ext uri="{FF2B5EF4-FFF2-40B4-BE49-F238E27FC236}">
                <a16:creationId xmlns:a16="http://schemas.microsoft.com/office/drawing/2014/main" xmlns="" id="{85217C32-4F24-4EB3-88AC-55ECD8B12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285875"/>
            <a:ext cx="62865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43B1B-39E3-4688-A89A-6A78463C8DD1}"/>
              </a:ext>
            </a:extLst>
          </p:cNvPr>
          <p:cNvSpPr>
            <a:spLocks noGrp="1"/>
          </p:cNvSpPr>
          <p:nvPr>
            <p:ph type="title"/>
          </p:nvPr>
        </p:nvSpPr>
        <p:spPr>
          <a:xfrm>
            <a:off x="4930014" y="1177037"/>
            <a:ext cx="3210027" cy="561342"/>
          </a:xfrm>
        </p:spPr>
        <p:txBody>
          <a:bodyPr/>
          <a:lstStyle/>
          <a:p>
            <a:pPr algn="ctr">
              <a:defRPr/>
            </a:pPr>
            <a:r>
              <a:rPr lang="en-GB" dirty="0"/>
              <a:t>School Uniform</a:t>
            </a:r>
          </a:p>
        </p:txBody>
      </p:sp>
      <p:sp>
        <p:nvSpPr>
          <p:cNvPr id="7171" name="TextBox 3">
            <a:extLst>
              <a:ext uri="{FF2B5EF4-FFF2-40B4-BE49-F238E27FC236}">
                <a16:creationId xmlns:a16="http://schemas.microsoft.com/office/drawing/2014/main" xmlns="" id="{0E607B63-7C2B-4E2C-A9BE-C9D21886A743}"/>
              </a:ext>
            </a:extLst>
          </p:cNvPr>
          <p:cNvSpPr txBox="1">
            <a:spLocks noChangeArrowheads="1"/>
          </p:cNvSpPr>
          <p:nvPr/>
        </p:nvSpPr>
        <p:spPr bwMode="auto">
          <a:xfrm>
            <a:off x="693146" y="4005064"/>
            <a:ext cx="756019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GB" altLang="en-US" sz="1800" dirty="0">
                <a:latin typeface="Comic Sans MS" panose="030F0702030302020204" pitchFamily="66" charset="0"/>
              </a:rPr>
              <a:t>Please make sure that your child is wearing the correct school uniform. Please remember to bring a coat in every day.</a:t>
            </a:r>
          </a:p>
          <a:p>
            <a:pPr eaLnBrk="1" hangingPunct="1">
              <a:spcBef>
                <a:spcPct val="0"/>
              </a:spcBef>
              <a:buClrTx/>
              <a:buSzTx/>
              <a:buFontTx/>
              <a:buNone/>
            </a:pPr>
            <a:endParaRPr lang="en-GB" altLang="en-US" sz="1800" dirty="0">
              <a:latin typeface="Comic Sans MS" panose="030F0702030302020204" pitchFamily="66" charset="0"/>
            </a:endParaRPr>
          </a:p>
          <a:p>
            <a:pPr eaLnBrk="1" hangingPunct="1">
              <a:spcBef>
                <a:spcPct val="0"/>
              </a:spcBef>
              <a:buClrTx/>
              <a:buSzTx/>
              <a:buFontTx/>
              <a:buNone/>
            </a:pPr>
            <a:r>
              <a:rPr lang="en-GB" altLang="en-US" sz="1800" dirty="0">
                <a:latin typeface="Comic Sans MS" panose="030F0702030302020204" pitchFamily="66" charset="0"/>
              </a:rPr>
              <a:t>Shoes should be plain black and weatherproof (no canvas shoes or trainers please).</a:t>
            </a:r>
          </a:p>
          <a:p>
            <a:pPr eaLnBrk="1" hangingPunct="1">
              <a:spcBef>
                <a:spcPct val="0"/>
              </a:spcBef>
              <a:buClrTx/>
              <a:buSzTx/>
              <a:buFontTx/>
              <a:buNone/>
            </a:pPr>
            <a:endParaRPr lang="en-GB" altLang="en-US" sz="1800" dirty="0">
              <a:latin typeface="Comic Sans MS" panose="030F0702030302020204" pitchFamily="66" charset="0"/>
            </a:endParaRPr>
          </a:p>
          <a:p>
            <a:pPr eaLnBrk="1" hangingPunct="1">
              <a:spcBef>
                <a:spcPct val="0"/>
              </a:spcBef>
              <a:buClrTx/>
              <a:buSzTx/>
              <a:buFontTx/>
              <a:buNone/>
            </a:pPr>
            <a:r>
              <a:rPr lang="en-GB" altLang="en-US" sz="1800" dirty="0">
                <a:latin typeface="Comic Sans MS" panose="030F0702030302020204" pitchFamily="66" charset="0"/>
              </a:rPr>
              <a:t>No jewellery or nail varnish. </a:t>
            </a:r>
          </a:p>
        </p:txBody>
      </p:sp>
      <p:sp>
        <p:nvSpPr>
          <p:cNvPr id="3" name="AutoShape 5" descr="Image previ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A child smiling at the camera&#10;&#10;Description automatically generated"/>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A child smiling at the camera&#10;&#10;AI-generated content may be incorrect.">
            <a:extLst>
              <a:ext uri="{FF2B5EF4-FFF2-40B4-BE49-F238E27FC236}">
                <a16:creationId xmlns:a16="http://schemas.microsoft.com/office/drawing/2014/main" xmlns="" id="{B659239E-526E-5A79-EF29-ABD24C1731DE}"/>
              </a:ext>
            </a:extLst>
          </p:cNvPr>
          <p:cNvPicPr>
            <a:picLocks noChangeAspect="1"/>
          </p:cNvPicPr>
          <p:nvPr/>
        </p:nvPicPr>
        <p:blipFill>
          <a:blip r:embed="rId2"/>
          <a:stretch>
            <a:fillRect/>
          </a:stretch>
        </p:blipFill>
        <p:spPr>
          <a:xfrm rot="5400000">
            <a:off x="2964580" y="1557487"/>
            <a:ext cx="2772077" cy="2140419"/>
          </a:xfrm>
          <a:prstGeom prst="rect">
            <a:avLst/>
          </a:prstGeom>
        </p:spPr>
      </p:pic>
      <p:pic>
        <p:nvPicPr>
          <p:cNvPr id="6" name="Picture 5" descr="A child in a blue sweater&#10;&#10;AI-generated content may be incorrect.">
            <a:extLst>
              <a:ext uri="{FF2B5EF4-FFF2-40B4-BE49-F238E27FC236}">
                <a16:creationId xmlns:a16="http://schemas.microsoft.com/office/drawing/2014/main" xmlns="" id="{DD36702B-0EF5-8E59-03C2-23447462217D}"/>
              </a:ext>
            </a:extLst>
          </p:cNvPr>
          <p:cNvPicPr>
            <a:picLocks noChangeAspect="1"/>
          </p:cNvPicPr>
          <p:nvPr/>
        </p:nvPicPr>
        <p:blipFill>
          <a:blip r:embed="rId3"/>
          <a:stretch>
            <a:fillRect/>
          </a:stretch>
        </p:blipFill>
        <p:spPr>
          <a:xfrm rot="5400000">
            <a:off x="433739" y="1537635"/>
            <a:ext cx="2738388" cy="21981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816E76AA-07DD-44D9-B7F2-FC1754DA1625}"/>
              </a:ext>
            </a:extLst>
          </p:cNvPr>
          <p:cNvSpPr>
            <a:spLocks noGrp="1" noChangeArrowheads="1"/>
          </p:cNvSpPr>
          <p:nvPr>
            <p:ph type="title"/>
          </p:nvPr>
        </p:nvSpPr>
        <p:spPr/>
        <p:txBody>
          <a:bodyPr/>
          <a:lstStyle/>
          <a:p>
            <a:pPr algn="ctr" eaLnBrk="1" hangingPunct="1">
              <a:defRPr/>
            </a:pPr>
            <a:r>
              <a:rPr lang="en-GB" dirty="0"/>
              <a:t>         PE &amp; GAMES KIT</a:t>
            </a:r>
          </a:p>
        </p:txBody>
      </p:sp>
      <p:sp>
        <p:nvSpPr>
          <p:cNvPr id="13315" name="Rectangle 3">
            <a:extLst>
              <a:ext uri="{FF2B5EF4-FFF2-40B4-BE49-F238E27FC236}">
                <a16:creationId xmlns:a16="http://schemas.microsoft.com/office/drawing/2014/main" xmlns="" id="{2046D76D-41E3-47EE-9DDC-83F8A1A2DBA1}"/>
              </a:ext>
            </a:extLst>
          </p:cNvPr>
          <p:cNvSpPr>
            <a:spLocks noGrp="1" noChangeArrowheads="1"/>
          </p:cNvSpPr>
          <p:nvPr>
            <p:ph type="body" idx="1"/>
          </p:nvPr>
        </p:nvSpPr>
        <p:spPr>
          <a:xfrm>
            <a:off x="617904" y="1804988"/>
            <a:ext cx="5770563" cy="5053012"/>
          </a:xfrm>
        </p:spPr>
        <p:txBody>
          <a:bodyPr/>
          <a:lstStyle/>
          <a:p>
            <a:pPr eaLnBrk="1" hangingPunct="1">
              <a:lnSpc>
                <a:spcPct val="90000"/>
              </a:lnSpc>
              <a:defRPr/>
            </a:pPr>
            <a:r>
              <a:rPr lang="en-GB" altLang="en-US" sz="2000" dirty="0">
                <a:latin typeface="Comic Sans MS" pitchFamily="66" charset="0"/>
              </a:rPr>
              <a:t>Lessons are on Tuesdays and Thursdays, so please send PE kits into school on a Tuesday and we will send it home on a Thursday to be washed. </a:t>
            </a:r>
          </a:p>
          <a:p>
            <a:pPr eaLnBrk="1" hangingPunct="1">
              <a:lnSpc>
                <a:spcPct val="90000"/>
              </a:lnSpc>
              <a:defRPr/>
            </a:pPr>
            <a:r>
              <a:rPr lang="en-GB" altLang="en-US" sz="2000" dirty="0">
                <a:latin typeface="Comic Sans MS" pitchFamily="66" charset="0"/>
              </a:rPr>
              <a:t>All children need a white T-shirt, blue or black shorts and a pair of trainers. Normal school jumper or cardigan to be worn also. Plain blue or black tracksuit bottoms/leggings can be worn in the colder months. </a:t>
            </a:r>
          </a:p>
          <a:p>
            <a:pPr eaLnBrk="1" hangingPunct="1">
              <a:lnSpc>
                <a:spcPct val="90000"/>
              </a:lnSpc>
              <a:defRPr/>
            </a:pPr>
            <a:r>
              <a:rPr lang="en-GB" altLang="en-US" sz="2000" dirty="0">
                <a:latin typeface="Comic Sans MS" pitchFamily="66" charset="0"/>
              </a:rPr>
              <a:t>Please ensure your child has a waterproof coat as many PE lessons will be outdoors. </a:t>
            </a:r>
            <a:endParaRPr lang="en-GB" altLang="en-US" sz="2000" dirty="0">
              <a:effectLst/>
              <a:latin typeface="Comic Sans MS" pitchFamily="66" charset="0"/>
            </a:endParaRPr>
          </a:p>
          <a:p>
            <a:pPr eaLnBrk="1" hangingPunct="1">
              <a:lnSpc>
                <a:spcPct val="90000"/>
              </a:lnSpc>
              <a:defRPr/>
            </a:pPr>
            <a:endParaRPr lang="en-GB" altLang="en-US" dirty="0">
              <a:effectLst/>
              <a:latin typeface="Comic Sans MS" pitchFamily="66" charset="0"/>
            </a:endParaRPr>
          </a:p>
        </p:txBody>
      </p:sp>
      <p:pic>
        <p:nvPicPr>
          <p:cNvPr id="8196" name="Picture 7" descr="physical-education1">
            <a:hlinkClick r:id="rId2"/>
            <a:extLst>
              <a:ext uri="{FF2B5EF4-FFF2-40B4-BE49-F238E27FC236}">
                <a16:creationId xmlns:a16="http://schemas.microsoft.com/office/drawing/2014/main" xmlns="" id="{0A786A79-0679-4698-B524-C2F9B2601E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64" y="163512"/>
            <a:ext cx="2480857" cy="123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1EF294F5-B62D-4FEB-A7E3-524138D9A5A1}"/>
              </a:ext>
            </a:extLst>
          </p:cNvPr>
          <p:cNvSpPr>
            <a:spLocks noGrp="1" noChangeArrowheads="1"/>
          </p:cNvSpPr>
          <p:nvPr>
            <p:ph type="title"/>
          </p:nvPr>
        </p:nvSpPr>
        <p:spPr>
          <a:xfrm>
            <a:off x="323528" y="-243408"/>
            <a:ext cx="8229600" cy="1384300"/>
          </a:xfrm>
        </p:spPr>
        <p:txBody>
          <a:bodyPr/>
          <a:lstStyle/>
          <a:p>
            <a:pPr eaLnBrk="1" hangingPunct="1">
              <a:defRPr/>
            </a:pPr>
            <a:r>
              <a:rPr lang="en-GB" dirty="0"/>
              <a:t>				Homework</a:t>
            </a:r>
          </a:p>
        </p:txBody>
      </p:sp>
      <p:sp>
        <p:nvSpPr>
          <p:cNvPr id="6147" name="Rectangle 3">
            <a:extLst>
              <a:ext uri="{FF2B5EF4-FFF2-40B4-BE49-F238E27FC236}">
                <a16:creationId xmlns:a16="http://schemas.microsoft.com/office/drawing/2014/main" xmlns="" id="{056B72FF-0F3A-4050-8283-F2B9B83018D3}"/>
              </a:ext>
            </a:extLst>
          </p:cNvPr>
          <p:cNvSpPr>
            <a:spLocks noGrp="1" noChangeArrowheads="1"/>
          </p:cNvSpPr>
          <p:nvPr>
            <p:ph type="body" idx="1"/>
          </p:nvPr>
        </p:nvSpPr>
        <p:spPr>
          <a:xfrm>
            <a:off x="2627784" y="1391146"/>
            <a:ext cx="6356350" cy="5473700"/>
          </a:xfrm>
        </p:spPr>
        <p:txBody>
          <a:bodyPr/>
          <a:lstStyle/>
          <a:p>
            <a:pPr eaLnBrk="1" hangingPunct="1">
              <a:lnSpc>
                <a:spcPct val="80000"/>
              </a:lnSpc>
              <a:defRPr/>
            </a:pPr>
            <a:r>
              <a:rPr lang="en-GB" altLang="en-US" sz="2200" dirty="0">
                <a:latin typeface="Comic Sans MS" pitchFamily="66" charset="0"/>
              </a:rPr>
              <a:t>Homework in KS1 will be daily reading. It is extremely important that this is completed.</a:t>
            </a:r>
          </a:p>
          <a:p>
            <a:pPr eaLnBrk="1" hangingPunct="1">
              <a:lnSpc>
                <a:spcPct val="80000"/>
              </a:lnSpc>
              <a:defRPr/>
            </a:pPr>
            <a:endParaRPr lang="en-GB" altLang="en-US" sz="2200" dirty="0">
              <a:latin typeface="Comic Sans MS" pitchFamily="66" charset="0"/>
            </a:endParaRPr>
          </a:p>
          <a:p>
            <a:pPr eaLnBrk="1" hangingPunct="1">
              <a:lnSpc>
                <a:spcPct val="80000"/>
              </a:lnSpc>
              <a:defRPr/>
            </a:pPr>
            <a:r>
              <a:rPr lang="en-GB" altLang="en-US" sz="2200" dirty="0">
                <a:latin typeface="Comic Sans MS" pitchFamily="66" charset="0"/>
              </a:rPr>
              <a:t>Weekly spellings are placed on the Year 1 class page on our school website so you know which phonics sounds we have been working on that week. </a:t>
            </a:r>
          </a:p>
          <a:p>
            <a:pPr eaLnBrk="1" hangingPunct="1">
              <a:lnSpc>
                <a:spcPct val="80000"/>
              </a:lnSpc>
              <a:defRPr/>
            </a:pPr>
            <a:endParaRPr lang="en-GB" altLang="en-US" sz="2200" dirty="0">
              <a:latin typeface="Comic Sans MS" pitchFamily="66" charset="0"/>
            </a:endParaRPr>
          </a:p>
          <a:p>
            <a:pPr eaLnBrk="1" hangingPunct="1">
              <a:lnSpc>
                <a:spcPct val="80000"/>
              </a:lnSpc>
              <a:defRPr/>
            </a:pPr>
            <a:r>
              <a:rPr lang="en-GB" altLang="en-US" sz="2200" dirty="0">
                <a:latin typeface="Comic Sans MS" pitchFamily="66" charset="0"/>
              </a:rPr>
              <a:t>Don’t forget maths! Use the newsletter and class webpage to get an idea of what we are covering in class. The children have </a:t>
            </a:r>
            <a:r>
              <a:rPr lang="en-GB" altLang="en-US" sz="2200" dirty="0" err="1">
                <a:latin typeface="Comic Sans MS" pitchFamily="66" charset="0"/>
              </a:rPr>
              <a:t>Numbots</a:t>
            </a:r>
            <a:r>
              <a:rPr lang="en-GB" altLang="en-US" sz="2200" dirty="0">
                <a:latin typeface="Comic Sans MS" pitchFamily="66" charset="0"/>
              </a:rPr>
              <a:t> log in and password details in their reading records.</a:t>
            </a:r>
          </a:p>
          <a:p>
            <a:pPr marL="0" indent="0" eaLnBrk="1" hangingPunct="1">
              <a:lnSpc>
                <a:spcPct val="80000"/>
              </a:lnSpc>
              <a:buFontTx/>
              <a:buNone/>
              <a:defRPr/>
            </a:pPr>
            <a:r>
              <a:rPr lang="en-GB" altLang="en-US" sz="2200" dirty="0">
                <a:latin typeface="Comic Sans MS" pitchFamily="66" charset="0"/>
              </a:rPr>
              <a:t> </a:t>
            </a:r>
          </a:p>
          <a:p>
            <a:pPr eaLnBrk="1" hangingPunct="1">
              <a:lnSpc>
                <a:spcPct val="80000"/>
              </a:lnSpc>
              <a:defRPr/>
            </a:pPr>
            <a:r>
              <a:rPr lang="en-GB" altLang="en-US" sz="2200" dirty="0">
                <a:latin typeface="Comic Sans MS" pitchFamily="66" charset="0"/>
              </a:rPr>
              <a:t>Purple Mash can be used at home to assist with your child’s progress. Please find passwords in the back of the reading record books. </a:t>
            </a:r>
          </a:p>
        </p:txBody>
      </p:sp>
      <p:pic>
        <p:nvPicPr>
          <p:cNvPr id="9220" name="Picture 7" descr="353301154_1377715335">
            <a:hlinkClick r:id="rId2"/>
            <a:extLst>
              <a:ext uri="{FF2B5EF4-FFF2-40B4-BE49-F238E27FC236}">
                <a16:creationId xmlns:a16="http://schemas.microsoft.com/office/drawing/2014/main" xmlns="" id="{CE482F55-3563-4E36-BDBE-6D8A20E63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557338"/>
            <a:ext cx="2395538"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99B8B874-C07D-4562-8DDB-E94E833ECA22}"/>
              </a:ext>
            </a:extLst>
          </p:cNvPr>
          <p:cNvSpPr>
            <a:spLocks noGrp="1" noChangeArrowheads="1"/>
          </p:cNvSpPr>
          <p:nvPr>
            <p:ph type="title"/>
          </p:nvPr>
        </p:nvSpPr>
        <p:spPr>
          <a:xfrm>
            <a:off x="468313" y="-315913"/>
            <a:ext cx="8229600" cy="1384301"/>
          </a:xfrm>
        </p:spPr>
        <p:txBody>
          <a:bodyPr/>
          <a:lstStyle/>
          <a:p>
            <a:pPr algn="ctr" eaLnBrk="1" hangingPunct="1">
              <a:defRPr/>
            </a:pPr>
            <a:r>
              <a:rPr lang="en-GB"/>
              <a:t>Reading</a:t>
            </a:r>
          </a:p>
        </p:txBody>
      </p:sp>
      <p:sp>
        <p:nvSpPr>
          <p:cNvPr id="14339" name="Rectangle 3">
            <a:extLst>
              <a:ext uri="{FF2B5EF4-FFF2-40B4-BE49-F238E27FC236}">
                <a16:creationId xmlns:a16="http://schemas.microsoft.com/office/drawing/2014/main" xmlns="" id="{AF0DAE00-EBDC-4CF2-80FB-DFCD327B67CA}"/>
              </a:ext>
            </a:extLst>
          </p:cNvPr>
          <p:cNvSpPr>
            <a:spLocks noGrp="1" noChangeArrowheads="1"/>
          </p:cNvSpPr>
          <p:nvPr>
            <p:ph type="body" idx="1"/>
          </p:nvPr>
        </p:nvSpPr>
        <p:spPr>
          <a:xfrm>
            <a:off x="2987675" y="908050"/>
            <a:ext cx="5699125" cy="5616575"/>
          </a:xfrm>
        </p:spPr>
        <p:txBody>
          <a:bodyPr/>
          <a:lstStyle/>
          <a:p>
            <a:pPr eaLnBrk="1" hangingPunct="1">
              <a:lnSpc>
                <a:spcPct val="80000"/>
              </a:lnSpc>
              <a:defRPr/>
            </a:pPr>
            <a:r>
              <a:rPr lang="en-GB" altLang="en-US" sz="1800" dirty="0">
                <a:latin typeface="Comic Sans MS" pitchFamily="66" charset="0"/>
              </a:rPr>
              <a:t>Ideally children should be doing about 10 minutes per night reading ( x4 per week minimum). </a:t>
            </a:r>
          </a:p>
          <a:p>
            <a:pPr eaLnBrk="1" hangingPunct="1">
              <a:lnSpc>
                <a:spcPct val="80000"/>
              </a:lnSpc>
              <a:defRPr/>
            </a:pPr>
            <a:r>
              <a:rPr lang="en-GB" altLang="en-US" sz="1800" dirty="0">
                <a:latin typeface="Comic Sans MS" pitchFamily="66" charset="0"/>
              </a:rPr>
              <a:t>Please can parents sign and comment after your child has completed their reading.</a:t>
            </a:r>
          </a:p>
          <a:p>
            <a:pPr eaLnBrk="1" hangingPunct="1">
              <a:lnSpc>
                <a:spcPct val="80000"/>
              </a:lnSpc>
              <a:defRPr/>
            </a:pPr>
            <a:r>
              <a:rPr lang="en-GB" altLang="en-US" sz="1800" dirty="0">
                <a:latin typeface="Comic Sans MS" pitchFamily="66" charset="0"/>
              </a:rPr>
              <a:t>Regular reading will be rewarded using the whole school ‘Reading Superstars’ reward which involves house points/stickers/certificates etc. </a:t>
            </a:r>
          </a:p>
          <a:p>
            <a:pPr eaLnBrk="1" hangingPunct="1">
              <a:lnSpc>
                <a:spcPct val="80000"/>
              </a:lnSpc>
              <a:defRPr/>
            </a:pPr>
            <a:r>
              <a:rPr lang="en-GB" altLang="en-US" sz="1800" dirty="0">
                <a:latin typeface="Comic Sans MS" pitchFamily="66" charset="0"/>
              </a:rPr>
              <a:t>Any messages I need to pass on or that you need to pass on please put them in reading diary. I check these as often as possible so if it is something you want me to see urgently please ask your child to give it to me in the morning.</a:t>
            </a:r>
          </a:p>
          <a:p>
            <a:pPr eaLnBrk="1" hangingPunct="1">
              <a:lnSpc>
                <a:spcPct val="80000"/>
              </a:lnSpc>
              <a:defRPr/>
            </a:pPr>
            <a:r>
              <a:rPr lang="en-GB" altLang="en-US" sz="1800" dirty="0">
                <a:latin typeface="Comic Sans MS" pitchFamily="66" charset="0"/>
              </a:rPr>
              <a:t>Please ensure reading book bags are sent into school on Tuesdays and Thursdays because we do extra reading sessions throughout the week. </a:t>
            </a:r>
          </a:p>
          <a:p>
            <a:pPr eaLnBrk="1" hangingPunct="1">
              <a:lnSpc>
                <a:spcPct val="80000"/>
              </a:lnSpc>
              <a:buFontTx/>
              <a:buNone/>
              <a:defRPr/>
            </a:pPr>
            <a:endParaRPr lang="en-GB" altLang="en-US" sz="2000" dirty="0">
              <a:latin typeface="Comic Sans MS" pitchFamily="66" charset="0"/>
            </a:endParaRPr>
          </a:p>
        </p:txBody>
      </p:sp>
      <p:pic>
        <p:nvPicPr>
          <p:cNvPr id="10244" name="Picture 5" descr="child-with-parents-reading">
            <a:hlinkClick r:id="rId2"/>
            <a:extLst>
              <a:ext uri="{FF2B5EF4-FFF2-40B4-BE49-F238E27FC236}">
                <a16:creationId xmlns:a16="http://schemas.microsoft.com/office/drawing/2014/main" xmlns="" id="{C925822A-B6CD-4206-B56D-43EB7F2E9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76475"/>
            <a:ext cx="288131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8986EE3A-00B9-4F55-A82A-90B42EAC36C0}"/>
              </a:ext>
            </a:extLst>
          </p:cNvPr>
          <p:cNvSpPr>
            <a:spLocks noGrp="1" noChangeArrowheads="1"/>
          </p:cNvSpPr>
          <p:nvPr>
            <p:ph type="title"/>
          </p:nvPr>
        </p:nvSpPr>
        <p:spPr>
          <a:noFill/>
        </p:spPr>
        <p:txBody>
          <a:bodyPr/>
          <a:lstStyle/>
          <a:p>
            <a:r>
              <a:rPr lang="en-GB" altLang="en-US">
                <a:effectLst/>
                <a:latin typeface="Comic Sans MS" panose="030F0702030302020204" pitchFamily="66" charset="0"/>
              </a:rPr>
              <a:t>Outdoor Learning</a:t>
            </a:r>
            <a:r>
              <a:rPr lang="en-GB" altLang="en-US">
                <a:effectLst/>
              </a:rPr>
              <a:t> </a:t>
            </a:r>
          </a:p>
        </p:txBody>
      </p:sp>
      <p:sp>
        <p:nvSpPr>
          <p:cNvPr id="13315" name="Rectangle 3">
            <a:extLst>
              <a:ext uri="{FF2B5EF4-FFF2-40B4-BE49-F238E27FC236}">
                <a16:creationId xmlns:a16="http://schemas.microsoft.com/office/drawing/2014/main" xmlns="" id="{3FBAE3B3-AA20-4565-9453-22B3DCE4F678}"/>
              </a:ext>
            </a:extLst>
          </p:cNvPr>
          <p:cNvSpPr>
            <a:spLocks noGrp="1" noChangeArrowheads="1"/>
          </p:cNvSpPr>
          <p:nvPr>
            <p:ph type="body" idx="1"/>
          </p:nvPr>
        </p:nvSpPr>
        <p:spPr>
          <a:xfrm>
            <a:off x="309563" y="1852613"/>
            <a:ext cx="8223250" cy="2439987"/>
          </a:xfrm>
          <a:noFill/>
        </p:spPr>
        <p:txBody>
          <a:bodyPr/>
          <a:lstStyle/>
          <a:p>
            <a:r>
              <a:rPr lang="en-GB" altLang="en-US" sz="2400" dirty="0">
                <a:effectLst/>
                <a:latin typeface="Comic Sans MS" panose="030F0702030302020204" pitchFamily="66" charset="0"/>
              </a:rPr>
              <a:t>Miss Saunders and I, use the outdoors as an extension of the classroom. The children will be learning outside in all weathers so please ensure that they have suitable coats and footwear for the time of year. </a:t>
            </a:r>
            <a:endParaRPr lang="en-GB" altLang="en-US" dirty="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9203AECE-4660-4046-98A9-8C8247D83137}"/>
              </a:ext>
            </a:extLst>
          </p:cNvPr>
          <p:cNvSpPr>
            <a:spLocks noGrp="1" noChangeArrowheads="1"/>
          </p:cNvSpPr>
          <p:nvPr>
            <p:ph type="title"/>
          </p:nvPr>
        </p:nvSpPr>
        <p:spPr>
          <a:noFill/>
        </p:spPr>
        <p:txBody>
          <a:bodyPr/>
          <a:lstStyle/>
          <a:p>
            <a:pPr algn="ctr"/>
            <a:r>
              <a:rPr lang="en-GB" altLang="en-US">
                <a:effectLst/>
              </a:rPr>
              <a:t>E Safety</a:t>
            </a:r>
          </a:p>
        </p:txBody>
      </p:sp>
      <p:sp>
        <p:nvSpPr>
          <p:cNvPr id="14339" name="Rectangle 3">
            <a:extLst>
              <a:ext uri="{FF2B5EF4-FFF2-40B4-BE49-F238E27FC236}">
                <a16:creationId xmlns:a16="http://schemas.microsoft.com/office/drawing/2014/main" xmlns="" id="{6A46A70B-D6FB-4217-874E-DD31096B22FF}"/>
              </a:ext>
            </a:extLst>
          </p:cNvPr>
          <p:cNvSpPr>
            <a:spLocks noGrp="1" noChangeArrowheads="1"/>
          </p:cNvSpPr>
          <p:nvPr>
            <p:ph type="body" idx="1"/>
          </p:nvPr>
        </p:nvSpPr>
        <p:spPr>
          <a:noFill/>
        </p:spPr>
        <p:txBody>
          <a:bodyPr/>
          <a:lstStyle/>
          <a:p>
            <a:pPr>
              <a:lnSpc>
                <a:spcPct val="90000"/>
              </a:lnSpc>
            </a:pPr>
            <a:r>
              <a:rPr lang="en-GB" altLang="en-US" sz="2800" dirty="0">
                <a:effectLst/>
              </a:rPr>
              <a:t>During our discrete ICT lessons and when using IT in other lessons the children will also be reminded on how to stay safe whilst on the internet.</a:t>
            </a:r>
          </a:p>
          <a:p>
            <a:pPr>
              <a:lnSpc>
                <a:spcPct val="90000"/>
              </a:lnSpc>
            </a:pPr>
            <a:r>
              <a:rPr lang="en-GB" altLang="en-US" sz="2800" dirty="0">
                <a:effectLst/>
              </a:rPr>
              <a:t>PLEASE reinforce this at home. Useful link for information and activities you can do with your child.</a:t>
            </a:r>
          </a:p>
          <a:p>
            <a:pPr>
              <a:lnSpc>
                <a:spcPct val="90000"/>
              </a:lnSpc>
            </a:pPr>
            <a:r>
              <a:rPr lang="en-GB" altLang="en-US" sz="2800" dirty="0">
                <a:effectLst/>
                <a:hlinkClick r:id="rId2"/>
              </a:rPr>
              <a:t>https://</a:t>
            </a:r>
            <a:r>
              <a:rPr lang="en-GB" altLang="en-US" sz="2800" dirty="0" err="1">
                <a:effectLst/>
                <a:hlinkClick r:id="rId2"/>
              </a:rPr>
              <a:t>www.thinkuknow.co.uk</a:t>
            </a:r>
            <a:r>
              <a:rPr lang="en-GB" altLang="en-US" sz="2800" dirty="0">
                <a:effectLst/>
                <a:hlinkClick r:id="rId2"/>
              </a:rPr>
              <a:t>/5_7/</a:t>
            </a:r>
            <a:endParaRPr lang="en-GB" altLang="en-US" sz="2800" dirty="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96042BF6-84B2-4D2F-BBD5-065BD14CF51E}"/>
              </a:ext>
            </a:extLst>
          </p:cNvPr>
          <p:cNvSpPr>
            <a:spLocks noGrp="1" noChangeArrowheads="1"/>
          </p:cNvSpPr>
          <p:nvPr>
            <p:ph type="title"/>
          </p:nvPr>
        </p:nvSpPr>
        <p:spPr/>
        <p:txBody>
          <a:bodyPr/>
          <a:lstStyle/>
          <a:p>
            <a:pPr algn="ctr" eaLnBrk="1" hangingPunct="1">
              <a:defRPr/>
            </a:pPr>
            <a:r>
              <a:rPr lang="en-GB"/>
              <a:t>Rewards</a:t>
            </a:r>
          </a:p>
        </p:txBody>
      </p:sp>
      <p:sp>
        <p:nvSpPr>
          <p:cNvPr id="17411" name="Rectangle 3">
            <a:extLst>
              <a:ext uri="{FF2B5EF4-FFF2-40B4-BE49-F238E27FC236}">
                <a16:creationId xmlns:a16="http://schemas.microsoft.com/office/drawing/2014/main" xmlns="" id="{74628915-F069-4A3A-88F2-40EFA0285659}"/>
              </a:ext>
            </a:extLst>
          </p:cNvPr>
          <p:cNvSpPr>
            <a:spLocks noGrp="1" noChangeArrowheads="1"/>
          </p:cNvSpPr>
          <p:nvPr>
            <p:ph type="body" idx="1"/>
          </p:nvPr>
        </p:nvSpPr>
        <p:spPr>
          <a:xfrm>
            <a:off x="3419872" y="1268760"/>
            <a:ext cx="5545138" cy="5184775"/>
          </a:xfrm>
        </p:spPr>
        <p:txBody>
          <a:bodyPr/>
          <a:lstStyle/>
          <a:p>
            <a:pPr eaLnBrk="1" hangingPunct="1">
              <a:lnSpc>
                <a:spcPct val="90000"/>
              </a:lnSpc>
              <a:defRPr/>
            </a:pPr>
            <a:r>
              <a:rPr lang="en-GB" altLang="en-US" dirty="0">
                <a:latin typeface="Comic Sans MS" pitchFamily="66" charset="0"/>
              </a:rPr>
              <a:t>Team/House Points, House Point Certificates</a:t>
            </a:r>
          </a:p>
          <a:p>
            <a:pPr eaLnBrk="1" hangingPunct="1">
              <a:lnSpc>
                <a:spcPct val="90000"/>
              </a:lnSpc>
              <a:defRPr/>
            </a:pPr>
            <a:r>
              <a:rPr lang="en-GB" altLang="en-US" dirty="0">
                <a:latin typeface="Comic Sans MS" pitchFamily="66" charset="0"/>
              </a:rPr>
              <a:t>Jar of Joy </a:t>
            </a:r>
          </a:p>
          <a:p>
            <a:pPr eaLnBrk="1" hangingPunct="1">
              <a:lnSpc>
                <a:spcPct val="90000"/>
              </a:lnSpc>
              <a:defRPr/>
            </a:pPr>
            <a:r>
              <a:rPr lang="en-GB" altLang="en-US" dirty="0">
                <a:latin typeface="Comic Sans MS" pitchFamily="66" charset="0"/>
              </a:rPr>
              <a:t>Recognition Board</a:t>
            </a:r>
          </a:p>
          <a:p>
            <a:pPr eaLnBrk="1" hangingPunct="1">
              <a:lnSpc>
                <a:spcPct val="90000"/>
              </a:lnSpc>
              <a:defRPr/>
            </a:pPr>
            <a:r>
              <a:rPr lang="en-GB" altLang="en-US" dirty="0">
                <a:latin typeface="Comic Sans MS" pitchFamily="66" charset="0"/>
              </a:rPr>
              <a:t>Head teacher's Good Work Awards</a:t>
            </a:r>
          </a:p>
          <a:p>
            <a:pPr eaLnBrk="1" hangingPunct="1">
              <a:lnSpc>
                <a:spcPct val="90000"/>
              </a:lnSpc>
              <a:defRPr/>
            </a:pPr>
            <a:r>
              <a:rPr lang="en-GB" altLang="en-US" dirty="0">
                <a:latin typeface="Comic Sans MS" pitchFamily="66" charset="0"/>
              </a:rPr>
              <a:t>Certificates </a:t>
            </a:r>
          </a:p>
          <a:p>
            <a:pPr eaLnBrk="1" hangingPunct="1">
              <a:lnSpc>
                <a:spcPct val="90000"/>
              </a:lnSpc>
              <a:defRPr/>
            </a:pPr>
            <a:r>
              <a:rPr lang="en-GB" altLang="en-US" dirty="0">
                <a:latin typeface="Comic Sans MS" pitchFamily="66" charset="0"/>
              </a:rPr>
              <a:t>Golden Book </a:t>
            </a:r>
          </a:p>
          <a:p>
            <a:pPr eaLnBrk="1" hangingPunct="1">
              <a:lnSpc>
                <a:spcPct val="90000"/>
              </a:lnSpc>
              <a:defRPr/>
            </a:pPr>
            <a:r>
              <a:rPr lang="en-GB" altLang="en-US" dirty="0">
                <a:latin typeface="Comic Sans MS" pitchFamily="66" charset="0"/>
              </a:rPr>
              <a:t>Raffle tickets.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60" y="1772816"/>
            <a:ext cx="3096344" cy="267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15F9BFE8-C441-43DE-94EB-360F220707A1}"/>
              </a:ext>
            </a:extLst>
          </p:cNvPr>
          <p:cNvSpPr>
            <a:spLocks noGrp="1" noChangeArrowheads="1"/>
          </p:cNvSpPr>
          <p:nvPr>
            <p:ph type="title"/>
          </p:nvPr>
        </p:nvSpPr>
        <p:spPr/>
        <p:txBody>
          <a:bodyPr/>
          <a:lstStyle/>
          <a:p>
            <a:pPr algn="ctr" eaLnBrk="1" hangingPunct="1">
              <a:defRPr/>
            </a:pPr>
            <a:r>
              <a:rPr lang="en-GB" altLang="en-US" dirty="0"/>
              <a:t>Promoting Positive Behaviour  </a:t>
            </a:r>
          </a:p>
        </p:txBody>
      </p:sp>
      <p:sp>
        <p:nvSpPr>
          <p:cNvPr id="18435" name="Rectangle 3">
            <a:extLst>
              <a:ext uri="{FF2B5EF4-FFF2-40B4-BE49-F238E27FC236}">
                <a16:creationId xmlns:a16="http://schemas.microsoft.com/office/drawing/2014/main" xmlns="" id="{0D068729-96B8-4999-B510-905EA14594A1}"/>
              </a:ext>
            </a:extLst>
          </p:cNvPr>
          <p:cNvSpPr>
            <a:spLocks noGrp="1" noChangeArrowheads="1"/>
          </p:cNvSpPr>
          <p:nvPr>
            <p:ph type="body" idx="1"/>
          </p:nvPr>
        </p:nvSpPr>
        <p:spPr>
          <a:xfrm>
            <a:off x="3563938" y="1484313"/>
            <a:ext cx="5122862" cy="5113337"/>
          </a:xfrm>
        </p:spPr>
        <p:txBody>
          <a:bodyPr/>
          <a:lstStyle/>
          <a:p>
            <a:pPr eaLnBrk="1" hangingPunct="1">
              <a:defRPr/>
            </a:pPr>
            <a:r>
              <a:rPr lang="en-GB" altLang="en-US" sz="2400" dirty="0">
                <a:latin typeface="Comic Sans MS" pitchFamily="66" charset="0"/>
              </a:rPr>
              <a:t>Reminder of what is expected. </a:t>
            </a:r>
          </a:p>
          <a:p>
            <a:pPr eaLnBrk="1" hangingPunct="1">
              <a:defRPr/>
            </a:pPr>
            <a:r>
              <a:rPr lang="en-GB" altLang="en-US" sz="2400" dirty="0">
                <a:latin typeface="Comic Sans MS" pitchFamily="66" charset="0"/>
              </a:rPr>
              <a:t>Use of the school rules. </a:t>
            </a:r>
          </a:p>
          <a:p>
            <a:pPr eaLnBrk="1" hangingPunct="1">
              <a:defRPr/>
            </a:pPr>
            <a:r>
              <a:rPr lang="en-GB" altLang="en-US" sz="2400" dirty="0">
                <a:latin typeface="Comic Sans MS" pitchFamily="66" charset="0"/>
              </a:rPr>
              <a:t>Time out with class teacher or teaching assistant to talk and check everything is ok.</a:t>
            </a:r>
          </a:p>
          <a:p>
            <a:pPr eaLnBrk="1" hangingPunct="1">
              <a:defRPr/>
            </a:pPr>
            <a:r>
              <a:rPr lang="en-GB" altLang="en-US" sz="2400" dirty="0">
                <a:latin typeface="Comic Sans MS" pitchFamily="66" charset="0"/>
              </a:rPr>
              <a:t>Praise.</a:t>
            </a:r>
          </a:p>
          <a:p>
            <a:pPr eaLnBrk="1" hangingPunct="1">
              <a:defRPr/>
            </a:pPr>
            <a:endParaRPr lang="en-GB" altLang="en-US" sz="2400" dirty="0">
              <a:latin typeface="Comic Sans MS" pitchFamily="66" charset="0"/>
            </a:endParaRPr>
          </a:p>
          <a:p>
            <a:pPr eaLnBrk="1" hangingPunct="1">
              <a:defRPr/>
            </a:pPr>
            <a:endParaRPr lang="en-GB" altLang="en-US" sz="2400" dirty="0">
              <a:latin typeface="Comic Sans MS" pitchFamily="66" charset="0"/>
            </a:endParaRPr>
          </a:p>
        </p:txBody>
      </p:sp>
      <p:pic>
        <p:nvPicPr>
          <p:cNvPr id="3" name="Picture 3">
            <a:extLst>
              <a:ext uri="{FF2B5EF4-FFF2-40B4-BE49-F238E27FC236}">
                <a16:creationId xmlns:a16="http://schemas.microsoft.com/office/drawing/2014/main" xmlns="" id="{08CA8027-8667-CB47-A3EA-4094EE87F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826" y="4224728"/>
            <a:ext cx="2889720" cy="2133947"/>
          </a:xfrm>
          <a:prstGeom prst="rect">
            <a:avLst/>
          </a:prstGeom>
        </p:spPr>
      </p:pic>
    </p:spTree>
  </p:cSld>
  <p:clrMapOvr>
    <a:masterClrMapping/>
  </p:clrMapOvr>
</p:sld>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951</TotalTime>
  <Words>642</Words>
  <Application>Microsoft Office PowerPoint</Application>
  <PresentationFormat>On-screen Show (4:3)</PresentationFormat>
  <Paragraphs>66</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Proposal</vt:lpstr>
      <vt:lpstr>Ocean</vt:lpstr>
      <vt:lpstr>Meet the Teacher and Curriculum Information for Year 1!</vt:lpstr>
      <vt:lpstr>School Uniform</vt:lpstr>
      <vt:lpstr>         PE &amp; GAMES KIT</vt:lpstr>
      <vt:lpstr>    Homework</vt:lpstr>
      <vt:lpstr>Reading</vt:lpstr>
      <vt:lpstr>Outdoor Learning </vt:lpstr>
      <vt:lpstr>E Safety</vt:lpstr>
      <vt:lpstr>Rewards</vt:lpstr>
      <vt:lpstr>Promoting Positive Behaviour  </vt:lpstr>
      <vt:lpstr>Curriculum Newsletter</vt:lpstr>
      <vt:lpstr>PPA Arrangements</vt:lpstr>
      <vt:lpstr>Emergency Contact Information</vt:lpstr>
      <vt:lpstr>Trips and Visitors</vt:lpstr>
      <vt:lpstr>Special Days….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Y5</dc:title>
  <dc:creator>Holden</dc:creator>
  <cp:lastModifiedBy>Camille Grimshaw</cp:lastModifiedBy>
  <cp:revision>126</cp:revision>
  <cp:lastPrinted>2011-09-12T05:18:20Z</cp:lastPrinted>
  <dcterms:created xsi:type="dcterms:W3CDTF">2010-09-07T05:30:09Z</dcterms:created>
  <dcterms:modified xsi:type="dcterms:W3CDTF">2025-09-10T21:11:00Z</dcterms:modified>
</cp:coreProperties>
</file>