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6"/>
  </p:notesMasterIdLst>
  <p:sldIdLst>
    <p:sldId id="441" r:id="rId5"/>
    <p:sldId id="358" r:id="rId6"/>
    <p:sldId id="446" r:id="rId7"/>
    <p:sldId id="386" r:id="rId8"/>
    <p:sldId id="453" r:id="rId9"/>
    <p:sldId id="447" r:id="rId10"/>
    <p:sldId id="448" r:id="rId11"/>
    <p:sldId id="263" r:id="rId12"/>
    <p:sldId id="372" r:id="rId13"/>
    <p:sldId id="360" r:id="rId14"/>
    <p:sldId id="410" r:id="rId15"/>
    <p:sldId id="355" r:id="rId16"/>
    <p:sldId id="264" r:id="rId17"/>
    <p:sldId id="265" r:id="rId18"/>
    <p:sldId id="354" r:id="rId19"/>
    <p:sldId id="381" r:id="rId20"/>
    <p:sldId id="267" r:id="rId21"/>
    <p:sldId id="269" r:id="rId22"/>
    <p:sldId id="371" r:id="rId23"/>
    <p:sldId id="384" r:id="rId24"/>
    <p:sldId id="272" r:id="rId25"/>
    <p:sldId id="450" r:id="rId26"/>
    <p:sldId id="451" r:id="rId27"/>
    <p:sldId id="454" r:id="rId28"/>
    <p:sldId id="274" r:id="rId29"/>
    <p:sldId id="449" r:id="rId30"/>
    <p:sldId id="280" r:id="rId31"/>
    <p:sldId id="389" r:id="rId32"/>
    <p:sldId id="281" r:id="rId33"/>
    <p:sldId id="357" r:id="rId34"/>
    <p:sldId id="282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A1A1F"/>
    <a:srgbClr val="626569"/>
    <a:srgbClr val="00B0F0"/>
    <a:srgbClr val="05D965"/>
    <a:srgbClr val="06F472"/>
    <a:srgbClr val="F51DB4"/>
    <a:srgbClr val="00FF00"/>
    <a:srgbClr val="DEC9FF"/>
    <a:srgbClr val="99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12C1D93-42DE-42C4-A50F-48DA53E21544}" v="72" dt="2023-09-17T20:12:23.030"/>
    <p1510:client id="{236C18CB-97D8-8E2B-69C9-CFCB3A72D9F2}" v="29" dt="2023-09-26T13:49:12.278"/>
    <p1510:client id="{49F5D4F4-3A42-2E76-3145-19D95BB8B068}" v="52" dt="2023-09-25T21:26:12.559"/>
    <p1510:client id="{9F809467-8CCC-03E1-0FBC-7C68E293ACA1}" v="383" dt="2023-09-24T18:58:14.343"/>
    <p1510:client id="{BD30E83B-670E-4B32-A656-F882BF6E1BE2}" v="122" dt="2023-09-26T16:12:53.892"/>
    <p1510:client id="{F3F85956-7B4F-79C5-5914-0B31002830AC}" v="4" dt="2023-09-26T20:40:58.983"/>
    <p1510:client id="{F6848F31-2366-CDB0-8E5A-2C95EC6E47F1}" v="7" dt="2023-09-26T16:14:22.65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-2838" y="-137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rrie Johnson" userId="2cfe330b-3fe9-40ca-b608-e13cdeba644e" providerId="ADAL" clId="{012C1D93-42DE-42C4-A50F-48DA53E21544}"/>
    <pc:docChg chg="undo custSel delSld modSld sldOrd modMainMaster">
      <pc:chgData name="Carrie Johnson" userId="2cfe330b-3fe9-40ca-b608-e13cdeba644e" providerId="ADAL" clId="{012C1D93-42DE-42C4-A50F-48DA53E21544}" dt="2023-09-17T20:12:23.030" v="972"/>
      <pc:docMkLst>
        <pc:docMk/>
      </pc:docMkLst>
      <pc:sldChg chg="addSp delSp modSp mod">
        <pc:chgData name="Carrie Johnson" userId="2cfe330b-3fe9-40ca-b608-e13cdeba644e" providerId="ADAL" clId="{012C1D93-42DE-42C4-A50F-48DA53E21544}" dt="2023-09-17T19:52:39.719" v="193" actId="1036"/>
        <pc:sldMkLst>
          <pc:docMk/>
          <pc:sldMk cId="2329994483" sldId="358"/>
        </pc:sldMkLst>
        <pc:spChg chg="del">
          <ac:chgData name="Carrie Johnson" userId="2cfe330b-3fe9-40ca-b608-e13cdeba644e" providerId="ADAL" clId="{012C1D93-42DE-42C4-A50F-48DA53E21544}" dt="2023-09-17T19:48:08.101" v="140" actId="478"/>
          <ac:spMkLst>
            <pc:docMk/>
            <pc:sldMk cId="2329994483" sldId="358"/>
            <ac:spMk id="4" creationId="{63C5E7C8-4112-4277-A57C-E95A5C37D7A7}"/>
          </ac:spMkLst>
        </pc:spChg>
        <pc:spChg chg="del">
          <ac:chgData name="Carrie Johnson" userId="2cfe330b-3fe9-40ca-b608-e13cdeba644e" providerId="ADAL" clId="{012C1D93-42DE-42C4-A50F-48DA53E21544}" dt="2023-09-17T19:48:13.309" v="142" actId="478"/>
          <ac:spMkLst>
            <pc:docMk/>
            <pc:sldMk cId="2329994483" sldId="358"/>
            <ac:spMk id="5" creationId="{D3E3E922-8360-4E51-BB28-A5291A90CA9D}"/>
          </ac:spMkLst>
        </pc:spChg>
        <pc:spChg chg="add mod">
          <ac:chgData name="Carrie Johnson" userId="2cfe330b-3fe9-40ca-b608-e13cdeba644e" providerId="ADAL" clId="{012C1D93-42DE-42C4-A50F-48DA53E21544}" dt="2023-09-17T19:48:20.023" v="143"/>
          <ac:spMkLst>
            <pc:docMk/>
            <pc:sldMk cId="2329994483" sldId="358"/>
            <ac:spMk id="6" creationId="{4EBF97F2-A8D8-FFE6-B52E-349699A35E0C}"/>
          </ac:spMkLst>
        </pc:spChg>
        <pc:spChg chg="mod">
          <ac:chgData name="Carrie Johnson" userId="2cfe330b-3fe9-40ca-b608-e13cdeba644e" providerId="ADAL" clId="{012C1D93-42DE-42C4-A50F-48DA53E21544}" dt="2023-09-17T19:52:34.969" v="166" actId="1076"/>
          <ac:spMkLst>
            <pc:docMk/>
            <pc:sldMk cId="2329994483" sldId="358"/>
            <ac:spMk id="14" creationId="{00000000-0000-0000-0000-000000000000}"/>
          </ac:spMkLst>
        </pc:spChg>
        <pc:picChg chg="del mod">
          <ac:chgData name="Carrie Johnson" userId="2cfe330b-3fe9-40ca-b608-e13cdeba644e" providerId="ADAL" clId="{012C1D93-42DE-42C4-A50F-48DA53E21544}" dt="2023-09-17T19:48:23.700" v="146" actId="478"/>
          <ac:picMkLst>
            <pc:docMk/>
            <pc:sldMk cId="2329994483" sldId="358"/>
            <ac:picMk id="2" creationId="{421C01D4-80A2-4EC2-A862-8F5926808A6A}"/>
          </ac:picMkLst>
        </pc:picChg>
        <pc:picChg chg="del">
          <ac:chgData name="Carrie Johnson" userId="2cfe330b-3fe9-40ca-b608-e13cdeba644e" providerId="ADAL" clId="{012C1D93-42DE-42C4-A50F-48DA53E21544}" dt="2023-09-17T19:48:22.469" v="144" actId="478"/>
          <ac:picMkLst>
            <pc:docMk/>
            <pc:sldMk cId="2329994483" sldId="358"/>
            <ac:picMk id="3" creationId="{2B1018C5-B7B7-4D5D-89CD-1297168BFD3C}"/>
          </ac:picMkLst>
        </pc:picChg>
        <pc:picChg chg="del">
          <ac:chgData name="Carrie Johnson" userId="2cfe330b-3fe9-40ca-b608-e13cdeba644e" providerId="ADAL" clId="{012C1D93-42DE-42C4-A50F-48DA53E21544}" dt="2023-09-17T19:48:10.520" v="141" actId="478"/>
          <ac:picMkLst>
            <pc:docMk/>
            <pc:sldMk cId="2329994483" sldId="358"/>
            <ac:picMk id="7" creationId="{0319DBBE-0560-4BB4-82F4-4A6E2E05E0E8}"/>
          </ac:picMkLst>
        </pc:picChg>
        <pc:picChg chg="del">
          <ac:chgData name="Carrie Johnson" userId="2cfe330b-3fe9-40ca-b608-e13cdeba644e" providerId="ADAL" clId="{012C1D93-42DE-42C4-A50F-48DA53E21544}" dt="2023-09-17T19:48:06.778" v="139" actId="478"/>
          <ac:picMkLst>
            <pc:docMk/>
            <pc:sldMk cId="2329994483" sldId="358"/>
            <ac:picMk id="8" creationId="{C18D6180-15B8-4941-A52D-6CA5FAB4CE8F}"/>
          </ac:picMkLst>
        </pc:picChg>
        <pc:picChg chg="del">
          <ac:chgData name="Carrie Johnson" userId="2cfe330b-3fe9-40ca-b608-e13cdeba644e" providerId="ADAL" clId="{012C1D93-42DE-42C4-A50F-48DA53E21544}" dt="2023-09-17T19:51:17.123" v="151" actId="478"/>
          <ac:picMkLst>
            <pc:docMk/>
            <pc:sldMk cId="2329994483" sldId="358"/>
            <ac:picMk id="13" creationId="{00000000-0000-0000-0000-000000000000}"/>
          </ac:picMkLst>
        </pc:picChg>
        <pc:picChg chg="del">
          <ac:chgData name="Carrie Johnson" userId="2cfe330b-3fe9-40ca-b608-e13cdeba644e" providerId="ADAL" clId="{012C1D93-42DE-42C4-A50F-48DA53E21544}" dt="2023-09-17T19:51:48.802" v="154" actId="478"/>
          <ac:picMkLst>
            <pc:docMk/>
            <pc:sldMk cId="2329994483" sldId="358"/>
            <ac:picMk id="15" creationId="{B226C8D4-2253-431E-837E-E060D619CFC9}"/>
          </ac:picMkLst>
        </pc:picChg>
        <pc:picChg chg="add del">
          <ac:chgData name="Carrie Johnson" userId="2cfe330b-3fe9-40ca-b608-e13cdeba644e" providerId="ADAL" clId="{012C1D93-42DE-42C4-A50F-48DA53E21544}" dt="2023-09-17T19:51:47.785" v="153" actId="478"/>
          <ac:picMkLst>
            <pc:docMk/>
            <pc:sldMk cId="2329994483" sldId="358"/>
            <ac:picMk id="2050" creationId="{EA1B0A51-100E-48D3-C383-0C8BC0B57A2E}"/>
          </ac:picMkLst>
        </pc:picChg>
        <pc:picChg chg="add mod">
          <ac:chgData name="Carrie Johnson" userId="2cfe330b-3fe9-40ca-b608-e13cdeba644e" providerId="ADAL" clId="{012C1D93-42DE-42C4-A50F-48DA53E21544}" dt="2023-09-17T19:52:26.480" v="164" actId="1076"/>
          <ac:picMkLst>
            <pc:docMk/>
            <pc:sldMk cId="2329994483" sldId="358"/>
            <ac:picMk id="2052" creationId="{931094E8-D253-E1E1-38A1-D4AA0D625388}"/>
          </ac:picMkLst>
        </pc:picChg>
        <pc:picChg chg="add mod">
          <ac:chgData name="Carrie Johnson" userId="2cfe330b-3fe9-40ca-b608-e13cdeba644e" providerId="ADAL" clId="{012C1D93-42DE-42C4-A50F-48DA53E21544}" dt="2023-09-17T19:52:39.719" v="193" actId="1036"/>
          <ac:picMkLst>
            <pc:docMk/>
            <pc:sldMk cId="2329994483" sldId="358"/>
            <ac:picMk id="2054" creationId="{66A6AAB8-289E-E80B-088C-F0407446C390}"/>
          </ac:picMkLst>
        </pc:picChg>
      </pc:sldChg>
      <pc:sldChg chg="addSp delSp modSp mod">
        <pc:chgData name="Carrie Johnson" userId="2cfe330b-3fe9-40ca-b608-e13cdeba644e" providerId="ADAL" clId="{012C1D93-42DE-42C4-A50F-48DA53E21544}" dt="2023-09-17T19:48:03.303" v="138" actId="20577"/>
        <pc:sldMkLst>
          <pc:docMk/>
          <pc:sldMk cId="1462248206" sldId="359"/>
        </pc:sldMkLst>
        <pc:spChg chg="del">
          <ac:chgData name="Carrie Johnson" userId="2cfe330b-3fe9-40ca-b608-e13cdeba644e" providerId="ADAL" clId="{012C1D93-42DE-42C4-A50F-48DA53E21544}" dt="2023-09-17T19:47:38.273" v="126" actId="478"/>
          <ac:spMkLst>
            <pc:docMk/>
            <pc:sldMk cId="1462248206" sldId="359"/>
            <ac:spMk id="4" creationId="{63C5E7C8-4112-4277-A57C-E95A5C37D7A7}"/>
          </ac:spMkLst>
        </pc:spChg>
        <pc:spChg chg="mod">
          <ac:chgData name="Carrie Johnson" userId="2cfe330b-3fe9-40ca-b608-e13cdeba644e" providerId="ADAL" clId="{012C1D93-42DE-42C4-A50F-48DA53E21544}" dt="2023-09-17T19:47:52.703" v="130" actId="14100"/>
          <ac:spMkLst>
            <pc:docMk/>
            <pc:sldMk cId="1462248206" sldId="359"/>
            <ac:spMk id="5" creationId="{D3E3E922-8360-4E51-BB28-A5291A90CA9D}"/>
          </ac:spMkLst>
        </pc:spChg>
        <pc:spChg chg="add del mod">
          <ac:chgData name="Carrie Johnson" userId="2cfe330b-3fe9-40ca-b608-e13cdeba644e" providerId="ADAL" clId="{012C1D93-42DE-42C4-A50F-48DA53E21544}" dt="2023-09-17T19:48:03.303" v="138" actId="20577"/>
          <ac:spMkLst>
            <pc:docMk/>
            <pc:sldMk cId="1462248206" sldId="359"/>
            <ac:spMk id="14" creationId="{00000000-0000-0000-0000-000000000000}"/>
          </ac:spMkLst>
        </pc:spChg>
        <pc:picChg chg="del mod">
          <ac:chgData name="Carrie Johnson" userId="2cfe330b-3fe9-40ca-b608-e13cdeba644e" providerId="ADAL" clId="{012C1D93-42DE-42C4-A50F-48DA53E21544}" dt="2023-09-17T19:47:35.404" v="124" actId="478"/>
          <ac:picMkLst>
            <pc:docMk/>
            <pc:sldMk cId="1462248206" sldId="359"/>
            <ac:picMk id="2" creationId="{421C01D4-80A2-4EC2-A862-8F5926808A6A}"/>
          </ac:picMkLst>
        </pc:picChg>
        <pc:picChg chg="del">
          <ac:chgData name="Carrie Johnson" userId="2cfe330b-3fe9-40ca-b608-e13cdeba644e" providerId="ADAL" clId="{012C1D93-42DE-42C4-A50F-48DA53E21544}" dt="2023-09-17T19:47:36.587" v="125" actId="478"/>
          <ac:picMkLst>
            <pc:docMk/>
            <pc:sldMk cId="1462248206" sldId="359"/>
            <ac:picMk id="3" creationId="{2B1018C5-B7B7-4D5D-89CD-1297168BFD3C}"/>
          </ac:picMkLst>
        </pc:picChg>
        <pc:picChg chg="del">
          <ac:chgData name="Carrie Johnson" userId="2cfe330b-3fe9-40ca-b608-e13cdeba644e" providerId="ADAL" clId="{012C1D93-42DE-42C4-A50F-48DA53E21544}" dt="2023-09-17T19:47:39.294" v="127" actId="478"/>
          <ac:picMkLst>
            <pc:docMk/>
            <pc:sldMk cId="1462248206" sldId="359"/>
            <ac:picMk id="7" creationId="{0319DBBE-0560-4BB4-82F4-4A6E2E05E0E8}"/>
          </ac:picMkLst>
        </pc:picChg>
        <pc:picChg chg="del">
          <ac:chgData name="Carrie Johnson" userId="2cfe330b-3fe9-40ca-b608-e13cdeba644e" providerId="ADAL" clId="{012C1D93-42DE-42C4-A50F-48DA53E21544}" dt="2023-09-17T19:47:41.249" v="128" actId="478"/>
          <ac:picMkLst>
            <pc:docMk/>
            <pc:sldMk cId="1462248206" sldId="359"/>
            <ac:picMk id="8" creationId="{C18D6180-15B8-4941-A52D-6CA5FAB4CE8F}"/>
          </ac:picMkLst>
        </pc:picChg>
      </pc:sldChg>
      <pc:sldChg chg="addSp delSp modSp mod">
        <pc:chgData name="Carrie Johnson" userId="2cfe330b-3fe9-40ca-b608-e13cdeba644e" providerId="ADAL" clId="{012C1D93-42DE-42C4-A50F-48DA53E21544}" dt="2023-09-17T19:53:39.031" v="256"/>
        <pc:sldMkLst>
          <pc:docMk/>
          <pc:sldMk cId="1323468517" sldId="373"/>
        </pc:sldMkLst>
        <pc:spChg chg="del">
          <ac:chgData name="Carrie Johnson" userId="2cfe330b-3fe9-40ca-b608-e13cdeba644e" providerId="ADAL" clId="{012C1D93-42DE-42C4-A50F-48DA53E21544}" dt="2023-09-17T19:52:46.214" v="196" actId="478"/>
          <ac:spMkLst>
            <pc:docMk/>
            <pc:sldMk cId="1323468517" sldId="373"/>
            <ac:spMk id="4" creationId="{63C5E7C8-4112-4277-A57C-E95A5C37D7A7}"/>
          </ac:spMkLst>
        </pc:spChg>
        <pc:spChg chg="del">
          <ac:chgData name="Carrie Johnson" userId="2cfe330b-3fe9-40ca-b608-e13cdeba644e" providerId="ADAL" clId="{012C1D93-42DE-42C4-A50F-48DA53E21544}" dt="2023-09-17T19:52:46.214" v="196" actId="478"/>
          <ac:spMkLst>
            <pc:docMk/>
            <pc:sldMk cId="1323468517" sldId="373"/>
            <ac:spMk id="5" creationId="{D3E3E922-8360-4E51-BB28-A5291A90CA9D}"/>
          </ac:spMkLst>
        </pc:spChg>
        <pc:spChg chg="add mod">
          <ac:chgData name="Carrie Johnson" userId="2cfe330b-3fe9-40ca-b608-e13cdeba644e" providerId="ADAL" clId="{012C1D93-42DE-42C4-A50F-48DA53E21544}" dt="2023-09-17T19:53:39.031" v="256"/>
          <ac:spMkLst>
            <pc:docMk/>
            <pc:sldMk cId="1323468517" sldId="373"/>
            <ac:spMk id="9" creationId="{EE841D0A-7F90-6ADD-4097-910AD7C95BF5}"/>
          </ac:spMkLst>
        </pc:spChg>
        <pc:picChg chg="del mod">
          <ac:chgData name="Carrie Johnson" userId="2cfe330b-3fe9-40ca-b608-e13cdeba644e" providerId="ADAL" clId="{012C1D93-42DE-42C4-A50F-48DA53E21544}" dt="2023-09-17T19:52:43.444" v="195" actId="478"/>
          <ac:picMkLst>
            <pc:docMk/>
            <pc:sldMk cId="1323468517" sldId="373"/>
            <ac:picMk id="2" creationId="{421C01D4-80A2-4EC2-A862-8F5926808A6A}"/>
          </ac:picMkLst>
        </pc:picChg>
        <pc:picChg chg="del mod">
          <ac:chgData name="Carrie Johnson" userId="2cfe330b-3fe9-40ca-b608-e13cdeba644e" providerId="ADAL" clId="{012C1D93-42DE-42C4-A50F-48DA53E21544}" dt="2023-09-17T19:52:48.363" v="198" actId="478"/>
          <ac:picMkLst>
            <pc:docMk/>
            <pc:sldMk cId="1323468517" sldId="373"/>
            <ac:picMk id="3" creationId="{2B1018C5-B7B7-4D5D-89CD-1297168BFD3C}"/>
          </ac:picMkLst>
        </pc:picChg>
        <pc:picChg chg="del">
          <ac:chgData name="Carrie Johnson" userId="2cfe330b-3fe9-40ca-b608-e13cdeba644e" providerId="ADAL" clId="{012C1D93-42DE-42C4-A50F-48DA53E21544}" dt="2023-09-17T19:52:46.214" v="196" actId="478"/>
          <ac:picMkLst>
            <pc:docMk/>
            <pc:sldMk cId="1323468517" sldId="373"/>
            <ac:picMk id="7" creationId="{0319DBBE-0560-4BB4-82F4-4A6E2E05E0E8}"/>
          </ac:picMkLst>
        </pc:picChg>
        <pc:picChg chg="del">
          <ac:chgData name="Carrie Johnson" userId="2cfe330b-3fe9-40ca-b608-e13cdeba644e" providerId="ADAL" clId="{012C1D93-42DE-42C4-A50F-48DA53E21544}" dt="2023-09-17T19:52:46.214" v="196" actId="478"/>
          <ac:picMkLst>
            <pc:docMk/>
            <pc:sldMk cId="1323468517" sldId="373"/>
            <ac:picMk id="8" creationId="{C18D6180-15B8-4941-A52D-6CA5FAB4CE8F}"/>
          </ac:picMkLst>
        </pc:picChg>
        <pc:picChg chg="del mod">
          <ac:chgData name="Carrie Johnson" userId="2cfe330b-3fe9-40ca-b608-e13cdeba644e" providerId="ADAL" clId="{012C1D93-42DE-42C4-A50F-48DA53E21544}" dt="2023-09-17T19:53:21.815" v="207" actId="478"/>
          <ac:picMkLst>
            <pc:docMk/>
            <pc:sldMk cId="1323468517" sldId="373"/>
            <ac:picMk id="12" creationId="{94082E12-16C6-4441-B8D1-BFAFC480B609}"/>
          </ac:picMkLst>
        </pc:picChg>
        <pc:cxnChg chg="add mod">
          <ac:chgData name="Carrie Johnson" userId="2cfe330b-3fe9-40ca-b608-e13cdeba644e" providerId="ADAL" clId="{012C1D93-42DE-42C4-A50F-48DA53E21544}" dt="2023-09-17T19:53:32.732" v="255" actId="1038"/>
          <ac:cxnSpMkLst>
            <pc:docMk/>
            <pc:sldMk cId="1323468517" sldId="373"/>
            <ac:cxnSpMk id="6" creationId="{D9789E8E-B1D4-10FE-78A2-EE23F671C213}"/>
          </ac:cxnSpMkLst>
        </pc:cxnChg>
      </pc:sldChg>
      <pc:sldChg chg="addSp delSp modSp mod modNotesTx">
        <pc:chgData name="Carrie Johnson" userId="2cfe330b-3fe9-40ca-b608-e13cdeba644e" providerId="ADAL" clId="{012C1D93-42DE-42C4-A50F-48DA53E21544}" dt="2023-09-17T20:11:55.814" v="970" actId="478"/>
        <pc:sldMkLst>
          <pc:docMk/>
          <pc:sldMk cId="2812669896" sldId="376"/>
        </pc:sldMkLst>
        <pc:spChg chg="add mod">
          <ac:chgData name="Carrie Johnson" userId="2cfe330b-3fe9-40ca-b608-e13cdeba644e" providerId="ADAL" clId="{012C1D93-42DE-42C4-A50F-48DA53E21544}" dt="2023-09-17T19:58:02.585" v="350"/>
          <ac:spMkLst>
            <pc:docMk/>
            <pc:sldMk cId="2812669896" sldId="376"/>
            <ac:spMk id="2" creationId="{26DF5E72-E475-17F9-63FA-87EC31E8635D}"/>
          </ac:spMkLst>
        </pc:spChg>
        <pc:spChg chg="del">
          <ac:chgData name="Carrie Johnson" userId="2cfe330b-3fe9-40ca-b608-e13cdeba644e" providerId="ADAL" clId="{012C1D93-42DE-42C4-A50F-48DA53E21544}" dt="2023-09-17T19:58:01.601" v="349" actId="478"/>
          <ac:spMkLst>
            <pc:docMk/>
            <pc:sldMk cId="2812669896" sldId="376"/>
            <ac:spMk id="4" creationId="{63C5E7C8-4112-4277-A57C-E95A5C37D7A7}"/>
          </ac:spMkLst>
        </pc:spChg>
        <pc:spChg chg="add mod">
          <ac:chgData name="Carrie Johnson" userId="2cfe330b-3fe9-40ca-b608-e13cdeba644e" providerId="ADAL" clId="{012C1D93-42DE-42C4-A50F-48DA53E21544}" dt="2023-09-17T20:11:52.738" v="969" actId="20577"/>
          <ac:spMkLst>
            <pc:docMk/>
            <pc:sldMk cId="2812669896" sldId="376"/>
            <ac:spMk id="5" creationId="{6B705A3D-07EA-CDBE-CDAC-F09D9F4F38AC}"/>
          </ac:spMkLst>
        </pc:spChg>
        <pc:spChg chg="add del mod">
          <ac:chgData name="Carrie Johnson" userId="2cfe330b-3fe9-40ca-b608-e13cdeba644e" providerId="ADAL" clId="{012C1D93-42DE-42C4-A50F-48DA53E21544}" dt="2023-09-17T20:05:51.271" v="565" actId="1076"/>
          <ac:spMkLst>
            <pc:docMk/>
            <pc:sldMk cId="2812669896" sldId="376"/>
            <ac:spMk id="13" creationId="{C137D904-316D-4CEC-B389-FBE7D5FA5DDD}"/>
          </ac:spMkLst>
        </pc:spChg>
        <pc:spChg chg="del">
          <ac:chgData name="Carrie Johnson" userId="2cfe330b-3fe9-40ca-b608-e13cdeba644e" providerId="ADAL" clId="{012C1D93-42DE-42C4-A50F-48DA53E21544}" dt="2023-09-17T19:58:01.601" v="349" actId="478"/>
          <ac:spMkLst>
            <pc:docMk/>
            <pc:sldMk cId="2812669896" sldId="376"/>
            <ac:spMk id="17" creationId="{81FCF047-6E41-40DA-80A3-BBDA77CD3FAC}"/>
          </ac:spMkLst>
        </pc:spChg>
        <pc:spChg chg="add del mod">
          <ac:chgData name="Carrie Johnson" userId="2cfe330b-3fe9-40ca-b608-e13cdeba644e" providerId="ADAL" clId="{012C1D93-42DE-42C4-A50F-48DA53E21544}" dt="2023-09-17T20:05:51.271" v="565" actId="1076"/>
          <ac:spMkLst>
            <pc:docMk/>
            <pc:sldMk cId="2812669896" sldId="376"/>
            <ac:spMk id="19" creationId="{8958A397-3C7E-4EFF-BC45-091179775C14}"/>
          </ac:spMkLst>
        </pc:spChg>
        <pc:spChg chg="add del mod">
          <ac:chgData name="Carrie Johnson" userId="2cfe330b-3fe9-40ca-b608-e13cdeba644e" providerId="ADAL" clId="{012C1D93-42DE-42C4-A50F-48DA53E21544}" dt="2023-09-17T20:05:51.271" v="565" actId="1076"/>
          <ac:spMkLst>
            <pc:docMk/>
            <pc:sldMk cId="2812669896" sldId="376"/>
            <ac:spMk id="24" creationId="{F2A0E4A0-6431-405A-A539-97AFE935FE06}"/>
          </ac:spMkLst>
        </pc:spChg>
        <pc:spChg chg="add del mod">
          <ac:chgData name="Carrie Johnson" userId="2cfe330b-3fe9-40ca-b608-e13cdeba644e" providerId="ADAL" clId="{012C1D93-42DE-42C4-A50F-48DA53E21544}" dt="2023-09-17T20:05:51.271" v="565" actId="1076"/>
          <ac:spMkLst>
            <pc:docMk/>
            <pc:sldMk cId="2812669896" sldId="376"/>
            <ac:spMk id="25" creationId="{065561F4-3181-4964-8F69-5FCDA5664162}"/>
          </ac:spMkLst>
        </pc:spChg>
        <pc:spChg chg="add del mod">
          <ac:chgData name="Carrie Johnson" userId="2cfe330b-3fe9-40ca-b608-e13cdeba644e" providerId="ADAL" clId="{012C1D93-42DE-42C4-A50F-48DA53E21544}" dt="2023-09-17T20:05:51.271" v="565" actId="1076"/>
          <ac:spMkLst>
            <pc:docMk/>
            <pc:sldMk cId="2812669896" sldId="376"/>
            <ac:spMk id="26" creationId="{9BFE0413-5F44-4741-9268-273DECD0DEE0}"/>
          </ac:spMkLst>
        </pc:spChg>
        <pc:spChg chg="add del mod">
          <ac:chgData name="Carrie Johnson" userId="2cfe330b-3fe9-40ca-b608-e13cdeba644e" providerId="ADAL" clId="{012C1D93-42DE-42C4-A50F-48DA53E21544}" dt="2023-09-17T20:05:51.271" v="565" actId="1076"/>
          <ac:spMkLst>
            <pc:docMk/>
            <pc:sldMk cId="2812669896" sldId="376"/>
            <ac:spMk id="27" creationId="{45C0A5FD-5809-434F-80D6-4350E984BDD0}"/>
          </ac:spMkLst>
        </pc:spChg>
        <pc:spChg chg="del mod">
          <ac:chgData name="Carrie Johnson" userId="2cfe330b-3fe9-40ca-b608-e13cdeba644e" providerId="ADAL" clId="{012C1D93-42DE-42C4-A50F-48DA53E21544}" dt="2023-09-17T20:06:54.621" v="572" actId="478"/>
          <ac:spMkLst>
            <pc:docMk/>
            <pc:sldMk cId="2812669896" sldId="376"/>
            <ac:spMk id="30" creationId="{90BED27F-1F5D-4721-94D4-FA38A88A64F7}"/>
          </ac:spMkLst>
        </pc:spChg>
        <pc:picChg chg="del">
          <ac:chgData name="Carrie Johnson" userId="2cfe330b-3fe9-40ca-b608-e13cdeba644e" providerId="ADAL" clId="{012C1D93-42DE-42C4-A50F-48DA53E21544}" dt="2023-09-17T20:04:35.388" v="483" actId="478"/>
          <ac:picMkLst>
            <pc:docMk/>
            <pc:sldMk cId="2812669896" sldId="376"/>
            <ac:picMk id="6" creationId="{D775A5A7-1A8B-457E-A09D-41726C3CC188}"/>
          </ac:picMkLst>
        </pc:picChg>
        <pc:picChg chg="del">
          <ac:chgData name="Carrie Johnson" userId="2cfe330b-3fe9-40ca-b608-e13cdeba644e" providerId="ADAL" clId="{012C1D93-42DE-42C4-A50F-48DA53E21544}" dt="2023-09-17T19:58:01.601" v="349" actId="478"/>
          <ac:picMkLst>
            <pc:docMk/>
            <pc:sldMk cId="2812669896" sldId="376"/>
            <ac:picMk id="7" creationId="{0319DBBE-0560-4BB4-82F4-4A6E2E05E0E8}"/>
          </ac:picMkLst>
        </pc:picChg>
        <pc:picChg chg="del">
          <ac:chgData name="Carrie Johnson" userId="2cfe330b-3fe9-40ca-b608-e13cdeba644e" providerId="ADAL" clId="{012C1D93-42DE-42C4-A50F-48DA53E21544}" dt="2023-09-17T19:58:01.601" v="349" actId="478"/>
          <ac:picMkLst>
            <pc:docMk/>
            <pc:sldMk cId="2812669896" sldId="376"/>
            <ac:picMk id="8" creationId="{C18D6180-15B8-4941-A52D-6CA5FAB4CE8F}"/>
          </ac:picMkLst>
        </pc:picChg>
        <pc:picChg chg="del">
          <ac:chgData name="Carrie Johnson" userId="2cfe330b-3fe9-40ca-b608-e13cdeba644e" providerId="ADAL" clId="{012C1D93-42DE-42C4-A50F-48DA53E21544}" dt="2023-09-17T20:04:36.696" v="484" actId="478"/>
          <ac:picMkLst>
            <pc:docMk/>
            <pc:sldMk cId="2812669896" sldId="376"/>
            <ac:picMk id="10" creationId="{30F89021-5F27-45C4-AF2F-615BF01F58A0}"/>
          </ac:picMkLst>
        </pc:picChg>
        <pc:picChg chg="add del mod">
          <ac:chgData name="Carrie Johnson" userId="2cfe330b-3fe9-40ca-b608-e13cdeba644e" providerId="ADAL" clId="{012C1D93-42DE-42C4-A50F-48DA53E21544}" dt="2023-09-17T20:05:51.271" v="565" actId="1076"/>
          <ac:picMkLst>
            <pc:docMk/>
            <pc:sldMk cId="2812669896" sldId="376"/>
            <ac:picMk id="12" creationId="{DA9F9A5D-6D95-422A-AB31-189BC10A5D7C}"/>
          </ac:picMkLst>
        </pc:picChg>
        <pc:picChg chg="mod">
          <ac:chgData name="Carrie Johnson" userId="2cfe330b-3fe9-40ca-b608-e13cdeba644e" providerId="ADAL" clId="{012C1D93-42DE-42C4-A50F-48DA53E21544}" dt="2023-09-17T20:05:51.271" v="565" actId="1076"/>
          <ac:picMkLst>
            <pc:docMk/>
            <pc:sldMk cId="2812669896" sldId="376"/>
            <ac:picMk id="22" creationId="{A8A58848-99BD-4FCD-B6D2-A05B1A25A2A5}"/>
          </ac:picMkLst>
        </pc:picChg>
        <pc:picChg chg="add del mod">
          <ac:chgData name="Carrie Johnson" userId="2cfe330b-3fe9-40ca-b608-e13cdeba644e" providerId="ADAL" clId="{012C1D93-42DE-42C4-A50F-48DA53E21544}" dt="2023-09-17T20:11:55.814" v="970" actId="478"/>
          <ac:picMkLst>
            <pc:docMk/>
            <pc:sldMk cId="2812669896" sldId="376"/>
            <ac:picMk id="6146" creationId="{AA9F8C87-E69F-126E-B035-B683622F42AF}"/>
          </ac:picMkLst>
        </pc:picChg>
      </pc:sldChg>
      <pc:sldChg chg="addSp delSp modSp mod">
        <pc:chgData name="Carrie Johnson" userId="2cfe330b-3fe9-40ca-b608-e13cdeba644e" providerId="ADAL" clId="{012C1D93-42DE-42C4-A50F-48DA53E21544}" dt="2023-09-17T20:00:05.836" v="421" actId="1076"/>
        <pc:sldMkLst>
          <pc:docMk/>
          <pc:sldMk cId="723498002" sldId="404"/>
        </pc:sldMkLst>
        <pc:spChg chg="add mod">
          <ac:chgData name="Carrie Johnson" userId="2cfe330b-3fe9-40ca-b608-e13cdeba644e" providerId="ADAL" clId="{012C1D93-42DE-42C4-A50F-48DA53E21544}" dt="2023-09-17T19:57:09.286" v="333"/>
          <ac:spMkLst>
            <pc:docMk/>
            <pc:sldMk cId="723498002" sldId="404"/>
            <ac:spMk id="2" creationId="{4E0AB081-00DA-16A0-27CE-3BDDAC3A07F5}"/>
          </ac:spMkLst>
        </pc:spChg>
        <pc:spChg chg="del">
          <ac:chgData name="Carrie Johnson" userId="2cfe330b-3fe9-40ca-b608-e13cdeba644e" providerId="ADAL" clId="{012C1D93-42DE-42C4-A50F-48DA53E21544}" dt="2023-09-17T19:57:07.010" v="330" actId="478"/>
          <ac:spMkLst>
            <pc:docMk/>
            <pc:sldMk cId="723498002" sldId="404"/>
            <ac:spMk id="12" creationId="{C2536143-6B79-41E9-904B-1B7636F6C589}"/>
          </ac:spMkLst>
        </pc:spChg>
        <pc:spChg chg="mod">
          <ac:chgData name="Carrie Johnson" userId="2cfe330b-3fe9-40ca-b608-e13cdeba644e" providerId="ADAL" clId="{012C1D93-42DE-42C4-A50F-48DA53E21544}" dt="2023-09-17T20:00:02.558" v="420" actId="404"/>
          <ac:spMkLst>
            <pc:docMk/>
            <pc:sldMk cId="723498002" sldId="404"/>
            <ac:spMk id="15" creationId="{3D4D023B-53E4-41FD-B86C-E4D434E36EDA}"/>
          </ac:spMkLst>
        </pc:spChg>
        <pc:grpChg chg="del mod">
          <ac:chgData name="Carrie Johnson" userId="2cfe330b-3fe9-40ca-b608-e13cdeba644e" providerId="ADAL" clId="{012C1D93-42DE-42C4-A50F-48DA53E21544}" dt="2023-09-17T19:57:08.628" v="332" actId="478"/>
          <ac:grpSpMkLst>
            <pc:docMk/>
            <pc:sldMk cId="723498002" sldId="404"/>
            <ac:grpSpMk id="5" creationId="{00000000-0000-0000-0000-000000000000}"/>
          </ac:grpSpMkLst>
        </pc:grpChg>
        <pc:cxnChg chg="add mod">
          <ac:chgData name="Carrie Johnson" userId="2cfe330b-3fe9-40ca-b608-e13cdeba644e" providerId="ADAL" clId="{012C1D93-42DE-42C4-A50F-48DA53E21544}" dt="2023-09-17T20:00:05.836" v="421" actId="1076"/>
          <ac:cxnSpMkLst>
            <pc:docMk/>
            <pc:sldMk cId="723498002" sldId="404"/>
            <ac:cxnSpMk id="3" creationId="{A3204C77-D48D-EA83-747B-FBF7B0C35A2B}"/>
          </ac:cxnSpMkLst>
        </pc:cxnChg>
        <pc:cxnChg chg="del">
          <ac:chgData name="Carrie Johnson" userId="2cfe330b-3fe9-40ca-b608-e13cdeba644e" providerId="ADAL" clId="{012C1D93-42DE-42C4-A50F-48DA53E21544}" dt="2023-09-17T19:59:52.547" v="415" actId="478"/>
          <ac:cxnSpMkLst>
            <pc:docMk/>
            <pc:sldMk cId="723498002" sldId="404"/>
            <ac:cxnSpMk id="14" creationId="{FB301E5D-E28C-4F03-BB37-14AC44A86CA8}"/>
          </ac:cxnSpMkLst>
        </pc:cxnChg>
      </pc:sldChg>
      <pc:sldChg chg="addSp delSp modSp mod">
        <pc:chgData name="Carrie Johnson" userId="2cfe330b-3fe9-40ca-b608-e13cdeba644e" providerId="ADAL" clId="{012C1D93-42DE-42C4-A50F-48DA53E21544}" dt="2023-09-17T20:00:14.014" v="427" actId="1076"/>
        <pc:sldMkLst>
          <pc:docMk/>
          <pc:sldMk cId="3740801921" sldId="405"/>
        </pc:sldMkLst>
        <pc:spChg chg="del">
          <ac:chgData name="Carrie Johnson" userId="2cfe330b-3fe9-40ca-b608-e13cdeba644e" providerId="ADAL" clId="{012C1D93-42DE-42C4-A50F-48DA53E21544}" dt="2023-09-17T19:57:16.354" v="335" actId="478"/>
          <ac:spMkLst>
            <pc:docMk/>
            <pc:sldMk cId="3740801921" sldId="405"/>
            <ac:spMk id="4" creationId="{63C5E7C8-4112-4277-A57C-E95A5C37D7A7}"/>
          </ac:spMkLst>
        </pc:spChg>
        <pc:spChg chg="add mod">
          <ac:chgData name="Carrie Johnson" userId="2cfe330b-3fe9-40ca-b608-e13cdeba644e" providerId="ADAL" clId="{012C1D93-42DE-42C4-A50F-48DA53E21544}" dt="2023-09-17T19:57:17.134" v="336"/>
          <ac:spMkLst>
            <pc:docMk/>
            <pc:sldMk cId="3740801921" sldId="405"/>
            <ac:spMk id="6" creationId="{1319D7B4-5C4A-6746-0F5C-8FF437BE533B}"/>
          </ac:spMkLst>
        </pc:spChg>
        <pc:spChg chg="del">
          <ac:chgData name="Carrie Johnson" userId="2cfe330b-3fe9-40ca-b608-e13cdeba644e" providerId="ADAL" clId="{012C1D93-42DE-42C4-A50F-48DA53E21544}" dt="2023-09-17T19:57:16.354" v="335" actId="478"/>
          <ac:spMkLst>
            <pc:docMk/>
            <pc:sldMk cId="3740801921" sldId="405"/>
            <ac:spMk id="10" creationId="{29E1B335-1E96-45EA-B430-9C24726D108C}"/>
          </ac:spMkLst>
        </pc:spChg>
        <pc:picChg chg="del mod">
          <ac:chgData name="Carrie Johnson" userId="2cfe330b-3fe9-40ca-b608-e13cdeba644e" providerId="ADAL" clId="{012C1D93-42DE-42C4-A50F-48DA53E21544}" dt="2023-09-17T20:00:08.242" v="423" actId="478"/>
          <ac:picMkLst>
            <pc:docMk/>
            <pc:sldMk cId="3740801921" sldId="405"/>
            <ac:picMk id="2" creationId="{421C01D4-80A2-4EC2-A862-8F5926808A6A}"/>
          </ac:picMkLst>
        </pc:picChg>
        <pc:picChg chg="del">
          <ac:chgData name="Carrie Johnson" userId="2cfe330b-3fe9-40ca-b608-e13cdeba644e" providerId="ADAL" clId="{012C1D93-42DE-42C4-A50F-48DA53E21544}" dt="2023-09-17T20:00:09.671" v="424" actId="478"/>
          <ac:picMkLst>
            <pc:docMk/>
            <pc:sldMk cId="3740801921" sldId="405"/>
            <ac:picMk id="3" creationId="{2B1018C5-B7B7-4D5D-89CD-1297168BFD3C}"/>
          </ac:picMkLst>
        </pc:picChg>
        <pc:picChg chg="del">
          <ac:chgData name="Carrie Johnson" userId="2cfe330b-3fe9-40ca-b608-e13cdeba644e" providerId="ADAL" clId="{012C1D93-42DE-42C4-A50F-48DA53E21544}" dt="2023-09-17T19:57:16.354" v="335" actId="478"/>
          <ac:picMkLst>
            <pc:docMk/>
            <pc:sldMk cId="3740801921" sldId="405"/>
            <ac:picMk id="7" creationId="{0319DBBE-0560-4BB4-82F4-4A6E2E05E0E8}"/>
          </ac:picMkLst>
        </pc:picChg>
        <pc:picChg chg="del">
          <ac:chgData name="Carrie Johnson" userId="2cfe330b-3fe9-40ca-b608-e13cdeba644e" providerId="ADAL" clId="{012C1D93-42DE-42C4-A50F-48DA53E21544}" dt="2023-09-17T19:57:13.142" v="334" actId="478"/>
          <ac:picMkLst>
            <pc:docMk/>
            <pc:sldMk cId="3740801921" sldId="405"/>
            <ac:picMk id="8" creationId="{C18D6180-15B8-4941-A52D-6CA5FAB4CE8F}"/>
          </ac:picMkLst>
        </pc:picChg>
        <pc:cxnChg chg="add mod">
          <ac:chgData name="Carrie Johnson" userId="2cfe330b-3fe9-40ca-b608-e13cdeba644e" providerId="ADAL" clId="{012C1D93-42DE-42C4-A50F-48DA53E21544}" dt="2023-09-17T20:00:14.014" v="427" actId="1076"/>
          <ac:cxnSpMkLst>
            <pc:docMk/>
            <pc:sldMk cId="3740801921" sldId="405"/>
            <ac:cxnSpMk id="9" creationId="{04976924-3FCD-286C-6EC9-5C3FE77FE932}"/>
          </ac:cxnSpMkLst>
        </pc:cxnChg>
        <pc:cxnChg chg="del">
          <ac:chgData name="Carrie Johnson" userId="2cfe330b-3fe9-40ca-b608-e13cdeba644e" providerId="ADAL" clId="{012C1D93-42DE-42C4-A50F-48DA53E21544}" dt="2023-09-17T20:00:10.849" v="425" actId="478"/>
          <ac:cxnSpMkLst>
            <pc:docMk/>
            <pc:sldMk cId="3740801921" sldId="405"/>
            <ac:cxnSpMk id="11" creationId="{6F899D93-E634-4D3D-9F90-75014C27A1F9}"/>
          </ac:cxnSpMkLst>
        </pc:cxnChg>
      </pc:sldChg>
      <pc:sldChg chg="addSp delSp modSp mod">
        <pc:chgData name="Carrie Johnson" userId="2cfe330b-3fe9-40ca-b608-e13cdeba644e" providerId="ADAL" clId="{012C1D93-42DE-42C4-A50F-48DA53E21544}" dt="2023-09-17T20:00:22.502" v="432" actId="478"/>
        <pc:sldMkLst>
          <pc:docMk/>
          <pc:sldMk cId="1698358821" sldId="406"/>
        </pc:sldMkLst>
        <pc:spChg chg="del">
          <ac:chgData name="Carrie Johnson" userId="2cfe330b-3fe9-40ca-b608-e13cdeba644e" providerId="ADAL" clId="{012C1D93-42DE-42C4-A50F-48DA53E21544}" dt="2023-09-17T19:57:21.276" v="337" actId="478"/>
          <ac:spMkLst>
            <pc:docMk/>
            <pc:sldMk cId="1698358821" sldId="406"/>
            <ac:spMk id="4" creationId="{63C5E7C8-4112-4277-A57C-E95A5C37D7A7}"/>
          </ac:spMkLst>
        </pc:spChg>
        <pc:spChg chg="add mod">
          <ac:chgData name="Carrie Johnson" userId="2cfe330b-3fe9-40ca-b608-e13cdeba644e" providerId="ADAL" clId="{012C1D93-42DE-42C4-A50F-48DA53E21544}" dt="2023-09-17T19:57:22.178" v="338"/>
          <ac:spMkLst>
            <pc:docMk/>
            <pc:sldMk cId="1698358821" sldId="406"/>
            <ac:spMk id="5" creationId="{24ADAA97-ED59-5AB7-1E70-B5C9D8901339}"/>
          </ac:spMkLst>
        </pc:spChg>
        <pc:spChg chg="del">
          <ac:chgData name="Carrie Johnson" userId="2cfe330b-3fe9-40ca-b608-e13cdeba644e" providerId="ADAL" clId="{012C1D93-42DE-42C4-A50F-48DA53E21544}" dt="2023-09-17T19:57:21.276" v="337" actId="478"/>
          <ac:spMkLst>
            <pc:docMk/>
            <pc:sldMk cId="1698358821" sldId="406"/>
            <ac:spMk id="10" creationId="{29E1B335-1E96-45EA-B430-9C24726D108C}"/>
          </ac:spMkLst>
        </pc:spChg>
        <pc:picChg chg="del">
          <ac:chgData name="Carrie Johnson" userId="2cfe330b-3fe9-40ca-b608-e13cdeba644e" providerId="ADAL" clId="{012C1D93-42DE-42C4-A50F-48DA53E21544}" dt="2023-09-17T20:00:21.210" v="431" actId="478"/>
          <ac:picMkLst>
            <pc:docMk/>
            <pc:sldMk cId="1698358821" sldId="406"/>
            <ac:picMk id="2" creationId="{421C01D4-80A2-4EC2-A862-8F5926808A6A}"/>
          </ac:picMkLst>
        </pc:picChg>
        <pc:picChg chg="del">
          <ac:chgData name="Carrie Johnson" userId="2cfe330b-3fe9-40ca-b608-e13cdeba644e" providerId="ADAL" clId="{012C1D93-42DE-42C4-A50F-48DA53E21544}" dt="2023-09-17T20:00:22.502" v="432" actId="478"/>
          <ac:picMkLst>
            <pc:docMk/>
            <pc:sldMk cId="1698358821" sldId="406"/>
            <ac:picMk id="3" creationId="{2B1018C5-B7B7-4D5D-89CD-1297168BFD3C}"/>
          </ac:picMkLst>
        </pc:picChg>
        <pc:picChg chg="del">
          <ac:chgData name="Carrie Johnson" userId="2cfe330b-3fe9-40ca-b608-e13cdeba644e" providerId="ADAL" clId="{012C1D93-42DE-42C4-A50F-48DA53E21544}" dt="2023-09-17T19:57:23.651" v="339" actId="478"/>
          <ac:picMkLst>
            <pc:docMk/>
            <pc:sldMk cId="1698358821" sldId="406"/>
            <ac:picMk id="7" creationId="{0319DBBE-0560-4BB4-82F4-4A6E2E05E0E8}"/>
          </ac:picMkLst>
        </pc:picChg>
        <pc:picChg chg="del">
          <ac:chgData name="Carrie Johnson" userId="2cfe330b-3fe9-40ca-b608-e13cdeba644e" providerId="ADAL" clId="{012C1D93-42DE-42C4-A50F-48DA53E21544}" dt="2023-09-17T19:57:21.276" v="337" actId="478"/>
          <ac:picMkLst>
            <pc:docMk/>
            <pc:sldMk cId="1698358821" sldId="406"/>
            <ac:picMk id="8" creationId="{C18D6180-15B8-4941-A52D-6CA5FAB4CE8F}"/>
          </ac:picMkLst>
        </pc:picChg>
        <pc:cxnChg chg="add mod">
          <ac:chgData name="Carrie Johnson" userId="2cfe330b-3fe9-40ca-b608-e13cdeba644e" providerId="ADAL" clId="{012C1D93-42DE-42C4-A50F-48DA53E21544}" dt="2023-09-17T20:00:20.241" v="430" actId="1076"/>
          <ac:cxnSpMkLst>
            <pc:docMk/>
            <pc:sldMk cId="1698358821" sldId="406"/>
            <ac:cxnSpMk id="9" creationId="{C54DABE5-CF84-243C-0B67-12AB775C4ADD}"/>
          </ac:cxnSpMkLst>
        </pc:cxnChg>
        <pc:cxnChg chg="del">
          <ac:chgData name="Carrie Johnson" userId="2cfe330b-3fe9-40ca-b608-e13cdeba644e" providerId="ADAL" clId="{012C1D93-42DE-42C4-A50F-48DA53E21544}" dt="2023-09-17T20:00:17.794" v="428" actId="478"/>
          <ac:cxnSpMkLst>
            <pc:docMk/>
            <pc:sldMk cId="1698358821" sldId="406"/>
            <ac:cxnSpMk id="11" creationId="{6F899D93-E634-4D3D-9F90-75014C27A1F9}"/>
          </ac:cxnSpMkLst>
        </pc:cxnChg>
      </pc:sldChg>
      <pc:sldChg chg="addSp delSp modSp mod">
        <pc:chgData name="Carrie Johnson" userId="2cfe330b-3fe9-40ca-b608-e13cdeba644e" providerId="ADAL" clId="{012C1D93-42DE-42C4-A50F-48DA53E21544}" dt="2023-09-17T20:12:23.030" v="972"/>
        <pc:sldMkLst>
          <pc:docMk/>
          <pc:sldMk cId="3034071703" sldId="425"/>
        </pc:sldMkLst>
        <pc:spChg chg="del">
          <ac:chgData name="Carrie Johnson" userId="2cfe330b-3fe9-40ca-b608-e13cdeba644e" providerId="ADAL" clId="{012C1D93-42DE-42C4-A50F-48DA53E21544}" dt="2023-09-17T19:53:54.005" v="261" actId="478"/>
          <ac:spMkLst>
            <pc:docMk/>
            <pc:sldMk cId="3034071703" sldId="425"/>
            <ac:spMk id="4" creationId="{63C5E7C8-4112-4277-A57C-E95A5C37D7A7}"/>
          </ac:spMkLst>
        </pc:spChg>
        <pc:spChg chg="add mod">
          <ac:chgData name="Carrie Johnson" userId="2cfe330b-3fe9-40ca-b608-e13cdeba644e" providerId="ADAL" clId="{012C1D93-42DE-42C4-A50F-48DA53E21544}" dt="2023-09-17T20:12:23.030" v="972"/>
          <ac:spMkLst>
            <pc:docMk/>
            <pc:sldMk cId="3034071703" sldId="425"/>
            <ac:spMk id="9" creationId="{9754C267-059A-9563-A849-E728A3EE80F6}"/>
          </ac:spMkLst>
        </pc:spChg>
        <pc:spChg chg="del mod">
          <ac:chgData name="Carrie Johnson" userId="2cfe330b-3fe9-40ca-b608-e13cdeba644e" providerId="ADAL" clId="{012C1D93-42DE-42C4-A50F-48DA53E21544}" dt="2023-09-17T20:12:22.373" v="971" actId="478"/>
          <ac:spMkLst>
            <pc:docMk/>
            <pc:sldMk cId="3034071703" sldId="425"/>
            <ac:spMk id="10" creationId="{29E1B335-1E96-45EA-B430-9C24726D108C}"/>
          </ac:spMkLst>
        </pc:spChg>
        <pc:spChg chg="mod">
          <ac:chgData name="Carrie Johnson" userId="2cfe330b-3fe9-40ca-b608-e13cdeba644e" providerId="ADAL" clId="{012C1D93-42DE-42C4-A50F-48DA53E21544}" dt="2023-09-17T19:54:33.595" v="282" actId="1076"/>
          <ac:spMkLst>
            <pc:docMk/>
            <pc:sldMk cId="3034071703" sldId="425"/>
            <ac:spMk id="12" creationId="{703F9534-ED60-2346-952C-524CDC426465}"/>
          </ac:spMkLst>
        </pc:spChg>
        <pc:spChg chg="mod">
          <ac:chgData name="Carrie Johnson" userId="2cfe330b-3fe9-40ca-b608-e13cdeba644e" providerId="ADAL" clId="{012C1D93-42DE-42C4-A50F-48DA53E21544}" dt="2023-09-17T19:54:28.491" v="281" actId="1036"/>
          <ac:spMkLst>
            <pc:docMk/>
            <pc:sldMk cId="3034071703" sldId="425"/>
            <ac:spMk id="13" creationId="{1A996711-4C2F-6C41-8269-2B174B57DD38}"/>
          </ac:spMkLst>
        </pc:spChg>
        <pc:picChg chg="del">
          <ac:chgData name="Carrie Johnson" userId="2cfe330b-3fe9-40ca-b608-e13cdeba644e" providerId="ADAL" clId="{012C1D93-42DE-42C4-A50F-48DA53E21544}" dt="2023-09-17T19:53:44.915" v="257" actId="478"/>
          <ac:picMkLst>
            <pc:docMk/>
            <pc:sldMk cId="3034071703" sldId="425"/>
            <ac:picMk id="2" creationId="{421C01D4-80A2-4EC2-A862-8F5926808A6A}"/>
          </ac:picMkLst>
        </pc:picChg>
        <pc:picChg chg="del">
          <ac:chgData name="Carrie Johnson" userId="2cfe330b-3fe9-40ca-b608-e13cdeba644e" providerId="ADAL" clId="{012C1D93-42DE-42C4-A50F-48DA53E21544}" dt="2023-09-17T19:53:48.009" v="258" actId="478"/>
          <ac:picMkLst>
            <pc:docMk/>
            <pc:sldMk cId="3034071703" sldId="425"/>
            <ac:picMk id="3" creationId="{2B1018C5-B7B7-4D5D-89CD-1297168BFD3C}"/>
          </ac:picMkLst>
        </pc:picChg>
        <pc:picChg chg="add mod ord">
          <ac:chgData name="Carrie Johnson" userId="2cfe330b-3fe9-40ca-b608-e13cdeba644e" providerId="ADAL" clId="{012C1D93-42DE-42C4-A50F-48DA53E21544}" dt="2023-09-17T19:55:33.024" v="312" actId="1036"/>
          <ac:picMkLst>
            <pc:docMk/>
            <pc:sldMk cId="3034071703" sldId="425"/>
            <ac:picMk id="6" creationId="{5BB9F5BC-F043-BCB6-B8BA-E85F39884FE6}"/>
          </ac:picMkLst>
        </pc:picChg>
        <pc:picChg chg="del">
          <ac:chgData name="Carrie Johnson" userId="2cfe330b-3fe9-40ca-b608-e13cdeba644e" providerId="ADAL" clId="{012C1D93-42DE-42C4-A50F-48DA53E21544}" dt="2023-09-17T19:53:49.149" v="259" actId="478"/>
          <ac:picMkLst>
            <pc:docMk/>
            <pc:sldMk cId="3034071703" sldId="425"/>
            <ac:picMk id="7" creationId="{0319DBBE-0560-4BB4-82F4-4A6E2E05E0E8}"/>
          </ac:picMkLst>
        </pc:picChg>
        <pc:picChg chg="del">
          <ac:chgData name="Carrie Johnson" userId="2cfe330b-3fe9-40ca-b608-e13cdeba644e" providerId="ADAL" clId="{012C1D93-42DE-42C4-A50F-48DA53E21544}" dt="2023-09-17T19:53:55.485" v="262" actId="478"/>
          <ac:picMkLst>
            <pc:docMk/>
            <pc:sldMk cId="3034071703" sldId="425"/>
            <ac:picMk id="8" creationId="{C18D6180-15B8-4941-A52D-6CA5FAB4CE8F}"/>
          </ac:picMkLst>
        </pc:picChg>
      </pc:sldChg>
      <pc:sldChg chg="addSp delSp modSp mod">
        <pc:chgData name="Carrie Johnson" userId="2cfe330b-3fe9-40ca-b608-e13cdeba644e" providerId="ADAL" clId="{012C1D93-42DE-42C4-A50F-48DA53E21544}" dt="2023-09-17T19:46:49.820" v="116" actId="478"/>
        <pc:sldMkLst>
          <pc:docMk/>
          <pc:sldMk cId="258019801" sldId="426"/>
        </pc:sldMkLst>
        <pc:spChg chg="mod">
          <ac:chgData name="Carrie Johnson" userId="2cfe330b-3fe9-40ca-b608-e13cdeba644e" providerId="ADAL" clId="{012C1D93-42DE-42C4-A50F-48DA53E21544}" dt="2023-09-17T19:46:34.154" v="111" actId="207"/>
          <ac:spMkLst>
            <pc:docMk/>
            <pc:sldMk cId="258019801" sldId="426"/>
            <ac:spMk id="4" creationId="{63C5E7C8-4112-4277-A57C-E95A5C37D7A7}"/>
          </ac:spMkLst>
        </pc:spChg>
        <pc:spChg chg="mod">
          <ac:chgData name="Carrie Johnson" userId="2cfe330b-3fe9-40ca-b608-e13cdeba644e" providerId="ADAL" clId="{012C1D93-42DE-42C4-A50F-48DA53E21544}" dt="2023-09-17T19:46:20.346" v="110" actId="1037"/>
          <ac:spMkLst>
            <pc:docMk/>
            <pc:sldMk cId="258019801" sldId="426"/>
            <ac:spMk id="10" creationId="{29E1B335-1E96-45EA-B430-9C24726D108C}"/>
          </ac:spMkLst>
        </pc:spChg>
        <pc:spChg chg="mod">
          <ac:chgData name="Carrie Johnson" userId="2cfe330b-3fe9-40ca-b608-e13cdeba644e" providerId="ADAL" clId="{012C1D93-42DE-42C4-A50F-48DA53E21544}" dt="2023-09-17T19:44:54.550" v="65" actId="1037"/>
          <ac:spMkLst>
            <pc:docMk/>
            <pc:sldMk cId="258019801" sldId="426"/>
            <ac:spMk id="12" creationId="{703F9534-ED60-2346-952C-524CDC426465}"/>
          </ac:spMkLst>
        </pc:spChg>
        <pc:picChg chg="del mod">
          <ac:chgData name="Carrie Johnson" userId="2cfe330b-3fe9-40ca-b608-e13cdeba644e" providerId="ADAL" clId="{012C1D93-42DE-42C4-A50F-48DA53E21544}" dt="2023-09-17T19:46:46.648" v="113" actId="478"/>
          <ac:picMkLst>
            <pc:docMk/>
            <pc:sldMk cId="258019801" sldId="426"/>
            <ac:picMk id="2" creationId="{421C01D4-80A2-4EC2-A862-8F5926808A6A}"/>
          </ac:picMkLst>
        </pc:picChg>
        <pc:picChg chg="del">
          <ac:chgData name="Carrie Johnson" userId="2cfe330b-3fe9-40ca-b608-e13cdeba644e" providerId="ADAL" clId="{012C1D93-42DE-42C4-A50F-48DA53E21544}" dt="2023-09-17T19:46:48.365" v="114" actId="478"/>
          <ac:picMkLst>
            <pc:docMk/>
            <pc:sldMk cId="258019801" sldId="426"/>
            <ac:picMk id="3" creationId="{2B1018C5-B7B7-4D5D-89CD-1297168BFD3C}"/>
          </ac:picMkLst>
        </pc:picChg>
        <pc:picChg chg="add mod">
          <ac:chgData name="Carrie Johnson" userId="2cfe330b-3fe9-40ca-b608-e13cdeba644e" providerId="ADAL" clId="{012C1D93-42DE-42C4-A50F-48DA53E21544}" dt="2023-09-17T19:45:02.028" v="84" actId="1036"/>
          <ac:picMkLst>
            <pc:docMk/>
            <pc:sldMk cId="258019801" sldId="426"/>
            <ac:picMk id="6" creationId="{A56CAF43-3767-1DA0-D61A-8CAC30D9403A}"/>
          </ac:picMkLst>
        </pc:picChg>
        <pc:picChg chg="del mod">
          <ac:chgData name="Carrie Johnson" userId="2cfe330b-3fe9-40ca-b608-e13cdeba644e" providerId="ADAL" clId="{012C1D93-42DE-42C4-A50F-48DA53E21544}" dt="2023-09-17T19:46:49.820" v="116" actId="478"/>
          <ac:picMkLst>
            <pc:docMk/>
            <pc:sldMk cId="258019801" sldId="426"/>
            <ac:picMk id="7" creationId="{0319DBBE-0560-4BB4-82F4-4A6E2E05E0E8}"/>
          </ac:picMkLst>
        </pc:picChg>
        <pc:picChg chg="del">
          <ac:chgData name="Carrie Johnson" userId="2cfe330b-3fe9-40ca-b608-e13cdeba644e" providerId="ADAL" clId="{012C1D93-42DE-42C4-A50F-48DA53E21544}" dt="2023-09-17T19:45:04.162" v="85" actId="478"/>
          <ac:picMkLst>
            <pc:docMk/>
            <pc:sldMk cId="258019801" sldId="426"/>
            <ac:picMk id="8" creationId="{C18D6180-15B8-4941-A52D-6CA5FAB4CE8F}"/>
          </ac:picMkLst>
        </pc:picChg>
        <pc:picChg chg="del">
          <ac:chgData name="Carrie Johnson" userId="2cfe330b-3fe9-40ca-b608-e13cdeba644e" providerId="ADAL" clId="{012C1D93-42DE-42C4-A50F-48DA53E21544}" dt="2023-09-17T19:44:11.457" v="1" actId="478"/>
          <ac:picMkLst>
            <pc:docMk/>
            <pc:sldMk cId="258019801" sldId="426"/>
            <ac:picMk id="13" creationId="{D1EE908B-36B2-4F40-B8CE-5AE786402DBB}"/>
          </ac:picMkLst>
        </pc:picChg>
        <pc:picChg chg="add mod">
          <ac:chgData name="Carrie Johnson" userId="2cfe330b-3fe9-40ca-b608-e13cdeba644e" providerId="ADAL" clId="{012C1D93-42DE-42C4-A50F-48DA53E21544}" dt="2023-09-17T19:46:15.247" v="87" actId="1076"/>
          <ac:picMkLst>
            <pc:docMk/>
            <pc:sldMk cId="258019801" sldId="426"/>
            <ac:picMk id="1026" creationId="{15100B7A-65AD-62E8-E595-F8CC51C8E63B}"/>
          </ac:picMkLst>
        </pc:picChg>
        <pc:cxnChg chg="mod">
          <ac:chgData name="Carrie Johnson" userId="2cfe330b-3fe9-40ca-b608-e13cdeba644e" providerId="ADAL" clId="{012C1D93-42DE-42C4-A50F-48DA53E21544}" dt="2023-09-17T19:46:44.563" v="112" actId="208"/>
          <ac:cxnSpMkLst>
            <pc:docMk/>
            <pc:sldMk cId="258019801" sldId="426"/>
            <ac:cxnSpMk id="11" creationId="{6F899D93-E634-4D3D-9F90-75014C27A1F9}"/>
          </ac:cxnSpMkLst>
        </pc:cxnChg>
      </pc:sldChg>
      <pc:sldChg chg="addSp delSp modSp mod">
        <pc:chgData name="Carrie Johnson" userId="2cfe330b-3fe9-40ca-b608-e13cdeba644e" providerId="ADAL" clId="{012C1D93-42DE-42C4-A50F-48DA53E21544}" dt="2023-09-17T19:58:47.597" v="400" actId="1035"/>
        <pc:sldMkLst>
          <pc:docMk/>
          <pc:sldMk cId="1925624781" sldId="427"/>
        </pc:sldMkLst>
        <pc:spChg chg="del">
          <ac:chgData name="Carrie Johnson" userId="2cfe330b-3fe9-40ca-b608-e13cdeba644e" providerId="ADAL" clId="{012C1D93-42DE-42C4-A50F-48DA53E21544}" dt="2023-09-17T19:56:43.537" v="321" actId="478"/>
          <ac:spMkLst>
            <pc:docMk/>
            <pc:sldMk cId="1925624781" sldId="427"/>
            <ac:spMk id="4" creationId="{63C5E7C8-4112-4277-A57C-E95A5C37D7A7}"/>
          </ac:spMkLst>
        </pc:spChg>
        <pc:spChg chg="add mod">
          <ac:chgData name="Carrie Johnson" userId="2cfe330b-3fe9-40ca-b608-e13cdeba644e" providerId="ADAL" clId="{012C1D93-42DE-42C4-A50F-48DA53E21544}" dt="2023-09-17T19:56:44.268" v="322"/>
          <ac:spMkLst>
            <pc:docMk/>
            <pc:sldMk cId="1925624781" sldId="427"/>
            <ac:spMk id="5" creationId="{24B88D71-96FB-CEFC-48B2-A9202B83FD7D}"/>
          </ac:spMkLst>
        </pc:spChg>
        <pc:spChg chg="del">
          <ac:chgData name="Carrie Johnson" userId="2cfe330b-3fe9-40ca-b608-e13cdeba644e" providerId="ADAL" clId="{012C1D93-42DE-42C4-A50F-48DA53E21544}" dt="2023-09-17T19:56:43.537" v="321" actId="478"/>
          <ac:spMkLst>
            <pc:docMk/>
            <pc:sldMk cId="1925624781" sldId="427"/>
            <ac:spMk id="10" creationId="{29E1B335-1E96-45EA-B430-9C24726D108C}"/>
          </ac:spMkLst>
        </pc:spChg>
        <pc:picChg chg="del mod">
          <ac:chgData name="Carrie Johnson" userId="2cfe330b-3fe9-40ca-b608-e13cdeba644e" providerId="ADAL" clId="{012C1D93-42DE-42C4-A50F-48DA53E21544}" dt="2023-09-17T19:56:45.783" v="324" actId="478"/>
          <ac:picMkLst>
            <pc:docMk/>
            <pc:sldMk cId="1925624781" sldId="427"/>
            <ac:picMk id="2" creationId="{421C01D4-80A2-4EC2-A862-8F5926808A6A}"/>
          </ac:picMkLst>
        </pc:picChg>
        <pc:picChg chg="del">
          <ac:chgData name="Carrie Johnson" userId="2cfe330b-3fe9-40ca-b608-e13cdeba644e" providerId="ADAL" clId="{012C1D93-42DE-42C4-A50F-48DA53E21544}" dt="2023-09-17T19:56:47.084" v="325" actId="478"/>
          <ac:picMkLst>
            <pc:docMk/>
            <pc:sldMk cId="1925624781" sldId="427"/>
            <ac:picMk id="3" creationId="{2B1018C5-B7B7-4D5D-89CD-1297168BFD3C}"/>
          </ac:picMkLst>
        </pc:picChg>
        <pc:picChg chg="mod">
          <ac:chgData name="Carrie Johnson" userId="2cfe330b-3fe9-40ca-b608-e13cdeba644e" providerId="ADAL" clId="{012C1D93-42DE-42C4-A50F-48DA53E21544}" dt="2023-09-17T19:58:47.597" v="400" actId="1035"/>
          <ac:picMkLst>
            <pc:docMk/>
            <pc:sldMk cId="1925624781" sldId="427"/>
            <ac:picMk id="6" creationId="{4C06B522-2BA8-40E3-B403-0D0B963D8B6A}"/>
          </ac:picMkLst>
        </pc:picChg>
        <pc:picChg chg="del">
          <ac:chgData name="Carrie Johnson" userId="2cfe330b-3fe9-40ca-b608-e13cdeba644e" providerId="ADAL" clId="{012C1D93-42DE-42C4-A50F-48DA53E21544}" dt="2023-09-17T19:56:43.537" v="321" actId="478"/>
          <ac:picMkLst>
            <pc:docMk/>
            <pc:sldMk cId="1925624781" sldId="427"/>
            <ac:picMk id="7" creationId="{0319DBBE-0560-4BB4-82F4-4A6E2E05E0E8}"/>
          </ac:picMkLst>
        </pc:picChg>
        <pc:picChg chg="del">
          <ac:chgData name="Carrie Johnson" userId="2cfe330b-3fe9-40ca-b608-e13cdeba644e" providerId="ADAL" clId="{012C1D93-42DE-42C4-A50F-48DA53E21544}" dt="2023-09-17T19:56:43.537" v="321" actId="478"/>
          <ac:picMkLst>
            <pc:docMk/>
            <pc:sldMk cId="1925624781" sldId="427"/>
            <ac:picMk id="8" creationId="{C18D6180-15B8-4941-A52D-6CA5FAB4CE8F}"/>
          </ac:picMkLst>
        </pc:picChg>
        <pc:cxnChg chg="add mod">
          <ac:chgData name="Carrie Johnson" userId="2cfe330b-3fe9-40ca-b608-e13cdeba644e" providerId="ADAL" clId="{012C1D93-42DE-42C4-A50F-48DA53E21544}" dt="2023-09-17T19:58:38.419" v="383" actId="1037"/>
          <ac:cxnSpMkLst>
            <pc:docMk/>
            <pc:sldMk cId="1925624781" sldId="427"/>
            <ac:cxnSpMk id="9" creationId="{9279B5F6-7E58-1D52-843A-02D6222146B1}"/>
          </ac:cxnSpMkLst>
        </pc:cxnChg>
        <pc:cxnChg chg="del">
          <ac:chgData name="Carrie Johnson" userId="2cfe330b-3fe9-40ca-b608-e13cdeba644e" providerId="ADAL" clId="{012C1D93-42DE-42C4-A50F-48DA53E21544}" dt="2023-09-17T19:56:54.424" v="326" actId="478"/>
          <ac:cxnSpMkLst>
            <pc:docMk/>
            <pc:sldMk cId="1925624781" sldId="427"/>
            <ac:cxnSpMk id="11" creationId="{6F899D93-E634-4D3D-9F90-75014C27A1F9}"/>
          </ac:cxnSpMkLst>
        </pc:cxnChg>
      </pc:sldChg>
      <pc:sldChg chg="addSp delSp modSp mod">
        <pc:chgData name="Carrie Johnson" userId="2cfe330b-3fe9-40ca-b608-e13cdeba644e" providerId="ADAL" clId="{012C1D93-42DE-42C4-A50F-48DA53E21544}" dt="2023-09-17T19:59:47.173" v="414" actId="1035"/>
        <pc:sldMkLst>
          <pc:docMk/>
          <pc:sldMk cId="3339499812" sldId="428"/>
        </pc:sldMkLst>
        <pc:spChg chg="mod">
          <ac:chgData name="Carrie Johnson" userId="2cfe330b-3fe9-40ca-b608-e13cdeba644e" providerId="ADAL" clId="{012C1D93-42DE-42C4-A50F-48DA53E21544}" dt="2023-09-17T19:59:04.350" v="406" actId="1076"/>
          <ac:spMkLst>
            <pc:docMk/>
            <pc:sldMk cId="3339499812" sldId="428"/>
            <ac:spMk id="2" creationId="{93B3D3FC-C209-44C5-AC83-3AEDBA28F6ED}"/>
          </ac:spMkLst>
        </pc:spChg>
        <pc:spChg chg="mod">
          <ac:chgData name="Carrie Johnson" userId="2cfe330b-3fe9-40ca-b608-e13cdeba644e" providerId="ADAL" clId="{012C1D93-42DE-42C4-A50F-48DA53E21544}" dt="2023-09-17T19:58:54.180" v="402" actId="208"/>
          <ac:spMkLst>
            <pc:docMk/>
            <pc:sldMk cId="3339499812" sldId="428"/>
            <ac:spMk id="4" creationId="{D42D0B57-25B2-4E46-973C-4DBA40BA550D}"/>
          </ac:spMkLst>
        </pc:spChg>
        <pc:spChg chg="add mod">
          <ac:chgData name="Carrie Johnson" userId="2cfe330b-3fe9-40ca-b608-e13cdeba644e" providerId="ADAL" clId="{012C1D93-42DE-42C4-A50F-48DA53E21544}" dt="2023-09-17T19:57:02.492" v="329"/>
          <ac:spMkLst>
            <pc:docMk/>
            <pc:sldMk cId="3339499812" sldId="428"/>
            <ac:spMk id="5" creationId="{8423989D-C3DC-68CD-6BCA-6E850DAEB31D}"/>
          </ac:spMkLst>
        </pc:spChg>
        <pc:spChg chg="mod">
          <ac:chgData name="Carrie Johnson" userId="2cfe330b-3fe9-40ca-b608-e13cdeba644e" providerId="ADAL" clId="{012C1D93-42DE-42C4-A50F-48DA53E21544}" dt="2023-09-17T19:59:30.947" v="410" actId="207"/>
          <ac:spMkLst>
            <pc:docMk/>
            <pc:sldMk cId="3339499812" sldId="428"/>
            <ac:spMk id="11" creationId="{CA0024CA-B6E8-4569-BE4B-0697CC2D1CAF}"/>
          </ac:spMkLst>
        </pc:spChg>
        <pc:spChg chg="mod">
          <ac:chgData name="Carrie Johnson" userId="2cfe330b-3fe9-40ca-b608-e13cdeba644e" providerId="ADAL" clId="{012C1D93-42DE-42C4-A50F-48DA53E21544}" dt="2023-09-17T19:59:47.173" v="414" actId="1035"/>
          <ac:spMkLst>
            <pc:docMk/>
            <pc:sldMk cId="3339499812" sldId="428"/>
            <ac:spMk id="15" creationId="{426AF633-0531-4CC4-86BA-D2D95473B3DD}"/>
          </ac:spMkLst>
        </pc:spChg>
        <pc:spChg chg="del">
          <ac:chgData name="Carrie Johnson" userId="2cfe330b-3fe9-40ca-b608-e13cdeba644e" providerId="ADAL" clId="{012C1D93-42DE-42C4-A50F-48DA53E21544}" dt="2023-09-17T19:56:59.265" v="327" actId="478"/>
          <ac:spMkLst>
            <pc:docMk/>
            <pc:sldMk cId="3339499812" sldId="428"/>
            <ac:spMk id="22" creationId="{2C0B6C9C-7433-42D6-9872-D4F8133957F3}"/>
          </ac:spMkLst>
        </pc:spChg>
        <pc:grpChg chg="del">
          <ac:chgData name="Carrie Johnson" userId="2cfe330b-3fe9-40ca-b608-e13cdeba644e" providerId="ADAL" clId="{012C1D93-42DE-42C4-A50F-48DA53E21544}" dt="2023-09-17T19:57:00.868" v="328" actId="478"/>
          <ac:grpSpMkLst>
            <pc:docMk/>
            <pc:sldMk cId="3339499812" sldId="428"/>
            <ac:grpSpMk id="3" creationId="{00000000-0000-0000-0000-000000000000}"/>
          </ac:grpSpMkLst>
        </pc:grpChg>
      </pc:sldChg>
      <pc:sldChg chg="addSp delSp modSp mod">
        <pc:chgData name="Carrie Johnson" userId="2cfe330b-3fe9-40ca-b608-e13cdeba644e" providerId="ADAL" clId="{012C1D93-42DE-42C4-A50F-48DA53E21544}" dt="2023-09-17T20:01:16.170" v="445" actId="1076"/>
        <pc:sldMkLst>
          <pc:docMk/>
          <pc:sldMk cId="112972918" sldId="429"/>
        </pc:sldMkLst>
        <pc:spChg chg="del">
          <ac:chgData name="Carrie Johnson" userId="2cfe330b-3fe9-40ca-b608-e13cdeba644e" providerId="ADAL" clId="{012C1D93-42DE-42C4-A50F-48DA53E21544}" dt="2023-09-17T19:57:28.328" v="340" actId="478"/>
          <ac:spMkLst>
            <pc:docMk/>
            <pc:sldMk cId="112972918" sldId="429"/>
            <ac:spMk id="4" creationId="{63C5E7C8-4112-4277-A57C-E95A5C37D7A7}"/>
          </ac:spMkLst>
        </pc:spChg>
        <pc:spChg chg="add mod">
          <ac:chgData name="Carrie Johnson" userId="2cfe330b-3fe9-40ca-b608-e13cdeba644e" providerId="ADAL" clId="{012C1D93-42DE-42C4-A50F-48DA53E21544}" dt="2023-09-17T19:57:28.911" v="341"/>
          <ac:spMkLst>
            <pc:docMk/>
            <pc:sldMk cId="112972918" sldId="429"/>
            <ac:spMk id="5" creationId="{80F41BE8-A9F0-392F-721B-439AC5647A0A}"/>
          </ac:spMkLst>
        </pc:spChg>
        <pc:spChg chg="del">
          <ac:chgData name="Carrie Johnson" userId="2cfe330b-3fe9-40ca-b608-e13cdeba644e" providerId="ADAL" clId="{012C1D93-42DE-42C4-A50F-48DA53E21544}" dt="2023-09-17T19:57:28.328" v="340" actId="478"/>
          <ac:spMkLst>
            <pc:docMk/>
            <pc:sldMk cId="112972918" sldId="429"/>
            <ac:spMk id="10" creationId="{29E1B335-1E96-45EA-B430-9C24726D108C}"/>
          </ac:spMkLst>
        </pc:spChg>
        <pc:picChg chg="del mod">
          <ac:chgData name="Carrie Johnson" userId="2cfe330b-3fe9-40ca-b608-e13cdeba644e" providerId="ADAL" clId="{012C1D93-42DE-42C4-A50F-48DA53E21544}" dt="2023-09-17T20:00:25.097" v="434" actId="478"/>
          <ac:picMkLst>
            <pc:docMk/>
            <pc:sldMk cId="112972918" sldId="429"/>
            <ac:picMk id="2" creationId="{421C01D4-80A2-4EC2-A862-8F5926808A6A}"/>
          </ac:picMkLst>
        </pc:picChg>
        <pc:picChg chg="del">
          <ac:chgData name="Carrie Johnson" userId="2cfe330b-3fe9-40ca-b608-e13cdeba644e" providerId="ADAL" clId="{012C1D93-42DE-42C4-A50F-48DA53E21544}" dt="2023-09-17T20:00:30.742" v="438" actId="478"/>
          <ac:picMkLst>
            <pc:docMk/>
            <pc:sldMk cId="112972918" sldId="429"/>
            <ac:picMk id="3" creationId="{2B1018C5-B7B7-4D5D-89CD-1297168BFD3C}"/>
          </ac:picMkLst>
        </pc:picChg>
        <pc:picChg chg="del">
          <ac:chgData name="Carrie Johnson" userId="2cfe330b-3fe9-40ca-b608-e13cdeba644e" providerId="ADAL" clId="{012C1D93-42DE-42C4-A50F-48DA53E21544}" dt="2023-09-17T19:57:28.328" v="340" actId="478"/>
          <ac:picMkLst>
            <pc:docMk/>
            <pc:sldMk cId="112972918" sldId="429"/>
            <ac:picMk id="7" creationId="{0319DBBE-0560-4BB4-82F4-4A6E2E05E0E8}"/>
          </ac:picMkLst>
        </pc:picChg>
        <pc:picChg chg="del">
          <ac:chgData name="Carrie Johnson" userId="2cfe330b-3fe9-40ca-b608-e13cdeba644e" providerId="ADAL" clId="{012C1D93-42DE-42C4-A50F-48DA53E21544}" dt="2023-09-17T19:57:28.328" v="340" actId="478"/>
          <ac:picMkLst>
            <pc:docMk/>
            <pc:sldMk cId="112972918" sldId="429"/>
            <ac:picMk id="8" creationId="{C18D6180-15B8-4941-A52D-6CA5FAB4CE8F}"/>
          </ac:picMkLst>
        </pc:picChg>
        <pc:picChg chg="del">
          <ac:chgData name="Carrie Johnson" userId="2cfe330b-3fe9-40ca-b608-e13cdeba644e" providerId="ADAL" clId="{012C1D93-42DE-42C4-A50F-48DA53E21544}" dt="2023-09-17T20:00:52.233" v="439" actId="478"/>
          <ac:picMkLst>
            <pc:docMk/>
            <pc:sldMk cId="112972918" sldId="429"/>
            <ac:picMk id="9" creationId="{725730A7-42C9-4A5F-917D-4310576EC93A}"/>
          </ac:picMkLst>
        </pc:picChg>
        <pc:picChg chg="add mod">
          <ac:chgData name="Carrie Johnson" userId="2cfe330b-3fe9-40ca-b608-e13cdeba644e" providerId="ADAL" clId="{012C1D93-42DE-42C4-A50F-48DA53E21544}" dt="2023-09-17T20:01:12.608" v="444" actId="1076"/>
          <ac:picMkLst>
            <pc:docMk/>
            <pc:sldMk cId="112972918" sldId="429"/>
            <ac:picMk id="4098" creationId="{D8B085E1-B36D-0E7A-6B5E-F114A53A747E}"/>
          </ac:picMkLst>
        </pc:picChg>
        <pc:picChg chg="add mod">
          <ac:chgData name="Carrie Johnson" userId="2cfe330b-3fe9-40ca-b608-e13cdeba644e" providerId="ADAL" clId="{012C1D93-42DE-42C4-A50F-48DA53E21544}" dt="2023-09-17T20:01:16.170" v="445" actId="1076"/>
          <ac:picMkLst>
            <pc:docMk/>
            <pc:sldMk cId="112972918" sldId="429"/>
            <ac:picMk id="4099" creationId="{DCF45E75-F32D-FFC1-9A9A-2583C95FDB2B}"/>
          </ac:picMkLst>
        </pc:picChg>
        <pc:cxnChg chg="add mod">
          <ac:chgData name="Carrie Johnson" userId="2cfe330b-3fe9-40ca-b608-e13cdeba644e" providerId="ADAL" clId="{012C1D93-42DE-42C4-A50F-48DA53E21544}" dt="2023-09-17T20:00:29.582" v="437" actId="1076"/>
          <ac:cxnSpMkLst>
            <pc:docMk/>
            <pc:sldMk cId="112972918" sldId="429"/>
            <ac:cxnSpMk id="6" creationId="{FE71D49A-D953-3BA2-F0FE-392F2181F4A7}"/>
          </ac:cxnSpMkLst>
        </pc:cxnChg>
        <pc:cxnChg chg="del">
          <ac:chgData name="Carrie Johnson" userId="2cfe330b-3fe9-40ca-b608-e13cdeba644e" providerId="ADAL" clId="{012C1D93-42DE-42C4-A50F-48DA53E21544}" dt="2023-09-17T20:00:26.902" v="435" actId="478"/>
          <ac:cxnSpMkLst>
            <pc:docMk/>
            <pc:sldMk cId="112972918" sldId="429"/>
            <ac:cxnSpMk id="11" creationId="{6F899D93-E634-4D3D-9F90-75014C27A1F9}"/>
          </ac:cxnSpMkLst>
        </pc:cxnChg>
      </pc:sldChg>
      <pc:sldChg chg="del">
        <pc:chgData name="Carrie Johnson" userId="2cfe330b-3fe9-40ca-b608-e13cdeba644e" providerId="ADAL" clId="{012C1D93-42DE-42C4-A50F-48DA53E21544}" dt="2023-09-17T19:56:01.568" v="316" actId="47"/>
        <pc:sldMkLst>
          <pc:docMk/>
          <pc:sldMk cId="1000001211" sldId="434"/>
        </pc:sldMkLst>
      </pc:sldChg>
      <pc:sldChg chg="addSp delSp modSp mod ord delAnim">
        <pc:chgData name="Carrie Johnson" userId="2cfe330b-3fe9-40ca-b608-e13cdeba644e" providerId="ADAL" clId="{012C1D93-42DE-42C4-A50F-48DA53E21544}" dt="2023-09-17T20:03:20.218" v="469"/>
        <pc:sldMkLst>
          <pc:docMk/>
          <pc:sldMk cId="518506501" sldId="435"/>
        </pc:sldMkLst>
        <pc:spChg chg="add mod">
          <ac:chgData name="Carrie Johnson" userId="2cfe330b-3fe9-40ca-b608-e13cdeba644e" providerId="ADAL" clId="{012C1D93-42DE-42C4-A50F-48DA53E21544}" dt="2023-09-17T20:03:20.218" v="469"/>
          <ac:spMkLst>
            <pc:docMk/>
            <pc:sldMk cId="518506501" sldId="435"/>
            <ac:spMk id="5" creationId="{FFD40F28-B2C3-EB3D-F2AE-19F548315071}"/>
          </ac:spMkLst>
        </pc:spChg>
        <pc:spChg chg="del">
          <ac:chgData name="Carrie Johnson" userId="2cfe330b-3fe9-40ca-b608-e13cdeba644e" providerId="ADAL" clId="{012C1D93-42DE-42C4-A50F-48DA53E21544}" dt="2023-09-17T20:02:00.864" v="457" actId="478"/>
          <ac:spMkLst>
            <pc:docMk/>
            <pc:sldMk cId="518506501" sldId="435"/>
            <ac:spMk id="10" creationId="{D6BA33DA-BB57-4994-811A-21E2A9989ACB}"/>
          </ac:spMkLst>
        </pc:spChg>
        <pc:spChg chg="del">
          <ac:chgData name="Carrie Johnson" userId="2cfe330b-3fe9-40ca-b608-e13cdeba644e" providerId="ADAL" clId="{012C1D93-42DE-42C4-A50F-48DA53E21544}" dt="2023-09-17T20:02:00.864" v="457" actId="478"/>
          <ac:spMkLst>
            <pc:docMk/>
            <pc:sldMk cId="518506501" sldId="435"/>
            <ac:spMk id="11" creationId="{4D3DF0A8-2B62-4053-B4F1-6401524E25BF}"/>
          </ac:spMkLst>
        </pc:spChg>
        <pc:spChg chg="del">
          <ac:chgData name="Carrie Johnson" userId="2cfe330b-3fe9-40ca-b608-e13cdeba644e" providerId="ADAL" clId="{012C1D93-42DE-42C4-A50F-48DA53E21544}" dt="2023-09-17T20:02:00.864" v="457" actId="478"/>
          <ac:spMkLst>
            <pc:docMk/>
            <pc:sldMk cId="518506501" sldId="435"/>
            <ac:spMk id="12" creationId="{E58A5209-B8B6-4B15-9910-79EDEF25DF79}"/>
          </ac:spMkLst>
        </pc:spChg>
        <pc:spChg chg="del">
          <ac:chgData name="Carrie Johnson" userId="2cfe330b-3fe9-40ca-b608-e13cdeba644e" providerId="ADAL" clId="{012C1D93-42DE-42C4-A50F-48DA53E21544}" dt="2023-09-17T20:02:00.864" v="457" actId="478"/>
          <ac:spMkLst>
            <pc:docMk/>
            <pc:sldMk cId="518506501" sldId="435"/>
            <ac:spMk id="13" creationId="{8EB06102-6B01-4E6C-9AD8-64F402192A6F}"/>
          </ac:spMkLst>
        </pc:spChg>
        <pc:spChg chg="del">
          <ac:chgData name="Carrie Johnson" userId="2cfe330b-3fe9-40ca-b608-e13cdeba644e" providerId="ADAL" clId="{012C1D93-42DE-42C4-A50F-48DA53E21544}" dt="2023-09-17T20:02:00.864" v="457" actId="478"/>
          <ac:spMkLst>
            <pc:docMk/>
            <pc:sldMk cId="518506501" sldId="435"/>
            <ac:spMk id="14" creationId="{39F4DF76-14A7-4B30-81F2-5A3E96B2D120}"/>
          </ac:spMkLst>
        </pc:spChg>
        <pc:spChg chg="del">
          <ac:chgData name="Carrie Johnson" userId="2cfe330b-3fe9-40ca-b608-e13cdeba644e" providerId="ADAL" clId="{012C1D93-42DE-42C4-A50F-48DA53E21544}" dt="2023-09-17T20:02:00.864" v="457" actId="478"/>
          <ac:spMkLst>
            <pc:docMk/>
            <pc:sldMk cId="518506501" sldId="435"/>
            <ac:spMk id="15" creationId="{C9A8B94E-0E52-48F7-81D4-B17DB9E59F58}"/>
          </ac:spMkLst>
        </pc:spChg>
        <pc:spChg chg="del">
          <ac:chgData name="Carrie Johnson" userId="2cfe330b-3fe9-40ca-b608-e13cdeba644e" providerId="ADAL" clId="{012C1D93-42DE-42C4-A50F-48DA53E21544}" dt="2023-09-17T20:02:00.864" v="457" actId="478"/>
          <ac:spMkLst>
            <pc:docMk/>
            <pc:sldMk cId="518506501" sldId="435"/>
            <ac:spMk id="16" creationId="{CA523BEC-E33D-4C51-9D2D-B7ECC9BFF7C7}"/>
          </ac:spMkLst>
        </pc:spChg>
        <pc:spChg chg="del">
          <ac:chgData name="Carrie Johnson" userId="2cfe330b-3fe9-40ca-b608-e13cdeba644e" providerId="ADAL" clId="{012C1D93-42DE-42C4-A50F-48DA53E21544}" dt="2023-09-17T20:02:00.864" v="457" actId="478"/>
          <ac:spMkLst>
            <pc:docMk/>
            <pc:sldMk cId="518506501" sldId="435"/>
            <ac:spMk id="17" creationId="{D5DB8BE9-3FA1-45E5-A67D-8C866E7FE3A0}"/>
          </ac:spMkLst>
        </pc:spChg>
        <pc:spChg chg="del">
          <ac:chgData name="Carrie Johnson" userId="2cfe330b-3fe9-40ca-b608-e13cdeba644e" providerId="ADAL" clId="{012C1D93-42DE-42C4-A50F-48DA53E21544}" dt="2023-09-17T20:02:00.864" v="457" actId="478"/>
          <ac:spMkLst>
            <pc:docMk/>
            <pc:sldMk cId="518506501" sldId="435"/>
            <ac:spMk id="18" creationId="{22905969-9B12-4037-8DFF-C32FB9EBF88B}"/>
          </ac:spMkLst>
        </pc:spChg>
        <pc:spChg chg="del">
          <ac:chgData name="Carrie Johnson" userId="2cfe330b-3fe9-40ca-b608-e13cdeba644e" providerId="ADAL" clId="{012C1D93-42DE-42C4-A50F-48DA53E21544}" dt="2023-09-17T20:02:00.864" v="457" actId="478"/>
          <ac:spMkLst>
            <pc:docMk/>
            <pc:sldMk cId="518506501" sldId="435"/>
            <ac:spMk id="19" creationId="{021AFB84-3BCE-4AB0-A31B-055ADF88E6F3}"/>
          </ac:spMkLst>
        </pc:spChg>
        <pc:spChg chg="del">
          <ac:chgData name="Carrie Johnson" userId="2cfe330b-3fe9-40ca-b608-e13cdeba644e" providerId="ADAL" clId="{012C1D93-42DE-42C4-A50F-48DA53E21544}" dt="2023-09-17T20:02:00.864" v="457" actId="478"/>
          <ac:spMkLst>
            <pc:docMk/>
            <pc:sldMk cId="518506501" sldId="435"/>
            <ac:spMk id="20" creationId="{56C72063-D763-4649-8E5F-EBCF3B32A208}"/>
          </ac:spMkLst>
        </pc:spChg>
        <pc:spChg chg="del">
          <ac:chgData name="Carrie Johnson" userId="2cfe330b-3fe9-40ca-b608-e13cdeba644e" providerId="ADAL" clId="{012C1D93-42DE-42C4-A50F-48DA53E21544}" dt="2023-09-17T20:02:00.864" v="457" actId="478"/>
          <ac:spMkLst>
            <pc:docMk/>
            <pc:sldMk cId="518506501" sldId="435"/>
            <ac:spMk id="21" creationId="{2CE35198-4FA4-41F6-81F7-785086512F73}"/>
          </ac:spMkLst>
        </pc:spChg>
        <pc:spChg chg="del">
          <ac:chgData name="Carrie Johnson" userId="2cfe330b-3fe9-40ca-b608-e13cdeba644e" providerId="ADAL" clId="{012C1D93-42DE-42C4-A50F-48DA53E21544}" dt="2023-09-17T20:02:00.864" v="457" actId="478"/>
          <ac:spMkLst>
            <pc:docMk/>
            <pc:sldMk cId="518506501" sldId="435"/>
            <ac:spMk id="22" creationId="{444B71FE-FAB2-4EFF-9F30-F7095DE4239D}"/>
          </ac:spMkLst>
        </pc:spChg>
        <pc:spChg chg="del">
          <ac:chgData name="Carrie Johnson" userId="2cfe330b-3fe9-40ca-b608-e13cdeba644e" providerId="ADAL" clId="{012C1D93-42DE-42C4-A50F-48DA53E21544}" dt="2023-09-17T20:02:00.864" v="457" actId="478"/>
          <ac:spMkLst>
            <pc:docMk/>
            <pc:sldMk cId="518506501" sldId="435"/>
            <ac:spMk id="23" creationId="{C1DBB205-DFE1-46A8-8787-7C6FA97732AF}"/>
          </ac:spMkLst>
        </pc:spChg>
        <pc:spChg chg="del">
          <ac:chgData name="Carrie Johnson" userId="2cfe330b-3fe9-40ca-b608-e13cdeba644e" providerId="ADAL" clId="{012C1D93-42DE-42C4-A50F-48DA53E21544}" dt="2023-09-17T20:02:00.864" v="457" actId="478"/>
          <ac:spMkLst>
            <pc:docMk/>
            <pc:sldMk cId="518506501" sldId="435"/>
            <ac:spMk id="24" creationId="{3593D47C-268F-4A92-8CA1-3258FF815F08}"/>
          </ac:spMkLst>
        </pc:spChg>
        <pc:spChg chg="del">
          <ac:chgData name="Carrie Johnson" userId="2cfe330b-3fe9-40ca-b608-e13cdeba644e" providerId="ADAL" clId="{012C1D93-42DE-42C4-A50F-48DA53E21544}" dt="2023-09-17T20:02:00.864" v="457" actId="478"/>
          <ac:spMkLst>
            <pc:docMk/>
            <pc:sldMk cId="518506501" sldId="435"/>
            <ac:spMk id="25" creationId="{FF8E5B1F-DB48-4A24-8AEF-7720C77583E1}"/>
          </ac:spMkLst>
        </pc:spChg>
        <pc:spChg chg="del">
          <ac:chgData name="Carrie Johnson" userId="2cfe330b-3fe9-40ca-b608-e13cdeba644e" providerId="ADAL" clId="{012C1D93-42DE-42C4-A50F-48DA53E21544}" dt="2023-09-17T20:02:00.864" v="457" actId="478"/>
          <ac:spMkLst>
            <pc:docMk/>
            <pc:sldMk cId="518506501" sldId="435"/>
            <ac:spMk id="26" creationId="{89880338-006D-4FEE-B6EE-AF27C70F39BA}"/>
          </ac:spMkLst>
        </pc:spChg>
        <pc:spChg chg="del">
          <ac:chgData name="Carrie Johnson" userId="2cfe330b-3fe9-40ca-b608-e13cdeba644e" providerId="ADAL" clId="{012C1D93-42DE-42C4-A50F-48DA53E21544}" dt="2023-09-17T20:02:00.864" v="457" actId="478"/>
          <ac:spMkLst>
            <pc:docMk/>
            <pc:sldMk cId="518506501" sldId="435"/>
            <ac:spMk id="27" creationId="{F1499AEB-2AA1-42EB-AB2F-95AB7B091973}"/>
          </ac:spMkLst>
        </pc:spChg>
        <pc:spChg chg="del">
          <ac:chgData name="Carrie Johnson" userId="2cfe330b-3fe9-40ca-b608-e13cdeba644e" providerId="ADAL" clId="{012C1D93-42DE-42C4-A50F-48DA53E21544}" dt="2023-09-17T20:02:00.864" v="457" actId="478"/>
          <ac:spMkLst>
            <pc:docMk/>
            <pc:sldMk cId="518506501" sldId="435"/>
            <ac:spMk id="28" creationId="{4455C091-DCA8-4415-A3F4-5DE8484F2EE0}"/>
          </ac:spMkLst>
        </pc:spChg>
        <pc:spChg chg="del">
          <ac:chgData name="Carrie Johnson" userId="2cfe330b-3fe9-40ca-b608-e13cdeba644e" providerId="ADAL" clId="{012C1D93-42DE-42C4-A50F-48DA53E21544}" dt="2023-09-17T20:02:00.864" v="457" actId="478"/>
          <ac:spMkLst>
            <pc:docMk/>
            <pc:sldMk cId="518506501" sldId="435"/>
            <ac:spMk id="29" creationId="{14B96362-83A6-4284-8821-533821BE6B29}"/>
          </ac:spMkLst>
        </pc:spChg>
        <pc:spChg chg="del">
          <ac:chgData name="Carrie Johnson" userId="2cfe330b-3fe9-40ca-b608-e13cdeba644e" providerId="ADAL" clId="{012C1D93-42DE-42C4-A50F-48DA53E21544}" dt="2023-09-17T20:02:00.864" v="457" actId="478"/>
          <ac:spMkLst>
            <pc:docMk/>
            <pc:sldMk cId="518506501" sldId="435"/>
            <ac:spMk id="31" creationId="{E043149B-BD7F-43AE-90A6-D67324603ADB}"/>
          </ac:spMkLst>
        </pc:spChg>
        <pc:spChg chg="del">
          <ac:chgData name="Carrie Johnson" userId="2cfe330b-3fe9-40ca-b608-e13cdeba644e" providerId="ADAL" clId="{012C1D93-42DE-42C4-A50F-48DA53E21544}" dt="2023-09-17T20:02:00.864" v="457" actId="478"/>
          <ac:spMkLst>
            <pc:docMk/>
            <pc:sldMk cId="518506501" sldId="435"/>
            <ac:spMk id="32" creationId="{AED73050-2287-4E35-9AEF-831D8369F6BF}"/>
          </ac:spMkLst>
        </pc:spChg>
        <pc:spChg chg="del">
          <ac:chgData name="Carrie Johnson" userId="2cfe330b-3fe9-40ca-b608-e13cdeba644e" providerId="ADAL" clId="{012C1D93-42DE-42C4-A50F-48DA53E21544}" dt="2023-09-17T20:02:00.864" v="457" actId="478"/>
          <ac:spMkLst>
            <pc:docMk/>
            <pc:sldMk cId="518506501" sldId="435"/>
            <ac:spMk id="33" creationId="{FE3EDD95-F5C7-424D-A798-2E11DB034EE5}"/>
          </ac:spMkLst>
        </pc:spChg>
        <pc:spChg chg="del">
          <ac:chgData name="Carrie Johnson" userId="2cfe330b-3fe9-40ca-b608-e13cdeba644e" providerId="ADAL" clId="{012C1D93-42DE-42C4-A50F-48DA53E21544}" dt="2023-09-17T20:02:00.864" v="457" actId="478"/>
          <ac:spMkLst>
            <pc:docMk/>
            <pc:sldMk cId="518506501" sldId="435"/>
            <ac:spMk id="34" creationId="{F07DD91C-71C6-4E4B-B7BB-B802519E8824}"/>
          </ac:spMkLst>
        </pc:spChg>
        <pc:spChg chg="del">
          <ac:chgData name="Carrie Johnson" userId="2cfe330b-3fe9-40ca-b608-e13cdeba644e" providerId="ADAL" clId="{012C1D93-42DE-42C4-A50F-48DA53E21544}" dt="2023-09-17T20:02:00.864" v="457" actId="478"/>
          <ac:spMkLst>
            <pc:docMk/>
            <pc:sldMk cId="518506501" sldId="435"/>
            <ac:spMk id="35" creationId="{4C129715-06EC-4077-98AC-3487E649442D}"/>
          </ac:spMkLst>
        </pc:spChg>
        <pc:spChg chg="del">
          <ac:chgData name="Carrie Johnson" userId="2cfe330b-3fe9-40ca-b608-e13cdeba644e" providerId="ADAL" clId="{012C1D93-42DE-42C4-A50F-48DA53E21544}" dt="2023-09-17T20:02:00.864" v="457" actId="478"/>
          <ac:spMkLst>
            <pc:docMk/>
            <pc:sldMk cId="518506501" sldId="435"/>
            <ac:spMk id="36" creationId="{0B1A501E-0AC6-4C61-A4FD-6E9C84C48525}"/>
          </ac:spMkLst>
        </pc:spChg>
        <pc:spChg chg="del">
          <ac:chgData name="Carrie Johnson" userId="2cfe330b-3fe9-40ca-b608-e13cdeba644e" providerId="ADAL" clId="{012C1D93-42DE-42C4-A50F-48DA53E21544}" dt="2023-09-17T20:02:00.864" v="457" actId="478"/>
          <ac:spMkLst>
            <pc:docMk/>
            <pc:sldMk cId="518506501" sldId="435"/>
            <ac:spMk id="37" creationId="{F371F6B9-DF96-4940-9B70-523CDF4F5CA8}"/>
          </ac:spMkLst>
        </pc:spChg>
        <pc:spChg chg="del">
          <ac:chgData name="Carrie Johnson" userId="2cfe330b-3fe9-40ca-b608-e13cdeba644e" providerId="ADAL" clId="{012C1D93-42DE-42C4-A50F-48DA53E21544}" dt="2023-09-17T20:02:00.864" v="457" actId="478"/>
          <ac:spMkLst>
            <pc:docMk/>
            <pc:sldMk cId="518506501" sldId="435"/>
            <ac:spMk id="40" creationId="{F113611F-C8E6-4ED6-87E0-C93A900B08EF}"/>
          </ac:spMkLst>
        </pc:spChg>
        <pc:spChg chg="del">
          <ac:chgData name="Carrie Johnson" userId="2cfe330b-3fe9-40ca-b608-e13cdeba644e" providerId="ADAL" clId="{012C1D93-42DE-42C4-A50F-48DA53E21544}" dt="2023-09-17T20:02:00.864" v="457" actId="478"/>
          <ac:spMkLst>
            <pc:docMk/>
            <pc:sldMk cId="518506501" sldId="435"/>
            <ac:spMk id="42" creationId="{10A6B3BC-BC5C-4E6A-A552-D4AEBC272195}"/>
          </ac:spMkLst>
        </pc:spChg>
        <pc:grpChg chg="del mod">
          <ac:chgData name="Carrie Johnson" userId="2cfe330b-3fe9-40ca-b608-e13cdeba644e" providerId="ADAL" clId="{012C1D93-42DE-42C4-A50F-48DA53E21544}" dt="2023-09-17T20:01:51.011" v="455" actId="478"/>
          <ac:grpSpMkLst>
            <pc:docMk/>
            <pc:sldMk cId="518506501" sldId="435"/>
            <ac:grpSpMk id="38" creationId="{00000000-0000-0000-0000-000000000000}"/>
          </ac:grpSpMkLst>
        </pc:grpChg>
        <pc:picChg chg="add mod ord">
          <ac:chgData name="Carrie Johnson" userId="2cfe330b-3fe9-40ca-b608-e13cdeba644e" providerId="ADAL" clId="{012C1D93-42DE-42C4-A50F-48DA53E21544}" dt="2023-09-17T20:03:04.311" v="468" actId="1035"/>
          <ac:picMkLst>
            <pc:docMk/>
            <pc:sldMk cId="518506501" sldId="435"/>
            <ac:picMk id="4" creationId="{A7E87EF1-BB02-C836-EA32-5AC186252DDB}"/>
          </ac:picMkLst>
        </pc:picChg>
        <pc:picChg chg="del">
          <ac:chgData name="Carrie Johnson" userId="2cfe330b-3fe9-40ca-b608-e13cdeba644e" providerId="ADAL" clId="{012C1D93-42DE-42C4-A50F-48DA53E21544}" dt="2023-09-17T20:01:57.779" v="456" actId="478"/>
          <ac:picMkLst>
            <pc:docMk/>
            <pc:sldMk cId="518506501" sldId="435"/>
            <ac:picMk id="9" creationId="{778ACDE5-2A6E-47EA-8C1B-9445A9F2AB32}"/>
          </ac:picMkLst>
        </pc:picChg>
      </pc:sldChg>
      <pc:sldChg chg="del">
        <pc:chgData name="Carrie Johnson" userId="2cfe330b-3fe9-40ca-b608-e13cdeba644e" providerId="ADAL" clId="{012C1D93-42DE-42C4-A50F-48DA53E21544}" dt="2023-09-17T19:56:22.419" v="317" actId="47"/>
        <pc:sldMkLst>
          <pc:docMk/>
          <pc:sldMk cId="3445223599" sldId="436"/>
        </pc:sldMkLst>
      </pc:sldChg>
      <pc:sldChg chg="del">
        <pc:chgData name="Carrie Johnson" userId="2cfe330b-3fe9-40ca-b608-e13cdeba644e" providerId="ADAL" clId="{012C1D93-42DE-42C4-A50F-48DA53E21544}" dt="2023-09-17T19:56:23.489" v="318" actId="47"/>
        <pc:sldMkLst>
          <pc:docMk/>
          <pc:sldMk cId="3073286585" sldId="437"/>
        </pc:sldMkLst>
      </pc:sldChg>
      <pc:sldChg chg="addSp delSp modSp mod">
        <pc:chgData name="Carrie Johnson" userId="2cfe330b-3fe9-40ca-b608-e13cdeba644e" providerId="ADAL" clId="{012C1D93-42DE-42C4-A50F-48DA53E21544}" dt="2023-09-17T20:01:48.086" v="453" actId="478"/>
        <pc:sldMkLst>
          <pc:docMk/>
          <pc:sldMk cId="2509811681" sldId="438"/>
        </pc:sldMkLst>
        <pc:spChg chg="del">
          <ac:chgData name="Carrie Johnson" userId="2cfe330b-3fe9-40ca-b608-e13cdeba644e" providerId="ADAL" clId="{012C1D93-42DE-42C4-A50F-48DA53E21544}" dt="2023-09-17T19:57:33.412" v="342" actId="478"/>
          <ac:spMkLst>
            <pc:docMk/>
            <pc:sldMk cId="2509811681" sldId="438"/>
            <ac:spMk id="4" creationId="{63C5E7C8-4112-4277-A57C-E95A5C37D7A7}"/>
          </ac:spMkLst>
        </pc:spChg>
        <pc:spChg chg="add mod">
          <ac:chgData name="Carrie Johnson" userId="2cfe330b-3fe9-40ca-b608-e13cdeba644e" providerId="ADAL" clId="{012C1D93-42DE-42C4-A50F-48DA53E21544}" dt="2023-09-17T19:57:34.210" v="343"/>
          <ac:spMkLst>
            <pc:docMk/>
            <pc:sldMk cId="2509811681" sldId="438"/>
            <ac:spMk id="5" creationId="{AEF1FD68-C9C7-13BF-4F05-75B0764073FC}"/>
          </ac:spMkLst>
        </pc:spChg>
        <pc:spChg chg="mod">
          <ac:chgData name="Carrie Johnson" userId="2cfe330b-3fe9-40ca-b608-e13cdeba644e" providerId="ADAL" clId="{012C1D93-42DE-42C4-A50F-48DA53E21544}" dt="2023-09-17T20:01:45.629" v="450" actId="207"/>
          <ac:spMkLst>
            <pc:docMk/>
            <pc:sldMk cId="2509811681" sldId="438"/>
            <ac:spMk id="6" creationId="{4012C548-C3FF-4BA5-8B38-B5413CB4A172}"/>
          </ac:spMkLst>
        </pc:spChg>
        <pc:spChg chg="mod">
          <ac:chgData name="Carrie Johnson" userId="2cfe330b-3fe9-40ca-b608-e13cdeba644e" providerId="ADAL" clId="{012C1D93-42DE-42C4-A50F-48DA53E21544}" dt="2023-09-17T20:01:41.891" v="449" actId="207"/>
          <ac:spMkLst>
            <pc:docMk/>
            <pc:sldMk cId="2509811681" sldId="438"/>
            <ac:spMk id="9" creationId="{39F43E0B-8744-4D4F-A870-D414C0A9CD51}"/>
          </ac:spMkLst>
        </pc:spChg>
        <pc:spChg chg="del">
          <ac:chgData name="Carrie Johnson" userId="2cfe330b-3fe9-40ca-b608-e13cdeba644e" providerId="ADAL" clId="{012C1D93-42DE-42C4-A50F-48DA53E21544}" dt="2023-09-17T19:57:33.412" v="342" actId="478"/>
          <ac:spMkLst>
            <pc:docMk/>
            <pc:sldMk cId="2509811681" sldId="438"/>
            <ac:spMk id="10" creationId="{29E1B335-1E96-45EA-B430-9C24726D108C}"/>
          </ac:spMkLst>
        </pc:spChg>
        <pc:picChg chg="del mod">
          <ac:chgData name="Carrie Johnson" userId="2cfe330b-3fe9-40ca-b608-e13cdeba644e" providerId="ADAL" clId="{012C1D93-42DE-42C4-A50F-48DA53E21544}" dt="2023-09-17T20:01:46.877" v="452" actId="478"/>
          <ac:picMkLst>
            <pc:docMk/>
            <pc:sldMk cId="2509811681" sldId="438"/>
            <ac:picMk id="2" creationId="{421C01D4-80A2-4EC2-A862-8F5926808A6A}"/>
          </ac:picMkLst>
        </pc:picChg>
        <pc:picChg chg="del">
          <ac:chgData name="Carrie Johnson" userId="2cfe330b-3fe9-40ca-b608-e13cdeba644e" providerId="ADAL" clId="{012C1D93-42DE-42C4-A50F-48DA53E21544}" dt="2023-09-17T20:01:48.086" v="453" actId="478"/>
          <ac:picMkLst>
            <pc:docMk/>
            <pc:sldMk cId="2509811681" sldId="438"/>
            <ac:picMk id="3" creationId="{2B1018C5-B7B7-4D5D-89CD-1297168BFD3C}"/>
          </ac:picMkLst>
        </pc:picChg>
        <pc:picChg chg="del">
          <ac:chgData name="Carrie Johnson" userId="2cfe330b-3fe9-40ca-b608-e13cdeba644e" providerId="ADAL" clId="{012C1D93-42DE-42C4-A50F-48DA53E21544}" dt="2023-09-17T19:57:35.832" v="344" actId="478"/>
          <ac:picMkLst>
            <pc:docMk/>
            <pc:sldMk cId="2509811681" sldId="438"/>
            <ac:picMk id="7" creationId="{0319DBBE-0560-4BB4-82F4-4A6E2E05E0E8}"/>
          </ac:picMkLst>
        </pc:picChg>
        <pc:picChg chg="del">
          <ac:chgData name="Carrie Johnson" userId="2cfe330b-3fe9-40ca-b608-e13cdeba644e" providerId="ADAL" clId="{012C1D93-42DE-42C4-A50F-48DA53E21544}" dt="2023-09-17T19:57:33.412" v="342" actId="478"/>
          <ac:picMkLst>
            <pc:docMk/>
            <pc:sldMk cId="2509811681" sldId="438"/>
            <ac:picMk id="8" creationId="{C18D6180-15B8-4941-A52D-6CA5FAB4CE8F}"/>
          </ac:picMkLst>
        </pc:picChg>
        <pc:cxnChg chg="del">
          <ac:chgData name="Carrie Johnson" userId="2cfe330b-3fe9-40ca-b608-e13cdeba644e" providerId="ADAL" clId="{012C1D93-42DE-42C4-A50F-48DA53E21544}" dt="2023-09-17T20:01:20.674" v="446" actId="478"/>
          <ac:cxnSpMkLst>
            <pc:docMk/>
            <pc:sldMk cId="2509811681" sldId="438"/>
            <ac:cxnSpMk id="11" creationId="{6F899D93-E634-4D3D-9F90-75014C27A1F9}"/>
          </ac:cxnSpMkLst>
        </pc:cxnChg>
        <pc:cxnChg chg="add mod">
          <ac:chgData name="Carrie Johnson" userId="2cfe330b-3fe9-40ca-b608-e13cdeba644e" providerId="ADAL" clId="{012C1D93-42DE-42C4-A50F-48DA53E21544}" dt="2023-09-17T20:01:32.101" v="448" actId="1076"/>
          <ac:cxnSpMkLst>
            <pc:docMk/>
            <pc:sldMk cId="2509811681" sldId="438"/>
            <ac:cxnSpMk id="12" creationId="{624EB424-7F39-E871-A503-E84876F2E879}"/>
          </ac:cxnSpMkLst>
        </pc:cxnChg>
      </pc:sldChg>
      <pc:sldChg chg="addSp delSp modSp mod">
        <pc:chgData name="Carrie Johnson" userId="2cfe330b-3fe9-40ca-b608-e13cdeba644e" providerId="ADAL" clId="{012C1D93-42DE-42C4-A50F-48DA53E21544}" dt="2023-09-17T20:03:40.776" v="475" actId="207"/>
        <pc:sldMkLst>
          <pc:docMk/>
          <pc:sldMk cId="965492993" sldId="440"/>
        </pc:sldMkLst>
        <pc:spChg chg="del">
          <ac:chgData name="Carrie Johnson" userId="2cfe330b-3fe9-40ca-b608-e13cdeba644e" providerId="ADAL" clId="{012C1D93-42DE-42C4-A50F-48DA53E21544}" dt="2023-09-17T19:57:42.797" v="345" actId="478"/>
          <ac:spMkLst>
            <pc:docMk/>
            <pc:sldMk cId="965492993" sldId="440"/>
            <ac:spMk id="4" creationId="{63C5E7C8-4112-4277-A57C-E95A5C37D7A7}"/>
          </ac:spMkLst>
        </pc:spChg>
        <pc:spChg chg="add mod">
          <ac:chgData name="Carrie Johnson" userId="2cfe330b-3fe9-40ca-b608-e13cdeba644e" providerId="ADAL" clId="{012C1D93-42DE-42C4-A50F-48DA53E21544}" dt="2023-09-17T19:57:56.071" v="348"/>
          <ac:spMkLst>
            <pc:docMk/>
            <pc:sldMk cId="965492993" sldId="440"/>
            <ac:spMk id="5" creationId="{2FD6ED42-1FE6-9FE4-47A6-77DCB69C6EE8}"/>
          </ac:spMkLst>
        </pc:spChg>
        <pc:spChg chg="mod">
          <ac:chgData name="Carrie Johnson" userId="2cfe330b-3fe9-40ca-b608-e13cdeba644e" providerId="ADAL" clId="{012C1D93-42DE-42C4-A50F-48DA53E21544}" dt="2023-09-17T20:03:40.776" v="475" actId="207"/>
          <ac:spMkLst>
            <pc:docMk/>
            <pc:sldMk cId="965492993" sldId="440"/>
            <ac:spMk id="6" creationId="{4012C548-C3FF-4BA5-8B38-B5413CB4A172}"/>
          </ac:spMkLst>
        </pc:spChg>
        <pc:spChg chg="del">
          <ac:chgData name="Carrie Johnson" userId="2cfe330b-3fe9-40ca-b608-e13cdeba644e" providerId="ADAL" clId="{012C1D93-42DE-42C4-A50F-48DA53E21544}" dt="2023-09-17T19:57:42.797" v="345" actId="478"/>
          <ac:spMkLst>
            <pc:docMk/>
            <pc:sldMk cId="965492993" sldId="440"/>
            <ac:spMk id="10" creationId="{29E1B335-1E96-45EA-B430-9C24726D108C}"/>
          </ac:spMkLst>
        </pc:spChg>
        <pc:picChg chg="del mod">
          <ac:chgData name="Carrie Johnson" userId="2cfe330b-3fe9-40ca-b608-e13cdeba644e" providerId="ADAL" clId="{012C1D93-42DE-42C4-A50F-48DA53E21544}" dt="2023-09-17T20:03:22.841" v="471" actId="478"/>
          <ac:picMkLst>
            <pc:docMk/>
            <pc:sldMk cId="965492993" sldId="440"/>
            <ac:picMk id="2" creationId="{421C01D4-80A2-4EC2-A862-8F5926808A6A}"/>
          </ac:picMkLst>
        </pc:picChg>
        <pc:picChg chg="del">
          <ac:chgData name="Carrie Johnson" userId="2cfe330b-3fe9-40ca-b608-e13cdeba644e" providerId="ADAL" clId="{012C1D93-42DE-42C4-A50F-48DA53E21544}" dt="2023-09-17T20:03:23.968" v="472" actId="478"/>
          <ac:picMkLst>
            <pc:docMk/>
            <pc:sldMk cId="965492993" sldId="440"/>
            <ac:picMk id="3" creationId="{2B1018C5-B7B7-4D5D-89CD-1297168BFD3C}"/>
          </ac:picMkLst>
        </pc:picChg>
        <pc:picChg chg="del mod">
          <ac:chgData name="Carrie Johnson" userId="2cfe330b-3fe9-40ca-b608-e13cdeba644e" providerId="ADAL" clId="{012C1D93-42DE-42C4-A50F-48DA53E21544}" dt="2023-09-17T19:57:44.198" v="347" actId="478"/>
          <ac:picMkLst>
            <pc:docMk/>
            <pc:sldMk cId="965492993" sldId="440"/>
            <ac:picMk id="7" creationId="{0319DBBE-0560-4BB4-82F4-4A6E2E05E0E8}"/>
          </ac:picMkLst>
        </pc:picChg>
        <pc:picChg chg="del">
          <ac:chgData name="Carrie Johnson" userId="2cfe330b-3fe9-40ca-b608-e13cdeba644e" providerId="ADAL" clId="{012C1D93-42DE-42C4-A50F-48DA53E21544}" dt="2023-09-17T19:57:42.797" v="345" actId="478"/>
          <ac:picMkLst>
            <pc:docMk/>
            <pc:sldMk cId="965492993" sldId="440"/>
            <ac:picMk id="8" creationId="{C18D6180-15B8-4941-A52D-6CA5FAB4CE8F}"/>
          </ac:picMkLst>
        </pc:picChg>
        <pc:cxnChg chg="del">
          <ac:chgData name="Carrie Johnson" userId="2cfe330b-3fe9-40ca-b608-e13cdeba644e" providerId="ADAL" clId="{012C1D93-42DE-42C4-A50F-48DA53E21544}" dt="2023-09-17T20:03:30.117" v="473" actId="478"/>
          <ac:cxnSpMkLst>
            <pc:docMk/>
            <pc:sldMk cId="965492993" sldId="440"/>
            <ac:cxnSpMk id="11" creationId="{6F899D93-E634-4D3D-9F90-75014C27A1F9}"/>
          </ac:cxnSpMkLst>
        </pc:cxnChg>
        <pc:cxnChg chg="add mod">
          <ac:chgData name="Carrie Johnson" userId="2cfe330b-3fe9-40ca-b608-e13cdeba644e" providerId="ADAL" clId="{012C1D93-42DE-42C4-A50F-48DA53E21544}" dt="2023-09-17T20:03:30.636" v="474"/>
          <ac:cxnSpMkLst>
            <pc:docMk/>
            <pc:sldMk cId="965492993" sldId="440"/>
            <ac:cxnSpMk id="12" creationId="{5C26AF37-7AE4-D9FE-D060-C1C9B5DB79CA}"/>
          </ac:cxnSpMkLst>
        </pc:cxnChg>
      </pc:sldChg>
      <pc:sldChg chg="del">
        <pc:chgData name="Carrie Johnson" userId="2cfe330b-3fe9-40ca-b608-e13cdeba644e" providerId="ADAL" clId="{012C1D93-42DE-42C4-A50F-48DA53E21544}" dt="2023-09-17T19:55:46.446" v="313" actId="47"/>
        <pc:sldMkLst>
          <pc:docMk/>
          <pc:sldMk cId="1080079195" sldId="444"/>
        </pc:sldMkLst>
      </pc:sldChg>
      <pc:sldChg chg="del">
        <pc:chgData name="Carrie Johnson" userId="2cfe330b-3fe9-40ca-b608-e13cdeba644e" providerId="ADAL" clId="{012C1D93-42DE-42C4-A50F-48DA53E21544}" dt="2023-09-17T19:55:47.441" v="314" actId="47"/>
        <pc:sldMkLst>
          <pc:docMk/>
          <pc:sldMk cId="1486349343" sldId="445"/>
        </pc:sldMkLst>
      </pc:sldChg>
      <pc:sldChg chg="del">
        <pc:chgData name="Carrie Johnson" userId="2cfe330b-3fe9-40ca-b608-e13cdeba644e" providerId="ADAL" clId="{012C1D93-42DE-42C4-A50F-48DA53E21544}" dt="2023-09-17T19:55:48.503" v="315" actId="47"/>
        <pc:sldMkLst>
          <pc:docMk/>
          <pc:sldMk cId="4182018163" sldId="446"/>
        </pc:sldMkLst>
      </pc:sldChg>
      <pc:sldMasterChg chg="addSp delSp modSp mod">
        <pc:chgData name="Carrie Johnson" userId="2cfe330b-3fe9-40ca-b608-e13cdeba644e" providerId="ADAL" clId="{012C1D93-42DE-42C4-A50F-48DA53E21544}" dt="2023-09-17T19:47:26.056" v="120"/>
        <pc:sldMasterMkLst>
          <pc:docMk/>
          <pc:sldMasterMk cId="1777401002" sldId="2147483648"/>
        </pc:sldMasterMkLst>
        <pc:spChg chg="add mod">
          <ac:chgData name="Carrie Johnson" userId="2cfe330b-3fe9-40ca-b608-e13cdeba644e" providerId="ADAL" clId="{012C1D93-42DE-42C4-A50F-48DA53E21544}" dt="2023-09-17T19:47:16.986" v="117"/>
          <ac:spMkLst>
            <pc:docMk/>
            <pc:sldMasterMk cId="1777401002" sldId="2147483648"/>
            <ac:spMk id="7" creationId="{30BCB8CA-2AC2-6A77-7CB0-1FCC05E72FAD}"/>
          </ac:spMkLst>
        </pc:spChg>
        <pc:spChg chg="add del mod">
          <ac:chgData name="Carrie Johnson" userId="2cfe330b-3fe9-40ca-b608-e13cdeba644e" providerId="ADAL" clId="{012C1D93-42DE-42C4-A50F-48DA53E21544}" dt="2023-09-17T19:47:26.056" v="120"/>
          <ac:spMkLst>
            <pc:docMk/>
            <pc:sldMasterMk cId="1777401002" sldId="2147483648"/>
            <ac:spMk id="8" creationId="{6C2321EC-951B-1E62-32BD-AAE5A77EE60B}"/>
          </ac:spMkLst>
        </pc:spChg>
        <pc:picChg chg="add mod">
          <ac:chgData name="Carrie Johnson" userId="2cfe330b-3fe9-40ca-b608-e13cdeba644e" providerId="ADAL" clId="{012C1D93-42DE-42C4-A50F-48DA53E21544}" dt="2023-09-17T19:47:16.986" v="117"/>
          <ac:picMkLst>
            <pc:docMk/>
            <pc:sldMasterMk cId="1777401002" sldId="2147483648"/>
            <ac:picMk id="9" creationId="{CD60D633-3B58-C2A4-F9EC-34D5824A37B3}"/>
          </ac:picMkLst>
        </pc:picChg>
      </pc:sldMasterChg>
    </pc:docChg>
  </pc:docChgLst>
  <pc:docChgLst>
    <pc:chgData name="Carrie Johnson" userId="S::cjohnson@stjohns.bhcet.org.uk::2cfe330b-3fe9-40ca-b608-e13cdeba644e" providerId="AD" clId="Web-{BD30E83B-670E-4B32-A656-F882BF6E1BE2}"/>
    <pc:docChg chg="delSld modSld sldOrd">
      <pc:chgData name="Carrie Johnson" userId="S::cjohnson@stjohns.bhcet.org.uk::2cfe330b-3fe9-40ca-b608-e13cdeba644e" providerId="AD" clId="Web-{BD30E83B-670E-4B32-A656-F882BF6E1BE2}" dt="2023-09-26T16:12:46.767" v="83" actId="20577"/>
      <pc:docMkLst>
        <pc:docMk/>
      </pc:docMkLst>
      <pc:sldChg chg="addSp delSp modSp">
        <pc:chgData name="Carrie Johnson" userId="S::cjohnson@stjohns.bhcet.org.uk::2cfe330b-3fe9-40ca-b608-e13cdeba644e" providerId="AD" clId="Web-{BD30E83B-670E-4B32-A656-F882BF6E1BE2}" dt="2023-09-26T16:10:33.326" v="52" actId="20577"/>
        <pc:sldMkLst>
          <pc:docMk/>
          <pc:sldMk cId="1184257153" sldId="265"/>
        </pc:sldMkLst>
        <pc:spChg chg="add del mod">
          <ac:chgData name="Carrie Johnson" userId="S::cjohnson@stjohns.bhcet.org.uk::2cfe330b-3fe9-40ca-b608-e13cdeba644e" providerId="AD" clId="Web-{BD30E83B-670E-4B32-A656-F882BF6E1BE2}" dt="2023-09-26T16:10:33.326" v="52" actId="20577"/>
          <ac:spMkLst>
            <pc:docMk/>
            <pc:sldMk cId="1184257153" sldId="265"/>
            <ac:spMk id="11" creationId="{80E5D812-9E9A-3B4B-A294-3DBE193DECFC}"/>
          </ac:spMkLst>
        </pc:spChg>
        <pc:picChg chg="add del mod">
          <ac:chgData name="Carrie Johnson" userId="S::cjohnson@stjohns.bhcet.org.uk::2cfe330b-3fe9-40ca-b608-e13cdeba644e" providerId="AD" clId="Web-{BD30E83B-670E-4B32-A656-F882BF6E1BE2}" dt="2023-09-26T16:10:23.638" v="42"/>
          <ac:picMkLst>
            <pc:docMk/>
            <pc:sldMk cId="1184257153" sldId="265"/>
            <ac:picMk id="2" creationId="{03D30DBE-1B57-8BDE-62CE-97E5DAC99DFD}"/>
          </ac:picMkLst>
        </pc:picChg>
      </pc:sldChg>
      <pc:sldChg chg="addSp delSp modSp">
        <pc:chgData name="Carrie Johnson" userId="S::cjohnson@stjohns.bhcet.org.uk::2cfe330b-3fe9-40ca-b608-e13cdeba644e" providerId="AD" clId="Web-{BD30E83B-670E-4B32-A656-F882BF6E1BE2}" dt="2023-09-26T16:12:02.578" v="69" actId="14100"/>
        <pc:sldMkLst>
          <pc:docMk/>
          <pc:sldMk cId="3483438918" sldId="267"/>
        </pc:sldMkLst>
        <pc:spChg chg="del mod">
          <ac:chgData name="Carrie Johnson" userId="S::cjohnson@stjohns.bhcet.org.uk::2cfe330b-3fe9-40ca-b608-e13cdeba644e" providerId="AD" clId="Web-{BD30E83B-670E-4B32-A656-F882BF6E1BE2}" dt="2023-09-26T16:11:53.437" v="64"/>
          <ac:spMkLst>
            <pc:docMk/>
            <pc:sldMk cId="3483438918" sldId="267"/>
            <ac:spMk id="10" creationId="{F1478591-95E6-3B49-9158-CD5439000668}"/>
          </ac:spMkLst>
        </pc:spChg>
        <pc:picChg chg="add del mod">
          <ac:chgData name="Carrie Johnson" userId="S::cjohnson@stjohns.bhcet.org.uk::2cfe330b-3fe9-40ca-b608-e13cdeba644e" providerId="AD" clId="Web-{BD30E83B-670E-4B32-A656-F882BF6E1BE2}" dt="2023-09-26T16:11:08.889" v="54"/>
          <ac:picMkLst>
            <pc:docMk/>
            <pc:sldMk cId="3483438918" sldId="267"/>
            <ac:picMk id="2" creationId="{7DE8EEA5-8730-B577-24EB-97D941D53EF9}"/>
          </ac:picMkLst>
        </pc:picChg>
        <pc:picChg chg="add mod">
          <ac:chgData name="Carrie Johnson" userId="S::cjohnson@stjohns.bhcet.org.uk::2cfe330b-3fe9-40ca-b608-e13cdeba644e" providerId="AD" clId="Web-{BD30E83B-670E-4B32-A656-F882BF6E1BE2}" dt="2023-09-26T16:12:02.578" v="69" actId="14100"/>
          <ac:picMkLst>
            <pc:docMk/>
            <pc:sldMk cId="3483438918" sldId="267"/>
            <ac:picMk id="3" creationId="{E734617F-8DC2-E3B8-40B9-DF4948BBF4A6}"/>
          </ac:picMkLst>
        </pc:picChg>
      </pc:sldChg>
      <pc:sldChg chg="del">
        <pc:chgData name="Carrie Johnson" userId="S::cjohnson@stjohns.bhcet.org.uk::2cfe330b-3fe9-40ca-b608-e13cdeba644e" providerId="AD" clId="Web-{BD30E83B-670E-4B32-A656-F882BF6E1BE2}" dt="2023-09-26T16:12:04.375" v="70"/>
        <pc:sldMkLst>
          <pc:docMk/>
          <pc:sldMk cId="164318553" sldId="268"/>
        </pc:sldMkLst>
      </pc:sldChg>
      <pc:sldChg chg="del">
        <pc:chgData name="Carrie Johnson" userId="S::cjohnson@stjohns.bhcet.org.uk::2cfe330b-3fe9-40ca-b608-e13cdeba644e" providerId="AD" clId="Web-{BD30E83B-670E-4B32-A656-F882BF6E1BE2}" dt="2023-09-26T16:12:20.125" v="71"/>
        <pc:sldMkLst>
          <pc:docMk/>
          <pc:sldMk cId="653922386" sldId="271"/>
        </pc:sldMkLst>
      </pc:sldChg>
      <pc:sldChg chg="del">
        <pc:chgData name="Carrie Johnson" userId="S::cjohnson@stjohns.bhcet.org.uk::2cfe330b-3fe9-40ca-b608-e13cdeba644e" providerId="AD" clId="Web-{BD30E83B-670E-4B32-A656-F882BF6E1BE2}" dt="2023-09-26T16:12:22.985" v="72"/>
        <pc:sldMkLst>
          <pc:docMk/>
          <pc:sldMk cId="2495269997" sldId="273"/>
        </pc:sldMkLst>
      </pc:sldChg>
      <pc:sldChg chg="modSp">
        <pc:chgData name="Carrie Johnson" userId="S::cjohnson@stjohns.bhcet.org.uk::2cfe330b-3fe9-40ca-b608-e13cdeba644e" providerId="AD" clId="Web-{BD30E83B-670E-4B32-A656-F882BF6E1BE2}" dt="2023-09-26T15:15:43.319" v="16" actId="20577"/>
        <pc:sldMkLst>
          <pc:docMk/>
          <pc:sldMk cId="2972663954" sldId="355"/>
        </pc:sldMkLst>
        <pc:spChg chg="mod">
          <ac:chgData name="Carrie Johnson" userId="S::cjohnson@stjohns.bhcet.org.uk::2cfe330b-3fe9-40ca-b608-e13cdeba644e" providerId="AD" clId="Web-{BD30E83B-670E-4B32-A656-F882BF6E1BE2}" dt="2023-09-26T15:15:43.319" v="16" actId="20577"/>
          <ac:spMkLst>
            <pc:docMk/>
            <pc:sldMk cId="2972663954" sldId="355"/>
            <ac:spMk id="6" creationId="{71187D82-CCB0-3451-1E90-2429A9C0536D}"/>
          </ac:spMkLst>
        </pc:spChg>
      </pc:sldChg>
      <pc:sldChg chg="modSp">
        <pc:chgData name="Carrie Johnson" userId="S::cjohnson@stjohns.bhcet.org.uk::2cfe330b-3fe9-40ca-b608-e13cdeba644e" providerId="AD" clId="Web-{BD30E83B-670E-4B32-A656-F882BF6E1BE2}" dt="2023-09-26T15:14:54.645" v="0" actId="1076"/>
        <pc:sldMkLst>
          <pc:docMk/>
          <pc:sldMk cId="2329994483" sldId="358"/>
        </pc:sldMkLst>
        <pc:spChg chg="mod">
          <ac:chgData name="Carrie Johnson" userId="S::cjohnson@stjohns.bhcet.org.uk::2cfe330b-3fe9-40ca-b608-e13cdeba644e" providerId="AD" clId="Web-{BD30E83B-670E-4B32-A656-F882BF6E1BE2}" dt="2023-09-26T15:14:54.645" v="0" actId="1076"/>
          <ac:spMkLst>
            <pc:docMk/>
            <pc:sldMk cId="2329994483" sldId="358"/>
            <ac:spMk id="14" creationId="{00000000-0000-0000-0000-000000000000}"/>
          </ac:spMkLst>
        </pc:spChg>
      </pc:sldChg>
      <pc:sldChg chg="addSp delSp modSp ord">
        <pc:chgData name="Carrie Johnson" userId="S::cjohnson@stjohns.bhcet.org.uk::2cfe330b-3fe9-40ca-b608-e13cdeba644e" providerId="AD" clId="Web-{BD30E83B-670E-4B32-A656-F882BF6E1BE2}" dt="2023-09-26T16:12:34.360" v="79" actId="14100"/>
        <pc:sldMkLst>
          <pc:docMk/>
          <pc:sldMk cId="1975479159" sldId="371"/>
        </pc:sldMkLst>
        <pc:spChg chg="del">
          <ac:chgData name="Carrie Johnson" userId="S::cjohnson@stjohns.bhcet.org.uk::2cfe330b-3fe9-40ca-b608-e13cdeba644e" providerId="AD" clId="Web-{BD30E83B-670E-4B32-A656-F882BF6E1BE2}" dt="2023-09-26T16:12:29.782" v="76"/>
          <ac:spMkLst>
            <pc:docMk/>
            <pc:sldMk cId="1975479159" sldId="371"/>
            <ac:spMk id="11" creationId="{703F9534-ED60-2346-952C-524CDC426465}"/>
          </ac:spMkLst>
        </pc:spChg>
        <pc:spChg chg="del">
          <ac:chgData name="Carrie Johnson" userId="S::cjohnson@stjohns.bhcet.org.uk::2cfe330b-3fe9-40ca-b608-e13cdeba644e" providerId="AD" clId="Web-{BD30E83B-670E-4B32-A656-F882BF6E1BE2}" dt="2023-09-26T16:12:29.782" v="75"/>
          <ac:spMkLst>
            <pc:docMk/>
            <pc:sldMk cId="1975479159" sldId="371"/>
            <ac:spMk id="12" creationId="{1A996711-4C2F-6C41-8269-2B174B57DD38}"/>
          </ac:spMkLst>
        </pc:spChg>
        <pc:picChg chg="add mod">
          <ac:chgData name="Carrie Johnson" userId="S::cjohnson@stjohns.bhcet.org.uk::2cfe330b-3fe9-40ca-b608-e13cdeba644e" providerId="AD" clId="Web-{BD30E83B-670E-4B32-A656-F882BF6E1BE2}" dt="2023-09-26T16:12:34.360" v="79" actId="14100"/>
          <ac:picMkLst>
            <pc:docMk/>
            <pc:sldMk cId="1975479159" sldId="371"/>
            <ac:picMk id="2" creationId="{E8F322B8-B429-35B5-BCCD-778E50A898C3}"/>
          </ac:picMkLst>
        </pc:picChg>
        <pc:cxnChg chg="del">
          <ac:chgData name="Carrie Johnson" userId="S::cjohnson@stjohns.bhcet.org.uk::2cfe330b-3fe9-40ca-b608-e13cdeba644e" providerId="AD" clId="Web-{BD30E83B-670E-4B32-A656-F882BF6E1BE2}" dt="2023-09-26T16:12:29.782" v="74"/>
          <ac:cxnSpMkLst>
            <pc:docMk/>
            <pc:sldMk cId="1975479159" sldId="371"/>
            <ac:cxnSpMk id="13" creationId="{04308747-CE11-4EE3-8984-9155E7432A30}"/>
          </ac:cxnSpMkLst>
        </pc:cxnChg>
      </pc:sldChg>
      <pc:sldChg chg="modSp ord">
        <pc:chgData name="Carrie Johnson" userId="S::cjohnson@stjohns.bhcet.org.uk::2cfe330b-3fe9-40ca-b608-e13cdeba644e" providerId="AD" clId="Web-{BD30E83B-670E-4B32-A656-F882BF6E1BE2}" dt="2023-09-26T16:12:46.767" v="83" actId="20577"/>
        <pc:sldMkLst>
          <pc:docMk/>
          <pc:sldMk cId="1834707710" sldId="384"/>
        </pc:sldMkLst>
        <pc:spChg chg="mod">
          <ac:chgData name="Carrie Johnson" userId="S::cjohnson@stjohns.bhcet.org.uk::2cfe330b-3fe9-40ca-b608-e13cdeba644e" providerId="AD" clId="Web-{BD30E83B-670E-4B32-A656-F882BF6E1BE2}" dt="2023-09-26T16:12:46.767" v="83" actId="20577"/>
          <ac:spMkLst>
            <pc:docMk/>
            <pc:sldMk cId="1834707710" sldId="384"/>
            <ac:spMk id="11" creationId="{703F9534-ED60-2346-952C-524CDC426465}"/>
          </ac:spMkLst>
        </pc:spChg>
      </pc:sldChg>
      <pc:sldChg chg="del">
        <pc:chgData name="Carrie Johnson" userId="S::cjohnson@stjohns.bhcet.org.uk::2cfe330b-3fe9-40ca-b608-e13cdeba644e" providerId="AD" clId="Web-{BD30E83B-670E-4B32-A656-F882BF6E1BE2}" dt="2023-09-26T16:12:37.860" v="80"/>
        <pc:sldMkLst>
          <pc:docMk/>
          <pc:sldMk cId="3598575697" sldId="414"/>
        </pc:sldMkLst>
      </pc:sldChg>
      <pc:sldChg chg="modSp">
        <pc:chgData name="Carrie Johnson" userId="S::cjohnson@stjohns.bhcet.org.uk::2cfe330b-3fe9-40ca-b608-e13cdeba644e" providerId="AD" clId="Web-{BD30E83B-670E-4B32-A656-F882BF6E1BE2}" dt="2023-09-26T15:15:10.255" v="6" actId="20577"/>
        <pc:sldMkLst>
          <pc:docMk/>
          <pc:sldMk cId="4065663496" sldId="446"/>
        </pc:sldMkLst>
        <pc:spChg chg="mod">
          <ac:chgData name="Carrie Johnson" userId="S::cjohnson@stjohns.bhcet.org.uk::2cfe330b-3fe9-40ca-b608-e13cdeba644e" providerId="AD" clId="Web-{BD30E83B-670E-4B32-A656-F882BF6E1BE2}" dt="2023-09-26T15:15:10.255" v="6" actId="20577"/>
          <ac:spMkLst>
            <pc:docMk/>
            <pc:sldMk cId="4065663496" sldId="446"/>
            <ac:spMk id="3" creationId="{BE2E1D9B-9283-B76B-D75E-C485A04BB40E}"/>
          </ac:spMkLst>
        </pc:spChg>
      </pc:sldChg>
    </pc:docChg>
  </pc:docChgLst>
  <pc:docChgLst>
    <pc:chgData name="Carrie Johnson" userId="S::cjohnson@stjohns.bhcet.org.uk::2cfe330b-3fe9-40ca-b608-e13cdeba644e" providerId="AD" clId="Web-{F6848F31-2366-CDB0-8E5A-2C95EC6E47F1}"/>
    <pc:docChg chg="addSld delSld modSld">
      <pc:chgData name="Carrie Johnson" userId="S::cjohnson@stjohns.bhcet.org.uk::2cfe330b-3fe9-40ca-b608-e13cdeba644e" providerId="AD" clId="Web-{F6848F31-2366-CDB0-8E5A-2C95EC6E47F1}" dt="2023-09-26T16:14:22.657" v="4" actId="1076"/>
      <pc:docMkLst>
        <pc:docMk/>
      </pc:docMkLst>
      <pc:sldChg chg="addSp modSp">
        <pc:chgData name="Carrie Johnson" userId="S::cjohnson@stjohns.bhcet.org.uk::2cfe330b-3fe9-40ca-b608-e13cdeba644e" providerId="AD" clId="Web-{F6848F31-2366-CDB0-8E5A-2C95EC6E47F1}" dt="2023-09-26T16:14:22.657" v="4" actId="1076"/>
        <pc:sldMkLst>
          <pc:docMk/>
          <pc:sldMk cId="1143019005" sldId="281"/>
        </pc:sldMkLst>
        <pc:picChg chg="add mod">
          <ac:chgData name="Carrie Johnson" userId="S::cjohnson@stjohns.bhcet.org.uk::2cfe330b-3fe9-40ca-b608-e13cdeba644e" providerId="AD" clId="Web-{F6848F31-2366-CDB0-8E5A-2C95EC6E47F1}" dt="2023-09-26T16:14:22.657" v="4" actId="1076"/>
          <ac:picMkLst>
            <pc:docMk/>
            <pc:sldMk cId="1143019005" sldId="281"/>
            <ac:picMk id="3" creationId="{D4B83A20-E1B1-A0F3-218A-9DAA863D2DBD}"/>
          </ac:picMkLst>
        </pc:picChg>
      </pc:sldChg>
      <pc:sldChg chg="add del">
        <pc:chgData name="Carrie Johnson" userId="S::cjohnson@stjohns.bhcet.org.uk::2cfe330b-3fe9-40ca-b608-e13cdeba644e" providerId="AD" clId="Web-{F6848F31-2366-CDB0-8E5A-2C95EC6E47F1}" dt="2023-09-26T16:14:10.766" v="1"/>
        <pc:sldMkLst>
          <pc:docMk/>
          <pc:sldMk cId="3665894855" sldId="282"/>
        </pc:sldMkLst>
      </pc:sldChg>
      <pc:sldChg chg="del">
        <pc:chgData name="Carrie Johnson" userId="S::cjohnson@stjohns.bhcet.org.uk::2cfe330b-3fe9-40ca-b608-e13cdeba644e" providerId="AD" clId="Web-{F6848F31-2366-CDB0-8E5A-2C95EC6E47F1}" dt="2023-09-26T16:14:11.969" v="2"/>
        <pc:sldMkLst>
          <pc:docMk/>
          <pc:sldMk cId="3682304712" sldId="452"/>
        </pc:sldMkLst>
      </pc:sldChg>
    </pc:docChg>
  </pc:docChgLst>
  <pc:docChgLst>
    <pc:chgData name="Gavin McIntyre" userId="S::gmcintyre@stjohns.bhcet.org.uk::c325a678-dfc7-4ee4-9c75-c15ad5c9ec18" providerId="AD" clId="Web-{236C18CB-97D8-8E2B-69C9-CFCB3A72D9F2}"/>
    <pc:docChg chg="modSld">
      <pc:chgData name="Gavin McIntyre" userId="S::gmcintyre@stjohns.bhcet.org.uk::c325a678-dfc7-4ee4-9c75-c15ad5c9ec18" providerId="AD" clId="Web-{236C18CB-97D8-8E2B-69C9-CFCB3A72D9F2}" dt="2023-09-26T13:49:12.278" v="19" actId="1076"/>
      <pc:docMkLst>
        <pc:docMk/>
      </pc:docMkLst>
      <pc:sldChg chg="addSp modSp">
        <pc:chgData name="Gavin McIntyre" userId="S::gmcintyre@stjohns.bhcet.org.uk::c325a678-dfc7-4ee4-9c75-c15ad5c9ec18" providerId="AD" clId="Web-{236C18CB-97D8-8E2B-69C9-CFCB3A72D9F2}" dt="2023-09-26T13:49:12.278" v="19" actId="1076"/>
        <pc:sldMkLst>
          <pc:docMk/>
          <pc:sldMk cId="3269611150" sldId="360"/>
        </pc:sldMkLst>
        <pc:picChg chg="add mod">
          <ac:chgData name="Gavin McIntyre" userId="S::gmcintyre@stjohns.bhcet.org.uk::c325a678-dfc7-4ee4-9c75-c15ad5c9ec18" providerId="AD" clId="Web-{236C18CB-97D8-8E2B-69C9-CFCB3A72D9F2}" dt="2023-09-26T13:49:12.278" v="19" actId="1076"/>
          <ac:picMkLst>
            <pc:docMk/>
            <pc:sldMk cId="3269611150" sldId="360"/>
            <ac:picMk id="3" creationId="{5D684C31-E54A-8E9E-B25B-1280FC69734B}"/>
          </ac:picMkLst>
        </pc:picChg>
      </pc:sldChg>
      <pc:sldChg chg="modSp">
        <pc:chgData name="Gavin McIntyre" userId="S::gmcintyre@stjohns.bhcet.org.uk::c325a678-dfc7-4ee4-9c75-c15ad5c9ec18" providerId="AD" clId="Web-{236C18CB-97D8-8E2B-69C9-CFCB3A72D9F2}" dt="2023-09-26T09:33:36.016" v="12" actId="20577"/>
        <pc:sldMkLst>
          <pc:docMk/>
          <pc:sldMk cId="3598575697" sldId="414"/>
        </pc:sldMkLst>
        <pc:spChg chg="mod">
          <ac:chgData name="Gavin McIntyre" userId="S::gmcintyre@stjohns.bhcet.org.uk::c325a678-dfc7-4ee4-9c75-c15ad5c9ec18" providerId="AD" clId="Web-{236C18CB-97D8-8E2B-69C9-CFCB3A72D9F2}" dt="2023-09-26T09:33:36.016" v="12" actId="20577"/>
          <ac:spMkLst>
            <pc:docMk/>
            <pc:sldMk cId="3598575697" sldId="414"/>
            <ac:spMk id="12" creationId="{1A996711-4C2F-6C41-8269-2B174B57DD38}"/>
          </ac:spMkLst>
        </pc:spChg>
      </pc:sldChg>
      <pc:sldChg chg="modSp">
        <pc:chgData name="Gavin McIntyre" userId="S::gmcintyre@stjohns.bhcet.org.uk::c325a678-dfc7-4ee4-9c75-c15ad5c9ec18" providerId="AD" clId="Web-{236C18CB-97D8-8E2B-69C9-CFCB3A72D9F2}" dt="2023-09-26T09:51:54.392" v="15" actId="1076"/>
        <pc:sldMkLst>
          <pc:docMk/>
          <pc:sldMk cId="3094367933" sldId="454"/>
        </pc:sldMkLst>
        <pc:picChg chg="mod">
          <ac:chgData name="Gavin McIntyre" userId="S::gmcintyre@stjohns.bhcet.org.uk::c325a678-dfc7-4ee4-9c75-c15ad5c9ec18" providerId="AD" clId="Web-{236C18CB-97D8-8E2B-69C9-CFCB3A72D9F2}" dt="2023-09-26T09:32:22.873" v="0" actId="1076"/>
          <ac:picMkLst>
            <pc:docMk/>
            <pc:sldMk cId="3094367933" sldId="454"/>
            <ac:picMk id="2" creationId="{F868E48E-2566-A485-9C56-018682017C09}"/>
          </ac:picMkLst>
        </pc:picChg>
        <pc:picChg chg="mod">
          <ac:chgData name="Gavin McIntyre" userId="S::gmcintyre@stjohns.bhcet.org.uk::c325a678-dfc7-4ee4-9c75-c15ad5c9ec18" providerId="AD" clId="Web-{236C18CB-97D8-8E2B-69C9-CFCB3A72D9F2}" dt="2023-09-26T09:51:54.392" v="15" actId="1076"/>
          <ac:picMkLst>
            <pc:docMk/>
            <pc:sldMk cId="3094367933" sldId="454"/>
            <ac:picMk id="3" creationId="{C87BAC20-0C08-F1E2-C827-7B92364F79DA}"/>
          </ac:picMkLst>
        </pc:picChg>
        <pc:picChg chg="mod">
          <ac:chgData name="Gavin McIntyre" userId="S::gmcintyre@stjohns.bhcet.org.uk::c325a678-dfc7-4ee4-9c75-c15ad5c9ec18" providerId="AD" clId="Web-{236C18CB-97D8-8E2B-69C9-CFCB3A72D9F2}" dt="2023-09-26T09:51:48.830" v="14" actId="1076"/>
          <ac:picMkLst>
            <pc:docMk/>
            <pc:sldMk cId="3094367933" sldId="454"/>
            <ac:picMk id="4" creationId="{F980D9A3-804A-682E-2293-8F36D4174F5D}"/>
          </ac:picMkLst>
        </pc:picChg>
      </pc:sldChg>
    </pc:docChg>
  </pc:docChgLst>
  <pc:docChgLst>
    <pc:chgData name="Carrie Johnson" userId="2cfe330b-3fe9-40ca-b608-e13cdeba644e" providerId="ADAL" clId="{CA470AAA-748F-4C69-A4D2-8D56EE72FF6F}"/>
    <pc:docChg chg="modSld">
      <pc:chgData name="Carrie Johnson" userId="2cfe330b-3fe9-40ca-b608-e13cdeba644e" providerId="ADAL" clId="{CA470AAA-748F-4C69-A4D2-8D56EE72FF6F}" dt="2023-09-18T08:17:57.063" v="0"/>
      <pc:docMkLst>
        <pc:docMk/>
      </pc:docMkLst>
      <pc:sldChg chg="modAnim">
        <pc:chgData name="Carrie Johnson" userId="2cfe330b-3fe9-40ca-b608-e13cdeba644e" providerId="ADAL" clId="{CA470AAA-748F-4C69-A4D2-8D56EE72FF6F}" dt="2023-09-18T08:17:57.063" v="0"/>
        <pc:sldMkLst>
          <pc:docMk/>
          <pc:sldMk cId="3339499812" sldId="428"/>
        </pc:sldMkLst>
      </pc:sldChg>
    </pc:docChg>
  </pc:docChgLst>
  <pc:docChgLst>
    <pc:chgData name="Gavin McIntyre" userId="S::gmcintyre@stjohns.bhcet.org.uk::c325a678-dfc7-4ee4-9c75-c15ad5c9ec18" providerId="AD" clId="Web-{9F809467-8CCC-03E1-0FBC-7C68E293ACA1}"/>
    <pc:docChg chg="addSld delSld modSld">
      <pc:chgData name="Gavin McIntyre" userId="S::gmcintyre@stjohns.bhcet.org.uk::c325a678-dfc7-4ee4-9c75-c15ad5c9ec18" providerId="AD" clId="Web-{9F809467-8CCC-03E1-0FBC-7C68E293ACA1}" dt="2023-09-24T18:58:14.343" v="253" actId="20577"/>
      <pc:docMkLst>
        <pc:docMk/>
      </pc:docMkLst>
      <pc:sldChg chg="modSp">
        <pc:chgData name="Gavin McIntyre" userId="S::gmcintyre@stjohns.bhcet.org.uk::c325a678-dfc7-4ee4-9c75-c15ad5c9ec18" providerId="AD" clId="Web-{9F809467-8CCC-03E1-0FBC-7C68E293ACA1}" dt="2023-09-24T18:49:27.945" v="223" actId="20577"/>
        <pc:sldMkLst>
          <pc:docMk/>
          <pc:sldMk cId="164318553" sldId="268"/>
        </pc:sldMkLst>
        <pc:spChg chg="mod">
          <ac:chgData name="Gavin McIntyre" userId="S::gmcintyre@stjohns.bhcet.org.uk::c325a678-dfc7-4ee4-9c75-c15ad5c9ec18" providerId="AD" clId="Web-{9F809467-8CCC-03E1-0FBC-7C68E293ACA1}" dt="2023-09-24T18:49:27.945" v="223" actId="20577"/>
          <ac:spMkLst>
            <pc:docMk/>
            <pc:sldMk cId="164318553" sldId="268"/>
            <ac:spMk id="10" creationId="{F1478591-95E6-3B49-9158-CD5439000668}"/>
          </ac:spMkLst>
        </pc:spChg>
      </pc:sldChg>
      <pc:sldChg chg="modSp">
        <pc:chgData name="Gavin McIntyre" userId="S::gmcintyre@stjohns.bhcet.org.uk::c325a678-dfc7-4ee4-9c75-c15ad5c9ec18" providerId="AD" clId="Web-{9F809467-8CCC-03E1-0FBC-7C68E293ACA1}" dt="2023-09-24T18:54:59.878" v="233" actId="20577"/>
        <pc:sldMkLst>
          <pc:docMk/>
          <pc:sldMk cId="653922386" sldId="271"/>
        </pc:sldMkLst>
        <pc:spChg chg="mod">
          <ac:chgData name="Gavin McIntyre" userId="S::gmcintyre@stjohns.bhcet.org.uk::c325a678-dfc7-4ee4-9c75-c15ad5c9ec18" providerId="AD" clId="Web-{9F809467-8CCC-03E1-0FBC-7C68E293ACA1}" dt="2023-09-24T18:54:59.878" v="233" actId="20577"/>
          <ac:spMkLst>
            <pc:docMk/>
            <pc:sldMk cId="653922386" sldId="271"/>
            <ac:spMk id="10" creationId="{3DAE045D-EBAE-5849-8399-167E0B4F63BC}"/>
          </ac:spMkLst>
        </pc:spChg>
      </pc:sldChg>
      <pc:sldChg chg="modSp">
        <pc:chgData name="Gavin McIntyre" userId="S::gmcintyre@stjohns.bhcet.org.uk::c325a678-dfc7-4ee4-9c75-c15ad5c9ec18" providerId="AD" clId="Web-{9F809467-8CCC-03E1-0FBC-7C68E293ACA1}" dt="2023-09-24T18:54:29.221" v="231" actId="14100"/>
        <pc:sldMkLst>
          <pc:docMk/>
          <pc:sldMk cId="2470054743" sldId="272"/>
        </pc:sldMkLst>
        <pc:spChg chg="mod">
          <ac:chgData name="Gavin McIntyre" userId="S::gmcintyre@stjohns.bhcet.org.uk::c325a678-dfc7-4ee4-9c75-c15ad5c9ec18" providerId="AD" clId="Web-{9F809467-8CCC-03E1-0FBC-7C68E293ACA1}" dt="2023-09-24T18:54:29.221" v="231" actId="14100"/>
          <ac:spMkLst>
            <pc:docMk/>
            <pc:sldMk cId="2470054743" sldId="272"/>
            <ac:spMk id="11" creationId="{7440B212-1297-4545-A198-5645952CA58D}"/>
          </ac:spMkLst>
        </pc:spChg>
      </pc:sldChg>
      <pc:sldChg chg="modSp">
        <pc:chgData name="Gavin McIntyre" userId="S::gmcintyre@stjohns.bhcet.org.uk::c325a678-dfc7-4ee4-9c75-c15ad5c9ec18" providerId="AD" clId="Web-{9F809467-8CCC-03E1-0FBC-7C68E293ACA1}" dt="2023-09-24T16:10:43.672" v="180" actId="1076"/>
        <pc:sldMkLst>
          <pc:docMk/>
          <pc:sldMk cId="3665894855" sldId="282"/>
        </pc:sldMkLst>
        <pc:spChg chg="mod">
          <ac:chgData name="Gavin McIntyre" userId="S::gmcintyre@stjohns.bhcet.org.uk::c325a678-dfc7-4ee4-9c75-c15ad5c9ec18" providerId="AD" clId="Web-{9F809467-8CCC-03E1-0FBC-7C68E293ACA1}" dt="2023-09-24T16:10:43.672" v="180" actId="1076"/>
          <ac:spMkLst>
            <pc:docMk/>
            <pc:sldMk cId="3665894855" sldId="282"/>
            <ac:spMk id="12" creationId="{703F9534-ED60-2346-952C-524CDC426465}"/>
          </ac:spMkLst>
        </pc:spChg>
      </pc:sldChg>
      <pc:sldChg chg="delSp modSp">
        <pc:chgData name="Gavin McIntyre" userId="S::gmcintyre@stjohns.bhcet.org.uk::c325a678-dfc7-4ee4-9c75-c15ad5c9ec18" providerId="AD" clId="Web-{9F809467-8CCC-03E1-0FBC-7C68E293ACA1}" dt="2023-09-24T18:44:28.030" v="200" actId="1076"/>
        <pc:sldMkLst>
          <pc:docMk/>
          <pc:sldMk cId="2329994483" sldId="358"/>
        </pc:sldMkLst>
        <pc:spChg chg="mod">
          <ac:chgData name="Gavin McIntyre" userId="S::gmcintyre@stjohns.bhcet.org.uk::c325a678-dfc7-4ee4-9c75-c15ad5c9ec18" providerId="AD" clId="Web-{9F809467-8CCC-03E1-0FBC-7C68E293ACA1}" dt="2023-09-24T18:44:28.030" v="200" actId="1076"/>
          <ac:spMkLst>
            <pc:docMk/>
            <pc:sldMk cId="2329994483" sldId="358"/>
            <ac:spMk id="14" creationId="{00000000-0000-0000-0000-000000000000}"/>
          </ac:spMkLst>
        </pc:spChg>
        <pc:picChg chg="del">
          <ac:chgData name="Gavin McIntyre" userId="S::gmcintyre@stjohns.bhcet.org.uk::c325a678-dfc7-4ee4-9c75-c15ad5c9ec18" providerId="AD" clId="Web-{9F809467-8CCC-03E1-0FBC-7C68E293ACA1}" dt="2023-09-24T14:23:48.154" v="0"/>
          <ac:picMkLst>
            <pc:docMk/>
            <pc:sldMk cId="2329994483" sldId="358"/>
            <ac:picMk id="2052" creationId="{931094E8-D253-E1E1-38A1-D4AA0D625388}"/>
          </ac:picMkLst>
        </pc:picChg>
        <pc:picChg chg="del mod">
          <ac:chgData name="Gavin McIntyre" userId="S::gmcintyre@stjohns.bhcet.org.uk::c325a678-dfc7-4ee4-9c75-c15ad5c9ec18" providerId="AD" clId="Web-{9F809467-8CCC-03E1-0FBC-7C68E293ACA1}" dt="2023-09-24T18:43:46.028" v="193"/>
          <ac:picMkLst>
            <pc:docMk/>
            <pc:sldMk cId="2329994483" sldId="358"/>
            <ac:picMk id="2054" creationId="{66A6AAB8-289E-E80B-088C-F0407446C390}"/>
          </ac:picMkLst>
        </pc:picChg>
      </pc:sldChg>
      <pc:sldChg chg="modSp">
        <pc:chgData name="Gavin McIntyre" userId="S::gmcintyre@stjohns.bhcet.org.uk::c325a678-dfc7-4ee4-9c75-c15ad5c9ec18" providerId="AD" clId="Web-{9F809467-8CCC-03E1-0FBC-7C68E293ACA1}" dt="2023-09-24T18:58:14.343" v="253" actId="20577"/>
        <pc:sldMkLst>
          <pc:docMk/>
          <pc:sldMk cId="1285271248" sldId="372"/>
        </pc:sldMkLst>
        <pc:spChg chg="mod">
          <ac:chgData name="Gavin McIntyre" userId="S::gmcintyre@stjohns.bhcet.org.uk::c325a678-dfc7-4ee4-9c75-c15ad5c9ec18" providerId="AD" clId="Web-{9F809467-8CCC-03E1-0FBC-7C68E293ACA1}" dt="2023-09-24T18:58:14.343" v="253" actId="20577"/>
          <ac:spMkLst>
            <pc:docMk/>
            <pc:sldMk cId="1285271248" sldId="372"/>
            <ac:spMk id="10" creationId="{151114B9-F25F-BF44-AE15-BCA8A24D4072}"/>
          </ac:spMkLst>
        </pc:spChg>
      </pc:sldChg>
      <pc:sldChg chg="addSp delSp modSp">
        <pc:chgData name="Gavin McIntyre" userId="S::gmcintyre@stjohns.bhcet.org.uk::c325a678-dfc7-4ee4-9c75-c15ad5c9ec18" providerId="AD" clId="Web-{9F809467-8CCC-03E1-0FBC-7C68E293ACA1}" dt="2023-09-24T18:49:01.538" v="222" actId="14100"/>
        <pc:sldMkLst>
          <pc:docMk/>
          <pc:sldMk cId="1860796616" sldId="381"/>
        </pc:sldMkLst>
        <pc:picChg chg="add mod">
          <ac:chgData name="Gavin McIntyre" userId="S::gmcintyre@stjohns.bhcet.org.uk::c325a678-dfc7-4ee4-9c75-c15ad5c9ec18" providerId="AD" clId="Web-{9F809467-8CCC-03E1-0FBC-7C68E293ACA1}" dt="2023-09-24T18:49:01.523" v="220" actId="14100"/>
          <ac:picMkLst>
            <pc:docMk/>
            <pc:sldMk cId="1860796616" sldId="381"/>
            <ac:picMk id="2" creationId="{38329A43-DCDC-7739-DD3E-6D334A6592B2}"/>
          </ac:picMkLst>
        </pc:picChg>
        <pc:picChg chg="add mod">
          <ac:chgData name="Gavin McIntyre" userId="S::gmcintyre@stjohns.bhcet.org.uk::c325a678-dfc7-4ee4-9c75-c15ad5c9ec18" providerId="AD" clId="Web-{9F809467-8CCC-03E1-0FBC-7C68E293ACA1}" dt="2023-09-24T18:49:01.538" v="221" actId="14100"/>
          <ac:picMkLst>
            <pc:docMk/>
            <pc:sldMk cId="1860796616" sldId="381"/>
            <ac:picMk id="3" creationId="{FAFD2EC8-41DD-76B3-85D2-C036E569C952}"/>
          </ac:picMkLst>
        </pc:picChg>
        <pc:picChg chg="add mod">
          <ac:chgData name="Gavin McIntyre" userId="S::gmcintyre@stjohns.bhcet.org.uk::c325a678-dfc7-4ee4-9c75-c15ad5c9ec18" providerId="AD" clId="Web-{9F809467-8CCC-03E1-0FBC-7C68E293ACA1}" dt="2023-09-24T18:49:01.538" v="222" actId="14100"/>
          <ac:picMkLst>
            <pc:docMk/>
            <pc:sldMk cId="1860796616" sldId="381"/>
            <ac:picMk id="4" creationId="{BBACF35D-302E-A1C7-1FFB-19D52B78B434}"/>
          </ac:picMkLst>
        </pc:picChg>
        <pc:picChg chg="del">
          <ac:chgData name="Gavin McIntyre" userId="S::gmcintyre@stjohns.bhcet.org.uk::c325a678-dfc7-4ee4-9c75-c15ad5c9ec18" providerId="AD" clId="Web-{9F809467-8CCC-03E1-0FBC-7C68E293ACA1}" dt="2023-09-24T18:42:22.432" v="183"/>
          <ac:picMkLst>
            <pc:docMk/>
            <pc:sldMk cId="1860796616" sldId="381"/>
            <ac:picMk id="2050" creationId="{421FBB46-FAA1-AB67-9425-3B49F577AAB8}"/>
          </ac:picMkLst>
        </pc:picChg>
      </pc:sldChg>
      <pc:sldChg chg="addSp delSp modSp mod setBg">
        <pc:chgData name="Gavin McIntyre" userId="S::gmcintyre@stjohns.bhcet.org.uk::c325a678-dfc7-4ee4-9c75-c15ad5c9ec18" providerId="AD" clId="Web-{9F809467-8CCC-03E1-0FBC-7C68E293ACA1}" dt="2023-09-24T15:44:22.915" v="68" actId="20577"/>
        <pc:sldMkLst>
          <pc:docMk/>
          <pc:sldMk cId="1482922846" sldId="386"/>
        </pc:sldMkLst>
        <pc:spChg chg="mod ord">
          <ac:chgData name="Gavin McIntyre" userId="S::gmcintyre@stjohns.bhcet.org.uk::c325a678-dfc7-4ee4-9c75-c15ad5c9ec18" providerId="AD" clId="Web-{9F809467-8CCC-03E1-0FBC-7C68E293ACA1}" dt="2023-09-24T15:44:22.915" v="68" actId="20577"/>
          <ac:spMkLst>
            <pc:docMk/>
            <pc:sldMk cId="1482922846" sldId="386"/>
            <ac:spMk id="12" creationId="{069FBA23-45D4-47AD-9AD1-91998BA20384}"/>
          </ac:spMkLst>
        </pc:spChg>
        <pc:spChg chg="mod">
          <ac:chgData name="Gavin McIntyre" userId="S::gmcintyre@stjohns.bhcet.org.uk::c325a678-dfc7-4ee4-9c75-c15ad5c9ec18" providerId="AD" clId="Web-{9F809467-8CCC-03E1-0FBC-7C68E293ACA1}" dt="2023-09-24T14:26:24.156" v="12"/>
          <ac:spMkLst>
            <pc:docMk/>
            <pc:sldMk cId="1482922846" sldId="386"/>
            <ac:spMk id="13" creationId="{3B3F63AB-9F16-6245-8ABF-644212A9FFC7}"/>
          </ac:spMkLst>
        </pc:spChg>
        <pc:spChg chg="mod">
          <ac:chgData name="Gavin McIntyre" userId="S::gmcintyre@stjohns.bhcet.org.uk::c325a678-dfc7-4ee4-9c75-c15ad5c9ec18" providerId="AD" clId="Web-{9F809467-8CCC-03E1-0FBC-7C68E293ACA1}" dt="2023-09-24T14:26:24.156" v="12"/>
          <ac:spMkLst>
            <pc:docMk/>
            <pc:sldMk cId="1482922846" sldId="386"/>
            <ac:spMk id="14" creationId="{3B3F63AB-9F16-6245-8ABF-644212A9FFC7}"/>
          </ac:spMkLst>
        </pc:spChg>
        <pc:spChg chg="mod">
          <ac:chgData name="Gavin McIntyre" userId="S::gmcintyre@stjohns.bhcet.org.uk::c325a678-dfc7-4ee4-9c75-c15ad5c9ec18" providerId="AD" clId="Web-{9F809467-8CCC-03E1-0FBC-7C68E293ACA1}" dt="2023-09-24T14:26:24.156" v="12"/>
          <ac:spMkLst>
            <pc:docMk/>
            <pc:sldMk cId="1482922846" sldId="386"/>
            <ac:spMk id="15" creationId="{D079A160-3FD0-4F89-9ED6-FF119EF27D83}"/>
          </ac:spMkLst>
        </pc:spChg>
        <pc:spChg chg="add del">
          <ac:chgData name="Gavin McIntyre" userId="S::gmcintyre@stjohns.bhcet.org.uk::c325a678-dfc7-4ee4-9c75-c15ad5c9ec18" providerId="AD" clId="Web-{9F809467-8CCC-03E1-0FBC-7C68E293ACA1}" dt="2023-09-24T14:26:24.156" v="12"/>
          <ac:spMkLst>
            <pc:docMk/>
            <pc:sldMk cId="1482922846" sldId="386"/>
            <ac:spMk id="20" creationId="{327D73B4-9F5C-4A64-A179-51B9500CB8B5}"/>
          </ac:spMkLst>
        </pc:spChg>
        <pc:spChg chg="add del">
          <ac:chgData name="Gavin McIntyre" userId="S::gmcintyre@stjohns.bhcet.org.uk::c325a678-dfc7-4ee4-9c75-c15ad5c9ec18" providerId="AD" clId="Web-{9F809467-8CCC-03E1-0FBC-7C68E293ACA1}" dt="2023-09-24T14:26:24.156" v="12"/>
          <ac:spMkLst>
            <pc:docMk/>
            <pc:sldMk cId="1482922846" sldId="386"/>
            <ac:spMk id="22" creationId="{C1F06963-6374-4B48-844F-071A9BAAAE02}"/>
          </ac:spMkLst>
        </pc:spChg>
        <pc:spChg chg="add del">
          <ac:chgData name="Gavin McIntyre" userId="S::gmcintyre@stjohns.bhcet.org.uk::c325a678-dfc7-4ee4-9c75-c15ad5c9ec18" providerId="AD" clId="Web-{9F809467-8CCC-03E1-0FBC-7C68E293ACA1}" dt="2023-09-24T14:26:24.156" v="12"/>
          <ac:spMkLst>
            <pc:docMk/>
            <pc:sldMk cId="1482922846" sldId="386"/>
            <ac:spMk id="24" creationId="{6CB927A4-E432-4310-9CD5-E89FF5063179}"/>
          </ac:spMkLst>
        </pc:spChg>
        <pc:spChg chg="add del">
          <ac:chgData name="Gavin McIntyre" userId="S::gmcintyre@stjohns.bhcet.org.uk::c325a678-dfc7-4ee4-9c75-c15ad5c9ec18" providerId="AD" clId="Web-{9F809467-8CCC-03E1-0FBC-7C68E293ACA1}" dt="2023-09-24T14:26:24.156" v="12"/>
          <ac:spMkLst>
            <pc:docMk/>
            <pc:sldMk cId="1482922846" sldId="386"/>
            <ac:spMk id="26" creationId="{1453BF6C-B012-48B7-B4E8-6D7AC7C27D02}"/>
          </ac:spMkLst>
        </pc:spChg>
        <pc:spChg chg="add del">
          <ac:chgData name="Gavin McIntyre" userId="S::gmcintyre@stjohns.bhcet.org.uk::c325a678-dfc7-4ee4-9c75-c15ad5c9ec18" providerId="AD" clId="Web-{9F809467-8CCC-03E1-0FBC-7C68E293ACA1}" dt="2023-09-24T14:26:24.156" v="12"/>
          <ac:spMkLst>
            <pc:docMk/>
            <pc:sldMk cId="1482922846" sldId="386"/>
            <ac:spMk id="28" creationId="{E3020543-B24B-4EC4-8FFC-8DD88EEA91A8}"/>
          </ac:spMkLst>
        </pc:spChg>
        <pc:picChg chg="add mod ord">
          <ac:chgData name="Gavin McIntyre" userId="S::gmcintyre@stjohns.bhcet.org.uk::c325a678-dfc7-4ee4-9c75-c15ad5c9ec18" providerId="AD" clId="Web-{9F809467-8CCC-03E1-0FBC-7C68E293ACA1}" dt="2023-09-24T14:28:20.112" v="32" actId="1076"/>
          <ac:picMkLst>
            <pc:docMk/>
            <pc:sldMk cId="1482922846" sldId="386"/>
            <ac:picMk id="2" creationId="{AF63A779-8C91-07E9-DD75-0FF3EC0AAF9E}"/>
          </ac:picMkLst>
        </pc:picChg>
        <pc:picChg chg="add mod">
          <ac:chgData name="Gavin McIntyre" userId="S::gmcintyre@stjohns.bhcet.org.uk::c325a678-dfc7-4ee4-9c75-c15ad5c9ec18" providerId="AD" clId="Web-{9F809467-8CCC-03E1-0FBC-7C68E293ACA1}" dt="2023-09-24T14:28:20.127" v="33" actId="1076"/>
          <ac:picMkLst>
            <pc:docMk/>
            <pc:sldMk cId="1482922846" sldId="386"/>
            <ac:picMk id="3" creationId="{705FB486-6A4B-D770-AEBE-E78C282924F7}"/>
          </ac:picMkLst>
        </pc:picChg>
        <pc:picChg chg="add mod">
          <ac:chgData name="Gavin McIntyre" userId="S::gmcintyre@stjohns.bhcet.org.uk::c325a678-dfc7-4ee4-9c75-c15ad5c9ec18" providerId="AD" clId="Web-{9F809467-8CCC-03E1-0FBC-7C68E293ACA1}" dt="2023-09-24T14:28:20.158" v="34" actId="1076"/>
          <ac:picMkLst>
            <pc:docMk/>
            <pc:sldMk cId="1482922846" sldId="386"/>
            <ac:picMk id="4" creationId="{B1C53339-A7F8-733E-C3D1-DC965B0B6830}"/>
          </ac:picMkLst>
        </pc:picChg>
        <pc:cxnChg chg="add del">
          <ac:chgData name="Gavin McIntyre" userId="S::gmcintyre@stjohns.bhcet.org.uk::c325a678-dfc7-4ee4-9c75-c15ad5c9ec18" providerId="AD" clId="Web-{9F809467-8CCC-03E1-0FBC-7C68E293ACA1}" dt="2023-09-24T14:26:24.156" v="12"/>
          <ac:cxnSpMkLst>
            <pc:docMk/>
            <pc:sldMk cId="1482922846" sldId="386"/>
            <ac:cxnSpMk id="30" creationId="{C49DA8F6-BCC1-4447-B54C-57856834B94B}"/>
          </ac:cxnSpMkLst>
        </pc:cxnChg>
      </pc:sldChg>
      <pc:sldChg chg="del">
        <pc:chgData name="Gavin McIntyre" userId="S::gmcintyre@stjohns.bhcet.org.uk::c325a678-dfc7-4ee4-9c75-c15ad5c9ec18" providerId="AD" clId="Web-{9F809467-8CCC-03E1-0FBC-7C68E293ACA1}" dt="2023-09-24T14:28:40.987" v="35"/>
        <pc:sldMkLst>
          <pc:docMk/>
          <pc:sldMk cId="3420366723" sldId="413"/>
        </pc:sldMkLst>
      </pc:sldChg>
      <pc:sldChg chg="addSp modSp">
        <pc:chgData name="Gavin McIntyre" userId="S::gmcintyre@stjohns.bhcet.org.uk::c325a678-dfc7-4ee4-9c75-c15ad5c9ec18" providerId="AD" clId="Web-{9F809467-8CCC-03E1-0FBC-7C68E293ACA1}" dt="2023-09-24T18:44:07.420" v="197" actId="1076"/>
        <pc:sldMkLst>
          <pc:docMk/>
          <pc:sldMk cId="1841309026" sldId="441"/>
        </pc:sldMkLst>
        <pc:picChg chg="add mod">
          <ac:chgData name="Gavin McIntyre" userId="S::gmcintyre@stjohns.bhcet.org.uk::c325a678-dfc7-4ee4-9c75-c15ad5c9ec18" providerId="AD" clId="Web-{9F809467-8CCC-03E1-0FBC-7C68E293ACA1}" dt="2023-09-24T18:44:07.420" v="197" actId="1076"/>
          <ac:picMkLst>
            <pc:docMk/>
            <pc:sldMk cId="1841309026" sldId="441"/>
            <ac:picMk id="2" creationId="{F2831BAA-22CE-588F-E632-ABCC1A4ACB19}"/>
          </ac:picMkLst>
        </pc:picChg>
      </pc:sldChg>
      <pc:sldChg chg="delSp modSp">
        <pc:chgData name="Gavin McIntyre" userId="S::gmcintyre@stjohns.bhcet.org.uk::c325a678-dfc7-4ee4-9c75-c15ad5c9ec18" providerId="AD" clId="Web-{9F809467-8CCC-03E1-0FBC-7C68E293ACA1}" dt="2023-09-24T18:50:36.135" v="227" actId="14100"/>
        <pc:sldMkLst>
          <pc:docMk/>
          <pc:sldMk cId="410239079" sldId="449"/>
        </pc:sldMkLst>
        <pc:spChg chg="del mod">
          <ac:chgData name="Gavin McIntyre" userId="S::gmcintyre@stjohns.bhcet.org.uk::c325a678-dfc7-4ee4-9c75-c15ad5c9ec18" providerId="AD" clId="Web-{9F809467-8CCC-03E1-0FBC-7C68E293ACA1}" dt="2023-09-24T17:53:49.121" v="182"/>
          <ac:spMkLst>
            <pc:docMk/>
            <pc:sldMk cId="410239079" sldId="449"/>
            <ac:spMk id="9" creationId="{9754C267-059A-9563-A849-E728A3EE80F6}"/>
          </ac:spMkLst>
        </pc:spChg>
        <pc:spChg chg="mod">
          <ac:chgData name="Gavin McIntyre" userId="S::gmcintyre@stjohns.bhcet.org.uk::c325a678-dfc7-4ee4-9c75-c15ad5c9ec18" providerId="AD" clId="Web-{9F809467-8CCC-03E1-0FBC-7C68E293ACA1}" dt="2023-09-24T18:50:36.135" v="227" actId="14100"/>
          <ac:spMkLst>
            <pc:docMk/>
            <pc:sldMk cId="410239079" sldId="449"/>
            <ac:spMk id="13" creationId="{1A996711-4C2F-6C41-8269-2B174B57DD38}"/>
          </ac:spMkLst>
        </pc:spChg>
        <pc:picChg chg="del mod">
          <ac:chgData name="Gavin McIntyre" userId="S::gmcintyre@stjohns.bhcet.org.uk::c325a678-dfc7-4ee4-9c75-c15ad5c9ec18" providerId="AD" clId="Web-{9F809467-8CCC-03E1-0FBC-7C68E293ACA1}" dt="2023-09-24T18:50:28.182" v="226"/>
          <ac:picMkLst>
            <pc:docMk/>
            <pc:sldMk cId="410239079" sldId="449"/>
            <ac:picMk id="6" creationId="{5BB9F5BC-F043-BCB6-B8BA-E85F39884FE6}"/>
          </ac:picMkLst>
        </pc:picChg>
      </pc:sldChg>
      <pc:sldChg chg="addSp delSp modSp new">
        <pc:chgData name="Gavin McIntyre" userId="S::gmcintyre@stjohns.bhcet.org.uk::c325a678-dfc7-4ee4-9c75-c15ad5c9ec18" providerId="AD" clId="Web-{9F809467-8CCC-03E1-0FBC-7C68E293ACA1}" dt="2023-09-24T16:08:54.606" v="177"/>
        <pc:sldMkLst>
          <pc:docMk/>
          <pc:sldMk cId="3348382627" sldId="453"/>
        </pc:sldMkLst>
        <pc:spChg chg="add del mod">
          <ac:chgData name="Gavin McIntyre" userId="S::gmcintyre@stjohns.bhcet.org.uk::c325a678-dfc7-4ee4-9c75-c15ad5c9ec18" providerId="AD" clId="Web-{9F809467-8CCC-03E1-0FBC-7C68E293ACA1}" dt="2023-09-24T15:45:23.263" v="80"/>
          <ac:spMkLst>
            <pc:docMk/>
            <pc:sldMk cId="3348382627" sldId="453"/>
            <ac:spMk id="2" creationId="{E1F7122C-E598-B932-802D-EA6B594B2695}"/>
          </ac:spMkLst>
        </pc:spChg>
        <pc:spChg chg="add">
          <ac:chgData name="Gavin McIntyre" userId="S::gmcintyre@stjohns.bhcet.org.uk::c325a678-dfc7-4ee4-9c75-c15ad5c9ec18" providerId="AD" clId="Web-{9F809467-8CCC-03E1-0FBC-7C68E293ACA1}" dt="2023-09-24T15:44:32.572" v="69"/>
          <ac:spMkLst>
            <pc:docMk/>
            <pc:sldMk cId="3348382627" sldId="453"/>
            <ac:spMk id="4" creationId="{9996A059-4D54-444E-E47C-8015CA9D3D37}"/>
          </ac:spMkLst>
        </pc:spChg>
        <pc:spChg chg="add mod">
          <ac:chgData name="Gavin McIntyre" userId="S::gmcintyre@stjohns.bhcet.org.uk::c325a678-dfc7-4ee4-9c75-c15ad5c9ec18" providerId="AD" clId="Web-{9F809467-8CCC-03E1-0FBC-7C68E293ACA1}" dt="2023-09-24T16:08:54.606" v="177"/>
          <ac:spMkLst>
            <pc:docMk/>
            <pc:sldMk cId="3348382627" sldId="453"/>
            <ac:spMk id="6" creationId="{EC07FC21-7751-F9D3-FD92-4D109AF4DCB5}"/>
          </ac:spMkLst>
        </pc:spChg>
      </pc:sldChg>
    </pc:docChg>
  </pc:docChgLst>
  <pc:docChgLst>
    <pc:chgData name="Gavin McIntyre" userId="S::gmcintyre@stjohns.bhcet.org.uk::c325a678-dfc7-4ee4-9c75-c15ad5c9ec18" providerId="AD" clId="Web-{49F5D4F4-3A42-2E76-3145-19D95BB8B068}"/>
    <pc:docChg chg="addSld delSld modSld sldOrd">
      <pc:chgData name="Gavin McIntyre" userId="S::gmcintyre@stjohns.bhcet.org.uk::c325a678-dfc7-4ee4-9c75-c15ad5c9ec18" providerId="AD" clId="Web-{49F5D4F4-3A42-2E76-3145-19D95BB8B068}" dt="2023-09-25T21:26:12.559" v="52"/>
      <pc:docMkLst>
        <pc:docMk/>
      </pc:docMkLst>
      <pc:sldChg chg="ord">
        <pc:chgData name="Gavin McIntyre" userId="S::gmcintyre@stjohns.bhcet.org.uk::c325a678-dfc7-4ee4-9c75-c15ad5c9ec18" providerId="AD" clId="Web-{49F5D4F4-3A42-2E76-3145-19D95BB8B068}" dt="2023-09-25T21:24:17.098" v="48"/>
        <pc:sldMkLst>
          <pc:docMk/>
          <pc:sldMk cId="506964252" sldId="274"/>
        </pc:sldMkLst>
      </pc:sldChg>
      <pc:sldChg chg="modSp">
        <pc:chgData name="Gavin McIntyre" userId="S::gmcintyre@stjohns.bhcet.org.uk::c325a678-dfc7-4ee4-9c75-c15ad5c9ec18" providerId="AD" clId="Web-{49F5D4F4-3A42-2E76-3145-19D95BB8B068}" dt="2023-09-25T21:25:21.274" v="50" actId="1076"/>
        <pc:sldMkLst>
          <pc:docMk/>
          <pc:sldMk cId="3469092407" sldId="357"/>
        </pc:sldMkLst>
        <pc:picChg chg="mod">
          <ac:chgData name="Gavin McIntyre" userId="S::gmcintyre@stjohns.bhcet.org.uk::c325a678-dfc7-4ee4-9c75-c15ad5c9ec18" providerId="AD" clId="Web-{49F5D4F4-3A42-2E76-3145-19D95BB8B068}" dt="2023-09-25T21:25:21.274" v="50" actId="1076"/>
          <ac:picMkLst>
            <pc:docMk/>
            <pc:sldMk cId="3469092407" sldId="357"/>
            <ac:picMk id="10" creationId="{00000000-0000-0000-0000-000000000000}"/>
          </ac:picMkLst>
        </pc:picChg>
      </pc:sldChg>
      <pc:sldChg chg="ord">
        <pc:chgData name="Gavin McIntyre" userId="S::gmcintyre@stjohns.bhcet.org.uk::c325a678-dfc7-4ee4-9c75-c15ad5c9ec18" providerId="AD" clId="Web-{49F5D4F4-3A42-2E76-3145-19D95BB8B068}" dt="2023-09-25T20:43:56.032" v="1"/>
        <pc:sldMkLst>
          <pc:docMk/>
          <pc:sldMk cId="3269611150" sldId="360"/>
        </pc:sldMkLst>
      </pc:sldChg>
      <pc:sldChg chg="delSp">
        <pc:chgData name="Gavin McIntyre" userId="S::gmcintyre@stjohns.bhcet.org.uk::c325a678-dfc7-4ee4-9c75-c15ad5c9ec18" providerId="AD" clId="Web-{49F5D4F4-3A42-2E76-3145-19D95BB8B068}" dt="2023-09-25T21:03:56.206" v="44"/>
        <pc:sldMkLst>
          <pc:docMk/>
          <pc:sldMk cId="1482922846" sldId="386"/>
        </pc:sldMkLst>
        <pc:spChg chg="del">
          <ac:chgData name="Gavin McIntyre" userId="S::gmcintyre@stjohns.bhcet.org.uk::c325a678-dfc7-4ee4-9c75-c15ad5c9ec18" providerId="AD" clId="Web-{49F5D4F4-3A42-2E76-3145-19D95BB8B068}" dt="2023-09-25T21:03:49.768" v="42"/>
          <ac:spMkLst>
            <pc:docMk/>
            <pc:sldMk cId="1482922846" sldId="386"/>
            <ac:spMk id="13" creationId="{3B3F63AB-9F16-6245-8ABF-644212A9FFC7}"/>
          </ac:spMkLst>
        </pc:spChg>
        <pc:spChg chg="del">
          <ac:chgData name="Gavin McIntyre" userId="S::gmcintyre@stjohns.bhcet.org.uk::c325a678-dfc7-4ee4-9c75-c15ad5c9ec18" providerId="AD" clId="Web-{49F5D4F4-3A42-2E76-3145-19D95BB8B068}" dt="2023-09-25T21:03:56.206" v="44"/>
          <ac:spMkLst>
            <pc:docMk/>
            <pc:sldMk cId="1482922846" sldId="386"/>
            <ac:spMk id="14" creationId="{3B3F63AB-9F16-6245-8ABF-644212A9FFC7}"/>
          </ac:spMkLst>
        </pc:spChg>
        <pc:spChg chg="del">
          <ac:chgData name="Gavin McIntyre" userId="S::gmcintyre@stjohns.bhcet.org.uk::c325a678-dfc7-4ee4-9c75-c15ad5c9ec18" providerId="AD" clId="Web-{49F5D4F4-3A42-2E76-3145-19D95BB8B068}" dt="2023-09-25T21:03:52.534" v="43"/>
          <ac:spMkLst>
            <pc:docMk/>
            <pc:sldMk cId="1482922846" sldId="386"/>
            <ac:spMk id="15" creationId="{D079A160-3FD0-4F89-9ED6-FF119EF27D83}"/>
          </ac:spMkLst>
        </pc:spChg>
      </pc:sldChg>
      <pc:sldChg chg="addSp modSp ord">
        <pc:chgData name="Gavin McIntyre" userId="S::gmcintyre@stjohns.bhcet.org.uk::c325a678-dfc7-4ee4-9c75-c15ad5c9ec18" providerId="AD" clId="Web-{49F5D4F4-3A42-2E76-3145-19D95BB8B068}" dt="2023-09-25T20:45:54.758" v="6" actId="1076"/>
        <pc:sldMkLst>
          <pc:docMk/>
          <pc:sldMk cId="3743688775" sldId="410"/>
        </pc:sldMkLst>
        <pc:picChg chg="add mod">
          <ac:chgData name="Gavin McIntyre" userId="S::gmcintyre@stjohns.bhcet.org.uk::c325a678-dfc7-4ee4-9c75-c15ad5c9ec18" providerId="AD" clId="Web-{49F5D4F4-3A42-2E76-3145-19D95BB8B068}" dt="2023-09-25T20:45:54.758" v="6" actId="1076"/>
          <ac:picMkLst>
            <pc:docMk/>
            <pc:sldMk cId="3743688775" sldId="410"/>
            <ac:picMk id="3" creationId="{7EA73706-F07C-6CF0-2EC2-4401D217E197}"/>
          </ac:picMkLst>
        </pc:picChg>
      </pc:sldChg>
      <pc:sldChg chg="del">
        <pc:chgData name="Gavin McIntyre" userId="S::gmcintyre@stjohns.bhcet.org.uk::c325a678-dfc7-4ee4-9c75-c15ad5c9ec18" providerId="AD" clId="Web-{49F5D4F4-3A42-2E76-3145-19D95BB8B068}" dt="2023-09-25T21:25:28.744" v="51"/>
        <pc:sldMkLst>
          <pc:docMk/>
          <pc:sldMk cId="1489723962" sldId="411"/>
        </pc:sldMkLst>
      </pc:sldChg>
      <pc:sldChg chg="ord">
        <pc:chgData name="Gavin McIntyre" userId="S::gmcintyre@stjohns.bhcet.org.uk::c325a678-dfc7-4ee4-9c75-c15ad5c9ec18" providerId="AD" clId="Web-{49F5D4F4-3A42-2E76-3145-19D95BB8B068}" dt="2023-09-25T21:24:17.098" v="47"/>
        <pc:sldMkLst>
          <pc:docMk/>
          <pc:sldMk cId="410239079" sldId="449"/>
        </pc:sldMkLst>
      </pc:sldChg>
      <pc:sldChg chg="addSp delSp modSp">
        <pc:chgData name="Gavin McIntyre" userId="S::gmcintyre@stjohns.bhcet.org.uk::c325a678-dfc7-4ee4-9c75-c15ad5c9ec18" providerId="AD" clId="Web-{49F5D4F4-3A42-2E76-3145-19D95BB8B068}" dt="2023-09-25T21:00:53.710" v="31" actId="14100"/>
        <pc:sldMkLst>
          <pc:docMk/>
          <pc:sldMk cId="72127297" sldId="451"/>
        </pc:sldMkLst>
        <pc:picChg chg="add del mod">
          <ac:chgData name="Gavin McIntyre" userId="S::gmcintyre@stjohns.bhcet.org.uk::c325a678-dfc7-4ee4-9c75-c15ad5c9ec18" providerId="AD" clId="Web-{49F5D4F4-3A42-2E76-3145-19D95BB8B068}" dt="2023-09-25T20:59:09.906" v="12"/>
          <ac:picMkLst>
            <pc:docMk/>
            <pc:sldMk cId="72127297" sldId="451"/>
            <ac:picMk id="2" creationId="{B6FF57BF-F2B6-AD76-4A54-FFFAFDDD506E}"/>
          </ac:picMkLst>
        </pc:picChg>
        <pc:picChg chg="mod">
          <ac:chgData name="Gavin McIntyre" userId="S::gmcintyre@stjohns.bhcet.org.uk::c325a678-dfc7-4ee4-9c75-c15ad5c9ec18" providerId="AD" clId="Web-{49F5D4F4-3A42-2E76-3145-19D95BB8B068}" dt="2023-09-25T21:00:24.302" v="25" actId="1076"/>
          <ac:picMkLst>
            <pc:docMk/>
            <pc:sldMk cId="72127297" sldId="451"/>
            <ac:picMk id="3074" creationId="{C7C69BCB-2ADD-8B47-D80C-DB4D12DCABD9}"/>
          </ac:picMkLst>
        </pc:picChg>
        <pc:picChg chg="mod">
          <ac:chgData name="Gavin McIntyre" userId="S::gmcintyre@stjohns.bhcet.org.uk::c325a678-dfc7-4ee4-9c75-c15ad5c9ec18" providerId="AD" clId="Web-{49F5D4F4-3A42-2E76-3145-19D95BB8B068}" dt="2023-09-25T21:00:41.209" v="28" actId="1076"/>
          <ac:picMkLst>
            <pc:docMk/>
            <pc:sldMk cId="72127297" sldId="451"/>
            <ac:picMk id="3075" creationId="{6038589E-74A7-2513-A917-AE07631771D6}"/>
          </ac:picMkLst>
        </pc:picChg>
        <pc:picChg chg="del">
          <ac:chgData name="Gavin McIntyre" userId="S::gmcintyre@stjohns.bhcet.org.uk::c325a678-dfc7-4ee4-9c75-c15ad5c9ec18" providerId="AD" clId="Web-{49F5D4F4-3A42-2E76-3145-19D95BB8B068}" dt="2023-09-25T20:56:22.771" v="7"/>
          <ac:picMkLst>
            <pc:docMk/>
            <pc:sldMk cId="72127297" sldId="451"/>
            <ac:picMk id="4098" creationId="{D8B085E1-B36D-0E7A-6B5E-F114A53A747E}"/>
          </ac:picMkLst>
        </pc:picChg>
        <pc:picChg chg="mod ord">
          <ac:chgData name="Gavin McIntyre" userId="S::gmcintyre@stjohns.bhcet.org.uk::c325a678-dfc7-4ee4-9c75-c15ad5c9ec18" providerId="AD" clId="Web-{49F5D4F4-3A42-2E76-3145-19D95BB8B068}" dt="2023-09-25T21:00:53.710" v="31" actId="14100"/>
          <ac:picMkLst>
            <pc:docMk/>
            <pc:sldMk cId="72127297" sldId="451"/>
            <ac:picMk id="4099" creationId="{DCF45E75-F32D-FFC1-9A9A-2583C95FDB2B}"/>
          </ac:picMkLst>
        </pc:picChg>
      </pc:sldChg>
      <pc:sldChg chg="addSp delSp modSp new mod ord setBg">
        <pc:chgData name="Gavin McIntyre" userId="S::gmcintyre@stjohns.bhcet.org.uk::c325a678-dfc7-4ee4-9c75-c15ad5c9ec18" providerId="AD" clId="Web-{49F5D4F4-3A42-2E76-3145-19D95BB8B068}" dt="2023-09-25T21:26:12.559" v="52"/>
        <pc:sldMkLst>
          <pc:docMk/>
          <pc:sldMk cId="3094367933" sldId="454"/>
        </pc:sldMkLst>
        <pc:spChg chg="add del">
          <ac:chgData name="Gavin McIntyre" userId="S::gmcintyre@stjohns.bhcet.org.uk::c325a678-dfc7-4ee4-9c75-c15ad5c9ec18" providerId="AD" clId="Web-{49F5D4F4-3A42-2E76-3145-19D95BB8B068}" dt="2023-09-25T21:01:58.714" v="35"/>
          <ac:spMkLst>
            <pc:docMk/>
            <pc:sldMk cId="3094367933" sldId="454"/>
            <ac:spMk id="8" creationId="{A9F529C3-C941-49FD-8C67-82F134F64BDB}"/>
          </ac:spMkLst>
        </pc:spChg>
        <pc:spChg chg="add del">
          <ac:chgData name="Gavin McIntyre" userId="S::gmcintyre@stjohns.bhcet.org.uk::c325a678-dfc7-4ee4-9c75-c15ad5c9ec18" providerId="AD" clId="Web-{49F5D4F4-3A42-2E76-3145-19D95BB8B068}" dt="2023-09-25T21:01:58.714" v="35"/>
          <ac:spMkLst>
            <pc:docMk/>
            <pc:sldMk cId="3094367933" sldId="454"/>
            <ac:spMk id="10" creationId="{20586029-32A0-47E5-9AEC-AE3ABA6B94D0}"/>
          </ac:spMkLst>
        </pc:spChg>
        <pc:picChg chg="add mod ord">
          <ac:chgData name="Gavin McIntyre" userId="S::gmcintyre@stjohns.bhcet.org.uk::c325a678-dfc7-4ee4-9c75-c15ad5c9ec18" providerId="AD" clId="Web-{49F5D4F4-3A42-2E76-3145-19D95BB8B068}" dt="2023-09-25T21:22:20.950" v="46"/>
          <ac:picMkLst>
            <pc:docMk/>
            <pc:sldMk cId="3094367933" sldId="454"/>
            <ac:picMk id="2" creationId="{F868E48E-2566-A485-9C56-018682017C09}"/>
          </ac:picMkLst>
        </pc:picChg>
        <pc:picChg chg="add mod">
          <ac:chgData name="Gavin McIntyre" userId="S::gmcintyre@stjohns.bhcet.org.uk::c325a678-dfc7-4ee4-9c75-c15ad5c9ec18" providerId="AD" clId="Web-{49F5D4F4-3A42-2E76-3145-19D95BB8B068}" dt="2023-09-25T21:22:20.950" v="46"/>
          <ac:picMkLst>
            <pc:docMk/>
            <pc:sldMk cId="3094367933" sldId="454"/>
            <ac:picMk id="3" creationId="{C87BAC20-0C08-F1E2-C827-7B92364F79DA}"/>
          </ac:picMkLst>
        </pc:picChg>
        <pc:picChg chg="add mod">
          <ac:chgData name="Gavin McIntyre" userId="S::gmcintyre@stjohns.bhcet.org.uk::c325a678-dfc7-4ee4-9c75-c15ad5c9ec18" providerId="AD" clId="Web-{49F5D4F4-3A42-2E76-3145-19D95BB8B068}" dt="2023-09-25T21:22:20.950" v="46"/>
          <ac:picMkLst>
            <pc:docMk/>
            <pc:sldMk cId="3094367933" sldId="454"/>
            <ac:picMk id="4" creationId="{F980D9A3-804A-682E-2293-8F36D4174F5D}"/>
          </ac:picMkLst>
        </pc:picChg>
        <pc:cxnChg chg="add">
          <ac:chgData name="Gavin McIntyre" userId="S::gmcintyre@stjohns.bhcet.org.uk::c325a678-dfc7-4ee4-9c75-c15ad5c9ec18" providerId="AD" clId="Web-{49F5D4F4-3A42-2E76-3145-19D95BB8B068}" dt="2023-09-25T21:22:20.950" v="46"/>
          <ac:cxnSpMkLst>
            <pc:docMk/>
            <pc:sldMk cId="3094367933" sldId="454"/>
            <ac:cxnSpMk id="9" creationId="{DCD67800-37AC-4E14-89B0-F79DCB3FB86D}"/>
          </ac:cxnSpMkLst>
        </pc:cxnChg>
        <pc:cxnChg chg="add">
          <ac:chgData name="Gavin McIntyre" userId="S::gmcintyre@stjohns.bhcet.org.uk::c325a678-dfc7-4ee4-9c75-c15ad5c9ec18" providerId="AD" clId="Web-{49F5D4F4-3A42-2E76-3145-19D95BB8B068}" dt="2023-09-25T21:22:20.950" v="46"/>
          <ac:cxnSpMkLst>
            <pc:docMk/>
            <pc:sldMk cId="3094367933" sldId="454"/>
            <ac:cxnSpMk id="11" creationId="{20F1788F-A5AE-4188-8274-F7F2E3833ECD}"/>
          </ac:cxnSpMkLst>
        </pc:cxnChg>
        <pc:cxnChg chg="add del">
          <ac:chgData name="Gavin McIntyre" userId="S::gmcintyre@stjohns.bhcet.org.uk::c325a678-dfc7-4ee4-9c75-c15ad5c9ec18" providerId="AD" clId="Web-{49F5D4F4-3A42-2E76-3145-19D95BB8B068}" dt="2023-09-25T21:01:58.714" v="35"/>
          <ac:cxnSpMkLst>
            <pc:docMk/>
            <pc:sldMk cId="3094367933" sldId="454"/>
            <ac:cxnSpMk id="12" creationId="{8C730EAB-A532-4295-A302-FB4B90DB9F5E}"/>
          </ac:cxnSpMkLst>
        </pc:cxnChg>
      </pc:sldChg>
    </pc:docChg>
  </pc:docChgLst>
  <pc:docChgLst>
    <pc:chgData name="Gavin McIntyre" userId="S::gmcintyre@stjohns.bhcet.org.uk::c325a678-dfc7-4ee4-9c75-c15ad5c9ec18" providerId="AD" clId="Web-{F3F85956-7B4F-79C5-5914-0B31002830AC}"/>
    <pc:docChg chg="modSld">
      <pc:chgData name="Gavin McIntyre" userId="S::gmcintyre@stjohns.bhcet.org.uk::c325a678-dfc7-4ee4-9c75-c15ad5c9ec18" providerId="AD" clId="Web-{F3F85956-7B4F-79C5-5914-0B31002830AC}" dt="2023-09-26T20:40:58.514" v="2" actId="20577"/>
      <pc:docMkLst>
        <pc:docMk/>
      </pc:docMkLst>
      <pc:sldChg chg="modSp">
        <pc:chgData name="Gavin McIntyre" userId="S::gmcintyre@stjohns.bhcet.org.uk::c325a678-dfc7-4ee4-9c75-c15ad5c9ec18" providerId="AD" clId="Web-{F3F85956-7B4F-79C5-5914-0B31002830AC}" dt="2023-09-26T20:40:58.514" v="2" actId="20577"/>
        <pc:sldMkLst>
          <pc:docMk/>
          <pc:sldMk cId="2855706789" sldId="389"/>
        </pc:sldMkLst>
        <pc:spChg chg="mod">
          <ac:chgData name="Gavin McIntyre" userId="S::gmcintyre@stjohns.bhcet.org.uk::c325a678-dfc7-4ee4-9c75-c15ad5c9ec18" providerId="AD" clId="Web-{F3F85956-7B4F-79C5-5914-0B31002830AC}" dt="2023-09-26T20:40:58.514" v="2" actId="20577"/>
          <ac:spMkLst>
            <pc:docMk/>
            <pc:sldMk cId="2855706789" sldId="389"/>
            <ac:spMk id="13" creationId="{9E7D2C11-36CD-4B2C-AC31-A402900F80D5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BEBBC3-DE9A-42AC-BC96-9DC4B2B92C2B}" type="datetimeFigureOut">
              <a:rPr lang="en-GB" smtClean="0"/>
              <a:t>12/11/2023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BF0C83-DEB4-4C36-B40E-2AB33DBE6A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20296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FE9FB-284A-4F80-A087-E69D95447EA5}" type="datetimeFigureOut">
              <a:rPr lang="en-GB" smtClean="0"/>
              <a:t>12/11/2023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698BA-FFC7-458C-A175-474F577C7D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65163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FE9FB-284A-4F80-A087-E69D95447EA5}" type="datetimeFigureOut">
              <a:rPr lang="en-GB" smtClean="0"/>
              <a:t>12/11/2023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698BA-FFC7-458C-A175-474F577C7D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97518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FE9FB-284A-4F80-A087-E69D95447EA5}" type="datetimeFigureOut">
              <a:rPr lang="en-GB" smtClean="0"/>
              <a:t>12/11/2023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698BA-FFC7-458C-A175-474F577C7D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09086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5400" y="-19051"/>
            <a:ext cx="1170533" cy="87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197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FE9FB-284A-4F80-A087-E69D95447EA5}" type="datetimeFigureOut">
              <a:rPr lang="en-GB" smtClean="0"/>
              <a:t>12/11/2023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698BA-FFC7-458C-A175-474F577C7D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28875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FE9FB-284A-4F80-A087-E69D95447EA5}" type="datetimeFigureOut">
              <a:rPr lang="en-GB" smtClean="0"/>
              <a:t>12/11/2023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698BA-FFC7-458C-A175-474F577C7D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14181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FE9FB-284A-4F80-A087-E69D95447EA5}" type="datetimeFigureOut">
              <a:rPr lang="en-GB" smtClean="0"/>
              <a:t>12/11/2023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698BA-FFC7-458C-A175-474F577C7D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07023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FE9FB-284A-4F80-A087-E69D95447EA5}" type="datetimeFigureOut">
              <a:rPr lang="en-GB" smtClean="0"/>
              <a:t>12/11/2023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698BA-FFC7-458C-A175-474F577C7D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82878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FE9FB-284A-4F80-A087-E69D95447EA5}" type="datetimeFigureOut">
              <a:rPr lang="en-GB" smtClean="0"/>
              <a:t>12/11/2023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698BA-FFC7-458C-A175-474F577C7D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2571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FE9FB-284A-4F80-A087-E69D95447EA5}" type="datetimeFigureOut">
              <a:rPr lang="en-GB" smtClean="0"/>
              <a:t>12/11/2023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698BA-FFC7-458C-A175-474F577C7D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87484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FE9FB-284A-4F80-A087-E69D95447EA5}" type="datetimeFigureOut">
              <a:rPr lang="en-GB" smtClean="0"/>
              <a:t>12/11/2023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698BA-FFC7-458C-A175-474F577C7D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11985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FE9FB-284A-4F80-A087-E69D95447EA5}" type="datetimeFigureOut">
              <a:rPr lang="en-GB" smtClean="0"/>
              <a:t>12/11/2023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698BA-FFC7-458C-A175-474F577C7D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69802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EFE9FB-284A-4F80-A087-E69D95447EA5}" type="datetimeFigureOut">
              <a:rPr lang="en-GB" smtClean="0"/>
              <a:t>12/11/2023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F698BA-FFC7-458C-A175-474F577C7D11}" type="slidenum">
              <a:rPr lang="en-GB" smtClean="0"/>
              <a:t>‹#›</a:t>
            </a:fld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30BCB8CA-2AC2-6A77-7CB0-1FCC05E72FAD}"/>
              </a:ext>
            </a:extLst>
          </p:cNvPr>
          <p:cNvSpPr/>
          <p:nvPr userDrawn="1"/>
        </p:nvSpPr>
        <p:spPr>
          <a:xfrm>
            <a:off x="0" y="5467350"/>
            <a:ext cx="12192000" cy="276225"/>
          </a:xfrm>
          <a:prstGeom prst="rect">
            <a:avLst/>
          </a:prstGeom>
          <a:solidFill>
            <a:srgbClr val="9A1A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2" descr="Term Dates | St John's">
            <a:extLst>
              <a:ext uri="{FF2B5EF4-FFF2-40B4-BE49-F238E27FC236}">
                <a16:creationId xmlns:a16="http://schemas.microsoft.com/office/drawing/2014/main" xmlns="" id="{CD60D633-3B58-C2A4-F9EC-34D5824A37B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094" y="5467350"/>
            <a:ext cx="2095500" cy="140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4879DAF4-9DA4-5D51-EDB0-DC5E4CBA1638}"/>
              </a:ext>
            </a:extLst>
          </p:cNvPr>
          <p:cNvSpPr txBox="1"/>
          <p:nvPr userDrawn="1"/>
        </p:nvSpPr>
        <p:spPr>
          <a:xfrm>
            <a:off x="2170176" y="5830724"/>
            <a:ext cx="10021824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en-GB" sz="5400">
                <a:latin typeface="Century Gothic"/>
              </a:rPr>
              <a:t>Year 11 Information Evening  </a:t>
            </a:r>
          </a:p>
        </p:txBody>
      </p:sp>
    </p:spTree>
    <p:extLst>
      <p:ext uri="{BB962C8B-B14F-4D97-AF65-F5344CB8AC3E}">
        <p14:creationId xmlns:p14="http://schemas.microsoft.com/office/powerpoint/2010/main" val="1777401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y be an image of 9 people, people studying and text">
            <a:extLst>
              <a:ext uri="{FF2B5EF4-FFF2-40B4-BE49-F238E27FC236}">
                <a16:creationId xmlns:a16="http://schemas.microsoft.com/office/drawing/2014/main" xmlns="" id="{F2831BAA-22CE-588F-E632-ABCC1A4ACB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0908" y="157766"/>
            <a:ext cx="5179452" cy="5157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3090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325563"/>
          </a:xfrm>
        </p:spPr>
        <p:txBody>
          <a:bodyPr numCol="1"/>
          <a:lstStyle/>
          <a:p>
            <a:r>
              <a:rPr lang="en-GB" altLang="en-GB">
                <a:latin typeface="Century Gothic" panose="020B0502020202020204" pitchFamily="34" charset="0"/>
              </a:rPr>
              <a:t>Mock exam timetable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D684C31-E54A-8E9E-B25B-1280FC6973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4400" y="1091471"/>
            <a:ext cx="7811654" cy="434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6111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/>
          <p:nvPr/>
        </p:nvSpPr>
        <p:spPr>
          <a:xfrm>
            <a:off x="1045611" y="290228"/>
            <a:ext cx="9611093" cy="1335687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68580" tIns="34290" rIns="68580" bIns="34290" numCol="1" anchor="t" anchorCtr="0" compatLnSpc="1">
            <a:spAutoFit/>
          </a:bodyPr>
          <a:lstStyle/>
          <a:p>
            <a:pPr defTabSz="685800">
              <a:lnSpc>
                <a:spcPct val="10700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altLang="en-GB" sz="4000">
                <a:latin typeface="Century Gothic" panose="020B0502020202020204" pitchFamily="34" charset="0"/>
                <a:ea typeface="Calibri" pitchFamily="34"/>
                <a:cs typeface="Times New Roman" pitchFamily="18"/>
              </a:rPr>
              <a:t>GCSE Exam Boards</a:t>
            </a:r>
          </a:p>
          <a:p>
            <a:pPr defTabSz="685800">
              <a:lnSpc>
                <a:spcPct val="10700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altLang="en-GB" sz="4000">
                <a:latin typeface="Century Gothic" panose="020B0502020202020204" pitchFamily="34" charset="0"/>
                <a:ea typeface="Calibri" pitchFamily="34"/>
                <a:cs typeface="Times New Roman" pitchFamily="18"/>
              </a:rPr>
              <a:t> </a:t>
            </a:r>
          </a:p>
        </p:txBody>
      </p:sp>
      <p:pic>
        <p:nvPicPr>
          <p:cNvPr id="3" name="Picture 2" descr="A screenshot of a test&#10;&#10;Description automatically generated">
            <a:extLst>
              <a:ext uri="{FF2B5EF4-FFF2-40B4-BE49-F238E27FC236}">
                <a16:creationId xmlns:a16="http://schemas.microsoft.com/office/drawing/2014/main" xmlns="" id="{7EA73706-F07C-6CF0-2EC2-4401D217E1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7443" y="869296"/>
            <a:ext cx="6263425" cy="4475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688775"/>
      </p:ext>
    </p:extLst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703F9534-ED60-2346-952C-524CDC426465}"/>
              </a:ext>
            </a:extLst>
          </p:cNvPr>
          <p:cNvSpPr txBox="1"/>
          <p:nvPr/>
        </p:nvSpPr>
        <p:spPr>
          <a:xfrm>
            <a:off x="590457" y="1133312"/>
            <a:ext cx="4156879" cy="3785652"/>
          </a:xfrm>
          <a:prstGeom prst="rect">
            <a:avLst/>
          </a:prstGeom>
          <a:noFill/>
        </p:spPr>
        <p:txBody>
          <a:bodyPr wrap="square" numCol="1">
            <a:spAutoFit/>
          </a:bodyPr>
          <a:lstStyle/>
          <a:p>
            <a:pPr algn="ctr"/>
            <a:r>
              <a:rPr lang="en-US" sz="4800" i="0">
                <a:effectLst/>
                <a:latin typeface="Century Gothic" panose="020B0502020202020204" pitchFamily="34" charset="0"/>
              </a:rPr>
              <a:t>What does our school do to support your child?</a:t>
            </a:r>
            <a:endParaRPr lang="en-US" sz="4800">
              <a:latin typeface="Century Gothic" panose="020B0502020202020204" pitchFamily="34" charset="0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xmlns="" id="{04308747-CE11-4EE3-8984-9155E7432A30}"/>
              </a:ext>
            </a:extLst>
          </p:cNvPr>
          <p:cNvCxnSpPr/>
          <p:nvPr/>
        </p:nvCxnSpPr>
        <p:spPr>
          <a:xfrm>
            <a:off x="4864529" y="1133312"/>
            <a:ext cx="19050" cy="3600450"/>
          </a:xfrm>
          <a:prstGeom prst="straightConnector1">
            <a:avLst/>
          </a:prstGeom>
          <a:ln w="57150">
            <a:solidFill>
              <a:srgbClr val="9A1A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71187D82-CCB0-3451-1E90-2429A9C0536D}"/>
              </a:ext>
            </a:extLst>
          </p:cNvPr>
          <p:cNvSpPr/>
          <p:nvPr/>
        </p:nvSpPr>
        <p:spPr>
          <a:xfrm>
            <a:off x="5096052" y="582067"/>
            <a:ext cx="6717852" cy="5693866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>
                <a:latin typeface="Century Gothic"/>
                <a:cs typeface="Calibri"/>
              </a:rPr>
              <a:t>Outstanding </a:t>
            </a:r>
            <a:r>
              <a:rPr lang="en-US" sz="2800" i="1">
                <a:latin typeface="Century Gothic"/>
                <a:cs typeface="Calibri"/>
              </a:rPr>
              <a:t>Teaching and Learning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>
                <a:latin typeface="Century Gothic"/>
                <a:cs typeface="Calibri"/>
              </a:rPr>
              <a:t>Lessons taught with evidence informed practice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>
                <a:latin typeface="Century Gothic"/>
                <a:cs typeface="Calibri"/>
              </a:rPr>
              <a:t>Intervention timetable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>
                <a:latin typeface="Century Gothic"/>
                <a:cs typeface="Calibri"/>
              </a:rPr>
              <a:t>Mock examination booklet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>
                <a:latin typeface="Century Gothic"/>
                <a:cs typeface="Calibri"/>
              </a:rPr>
              <a:t>Exam preparation assemblies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>
                <a:latin typeface="Century Gothic"/>
                <a:cs typeface="Calibri"/>
              </a:rPr>
              <a:t>Half term revision support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>
                <a:latin typeface="Century Gothic"/>
                <a:cs typeface="Calibri"/>
              </a:rPr>
              <a:t>Dedicated pastoral and SEMH support 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>
                <a:latin typeface="Century Gothic"/>
                <a:cs typeface="Calibri"/>
              </a:rPr>
              <a:t>Rewards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>
              <a:latin typeface="Century Gothic"/>
              <a:cs typeface="Calibri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>
              <a:latin typeface="Century Gothic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726639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AFD94BC4-4C6A-F047-8775-5233DA722FB7}"/>
              </a:ext>
            </a:extLst>
          </p:cNvPr>
          <p:cNvSpPr txBox="1"/>
          <p:nvPr/>
        </p:nvSpPr>
        <p:spPr>
          <a:xfrm>
            <a:off x="1288016" y="1603653"/>
            <a:ext cx="4191000" cy="2585323"/>
          </a:xfrm>
          <a:prstGeom prst="rect">
            <a:avLst/>
          </a:prstGeom>
          <a:noFill/>
        </p:spPr>
        <p:txBody>
          <a:bodyPr wrap="square" numCol="1">
            <a:spAutoFit/>
          </a:bodyPr>
          <a:lstStyle/>
          <a:p>
            <a:pPr algn="ctr"/>
            <a:r>
              <a:rPr lang="en-US" sz="5400" dirty="0">
                <a:latin typeface="Century Gothic" panose="020B0502020202020204" pitchFamily="34" charset="0"/>
              </a:rPr>
              <a:t>H</a:t>
            </a:r>
            <a:r>
              <a:rPr lang="en-US" sz="5400" i="0" dirty="0">
                <a:effectLst/>
                <a:latin typeface="Century Gothic" panose="020B0502020202020204" pitchFamily="34" charset="0"/>
              </a:rPr>
              <a:t>ow can </a:t>
            </a:r>
            <a:r>
              <a:rPr lang="en-US" sz="5400" dirty="0" smtClean="0">
                <a:latin typeface="Century Gothic" panose="020B0502020202020204" pitchFamily="34" charset="0"/>
              </a:rPr>
              <a:t>students</a:t>
            </a:r>
            <a:r>
              <a:rPr lang="en-US" sz="5400" i="0" dirty="0" smtClean="0">
                <a:effectLst/>
                <a:latin typeface="Century Gothic" panose="020B0502020202020204" pitchFamily="34" charset="0"/>
              </a:rPr>
              <a:t> </a:t>
            </a:r>
            <a:r>
              <a:rPr lang="en-US" sz="5400" i="0" dirty="0">
                <a:effectLst/>
                <a:latin typeface="Century Gothic" panose="020B0502020202020204" pitchFamily="34" charset="0"/>
              </a:rPr>
              <a:t>get there?</a:t>
            </a:r>
            <a:endParaRPr lang="en-US" sz="5400" dirty="0">
              <a:latin typeface="Century Gothic" panose="020B0502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0757B909-7062-EE4B-9223-627E1C6DE5D8}"/>
              </a:ext>
            </a:extLst>
          </p:cNvPr>
          <p:cNvSpPr txBox="1"/>
          <p:nvPr/>
        </p:nvSpPr>
        <p:spPr>
          <a:xfrm>
            <a:off x="6496902" y="1218931"/>
            <a:ext cx="4717197" cy="3416320"/>
          </a:xfrm>
          <a:prstGeom prst="rect">
            <a:avLst/>
          </a:prstGeom>
          <a:noFill/>
        </p:spPr>
        <p:txBody>
          <a:bodyPr wrap="square" numCol="1">
            <a:spAutoFit/>
          </a:bodyPr>
          <a:lstStyle/>
          <a:p>
            <a:pPr marL="228600" marR="0" indent="-228600" algn="ctr"/>
            <a:r>
              <a:rPr lang="en-US" sz="3600" b="0" i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Attendance</a:t>
            </a:r>
          </a:p>
          <a:p>
            <a:pPr marL="228600" marR="0" indent="-228600" algn="ctr"/>
            <a:r>
              <a:rPr lang="en-US" sz="3600" b="0" i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Attitude</a:t>
            </a:r>
          </a:p>
          <a:p>
            <a:pPr marL="228600" marR="0" indent="-228600" algn="ctr"/>
            <a:r>
              <a:rPr lang="en-US" sz="3600" b="0" i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Behaviour</a:t>
            </a:r>
            <a:endParaRPr lang="en-US" sz="3600" b="0" i="0">
              <a:solidFill>
                <a:srgbClr val="000000"/>
              </a:solidFill>
              <a:effectLst/>
              <a:latin typeface="Century Gothic" panose="020B0502020202020204" pitchFamily="34" charset="0"/>
            </a:endParaRPr>
          </a:p>
          <a:p>
            <a:pPr marL="228600" marR="0" indent="-228600" algn="ctr"/>
            <a:r>
              <a:rPr lang="en-US" sz="3600" b="0" i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Hard work</a:t>
            </a:r>
          </a:p>
          <a:p>
            <a:pPr marL="228600" marR="0" indent="-228600" algn="ctr"/>
            <a:r>
              <a:rPr lang="en-US" sz="3600" b="0" i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Organisation</a:t>
            </a:r>
            <a:endParaRPr lang="en-US" sz="3600" b="0" i="0">
              <a:solidFill>
                <a:srgbClr val="000000"/>
              </a:solidFill>
              <a:effectLst/>
              <a:latin typeface="Century Gothic" panose="020B0502020202020204" pitchFamily="34" charset="0"/>
            </a:endParaRPr>
          </a:p>
          <a:p>
            <a:pPr marL="228600" marR="0" indent="-228600" algn="ctr"/>
            <a:r>
              <a:rPr lang="en-US" sz="3600" b="0" i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Getting involved</a:t>
            </a:r>
            <a:r>
              <a:rPr lang="en-US" sz="36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endParaRPr lang="en-US" sz="3600" b="0" i="0">
              <a:solidFill>
                <a:srgbClr val="000000"/>
              </a:solidFill>
              <a:effectLst/>
              <a:latin typeface="Roboto" panose="02000000000000000000" pitchFamily="2" charset="0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xmlns="" id="{04308747-CE11-4EE3-8984-9155E7432A30}"/>
              </a:ext>
            </a:extLst>
          </p:cNvPr>
          <p:cNvCxnSpPr/>
          <p:nvPr/>
        </p:nvCxnSpPr>
        <p:spPr>
          <a:xfrm>
            <a:off x="6076950" y="1029430"/>
            <a:ext cx="19050" cy="3600450"/>
          </a:xfrm>
          <a:prstGeom prst="straightConnector1">
            <a:avLst/>
          </a:prstGeom>
          <a:ln w="57150">
            <a:solidFill>
              <a:srgbClr val="9A1A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16100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80E5D812-9E9A-3B4B-A294-3DBE193DECFC}"/>
              </a:ext>
            </a:extLst>
          </p:cNvPr>
          <p:cNvSpPr txBox="1"/>
          <p:nvPr/>
        </p:nvSpPr>
        <p:spPr>
          <a:xfrm>
            <a:off x="4605007" y="1199606"/>
            <a:ext cx="9217342" cy="3416320"/>
          </a:xfrm>
          <a:prstGeom prst="rect">
            <a:avLst/>
          </a:prstGeom>
          <a:noFill/>
        </p:spPr>
        <p:txBody>
          <a:bodyPr wrap="square" lIns="91440" tIns="45720" rIns="91440" bIns="45720" numCol="1" anchor="t">
            <a:spAutoFit/>
          </a:bodyPr>
          <a:lstStyle/>
          <a:p>
            <a:pPr marL="228600" marR="0" indent="-228600" algn="ctr"/>
            <a:r>
              <a:rPr lang="en-US" sz="3600" b="0" i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Class Work</a:t>
            </a:r>
          </a:p>
          <a:p>
            <a:pPr marL="228600" marR="0" indent="-228600" algn="ctr"/>
            <a:r>
              <a:rPr lang="en-US" sz="3600" b="0" i="0">
                <a:solidFill>
                  <a:srgbClr val="000000"/>
                </a:solidFill>
                <a:effectLst/>
                <a:latin typeface="Century Gothic"/>
              </a:rPr>
              <a:t>Specific Homework</a:t>
            </a:r>
          </a:p>
          <a:p>
            <a:pPr marL="228600" marR="0" indent="-228600" algn="ctr"/>
            <a:r>
              <a:rPr lang="en-US" sz="3600" b="0" i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Independent Revision</a:t>
            </a:r>
          </a:p>
          <a:p>
            <a:pPr marL="228600" marR="0" indent="-228600" algn="ctr"/>
            <a:r>
              <a:rPr lang="en-US" sz="3600" b="0" i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Holiday Homework</a:t>
            </a:r>
          </a:p>
          <a:p>
            <a:pPr marL="228600" indent="-228600" algn="ctr"/>
            <a:r>
              <a:rPr lang="en-US" sz="3600">
                <a:solidFill>
                  <a:srgbClr val="000000"/>
                </a:solidFill>
                <a:latin typeface="Century Gothic"/>
              </a:rPr>
              <a:t>Lunchtime Intervention</a:t>
            </a:r>
          </a:p>
          <a:p>
            <a:pPr marL="228600" indent="-228600" algn="ctr"/>
            <a:r>
              <a:rPr lang="en-US" sz="3600">
                <a:solidFill>
                  <a:srgbClr val="000000"/>
                </a:solidFill>
                <a:latin typeface="Century Gothic" panose="020B0502020202020204" pitchFamily="34" charset="0"/>
              </a:rPr>
              <a:t>After School Intervention</a:t>
            </a:r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28EF3420-EB41-7547-968E-6E13B512C248}"/>
              </a:ext>
            </a:extLst>
          </p:cNvPr>
          <p:cNvSpPr txBox="1"/>
          <p:nvPr/>
        </p:nvSpPr>
        <p:spPr>
          <a:xfrm>
            <a:off x="898113" y="1021006"/>
            <a:ext cx="4919245" cy="3785652"/>
          </a:xfrm>
          <a:prstGeom prst="rect">
            <a:avLst/>
          </a:prstGeom>
          <a:noFill/>
        </p:spPr>
        <p:txBody>
          <a:bodyPr wrap="square" numCol="1">
            <a:spAutoFit/>
          </a:bodyPr>
          <a:lstStyle/>
          <a:p>
            <a:pPr algn="ctr"/>
            <a:r>
              <a:rPr lang="en-US" sz="4800" dirty="0">
                <a:latin typeface="Century Gothic" panose="020B0502020202020204" pitchFamily="34" charset="0"/>
              </a:rPr>
              <a:t>W</a:t>
            </a:r>
            <a:r>
              <a:rPr lang="en-US" sz="4800" i="0" dirty="0">
                <a:effectLst/>
                <a:latin typeface="Century Gothic" panose="020B0502020202020204" pitchFamily="34" charset="0"/>
              </a:rPr>
              <a:t>hat can </a:t>
            </a:r>
            <a:r>
              <a:rPr lang="en-US" sz="4800" dirty="0" smtClean="0">
                <a:latin typeface="Century Gothic" panose="020B0502020202020204" pitchFamily="34" charset="0"/>
              </a:rPr>
              <a:t>students</a:t>
            </a:r>
            <a:r>
              <a:rPr lang="en-US" sz="4800" i="0" dirty="0" smtClean="0">
                <a:effectLst/>
                <a:latin typeface="Century Gothic" panose="020B0502020202020204" pitchFamily="34" charset="0"/>
              </a:rPr>
              <a:t> </a:t>
            </a:r>
            <a:r>
              <a:rPr lang="en-US" sz="4800" i="0" dirty="0">
                <a:effectLst/>
                <a:latin typeface="Century Gothic" panose="020B0502020202020204" pitchFamily="34" charset="0"/>
              </a:rPr>
              <a:t>do to achieve and exceed their potential? </a:t>
            </a:r>
            <a:endParaRPr lang="en-US" sz="4800" dirty="0">
              <a:latin typeface="Century Gothic" panose="020B0502020202020204" pitchFamily="34" charset="0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xmlns="" id="{04308747-CE11-4EE3-8984-9155E7432A30}"/>
              </a:ext>
            </a:extLst>
          </p:cNvPr>
          <p:cNvCxnSpPr/>
          <p:nvPr/>
        </p:nvCxnSpPr>
        <p:spPr>
          <a:xfrm>
            <a:off x="6096000" y="1029430"/>
            <a:ext cx="19050" cy="3600450"/>
          </a:xfrm>
          <a:prstGeom prst="straightConnector1">
            <a:avLst/>
          </a:prstGeom>
          <a:ln w="57150">
            <a:solidFill>
              <a:srgbClr val="9A1A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42571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01001B1F-DAA5-7FC5-3E59-B0E937F007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1391" y="75956"/>
            <a:ext cx="9870279" cy="5394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7972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28EF3420-EB41-7547-968E-6E13B512C248}"/>
              </a:ext>
            </a:extLst>
          </p:cNvPr>
          <p:cNvSpPr txBox="1"/>
          <p:nvPr/>
        </p:nvSpPr>
        <p:spPr>
          <a:xfrm>
            <a:off x="771431" y="1152005"/>
            <a:ext cx="4919245" cy="3477875"/>
          </a:xfrm>
          <a:prstGeom prst="rect">
            <a:avLst/>
          </a:prstGeom>
          <a:noFill/>
        </p:spPr>
        <p:txBody>
          <a:bodyPr wrap="square" numCol="1">
            <a:spAutoFit/>
          </a:bodyPr>
          <a:lstStyle/>
          <a:p>
            <a:pPr algn="ctr"/>
            <a:r>
              <a:rPr lang="en-US" sz="4400">
                <a:latin typeface="Century Gothic" panose="020B0502020202020204" pitchFamily="34" charset="0"/>
              </a:rPr>
              <a:t>Why do we offer  lunchtime and after school intervention sessions? 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xmlns="" id="{04308747-CE11-4EE3-8984-9155E7432A30}"/>
              </a:ext>
            </a:extLst>
          </p:cNvPr>
          <p:cNvCxnSpPr/>
          <p:nvPr/>
        </p:nvCxnSpPr>
        <p:spPr>
          <a:xfrm>
            <a:off x="6096000" y="1029430"/>
            <a:ext cx="19050" cy="3600450"/>
          </a:xfrm>
          <a:prstGeom prst="straightConnector1">
            <a:avLst/>
          </a:prstGeom>
          <a:ln w="57150">
            <a:solidFill>
              <a:srgbClr val="9A1A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 descr="A person standing in front of a notepad&#10;&#10;Description automatically generated">
            <a:extLst>
              <a:ext uri="{FF2B5EF4-FFF2-40B4-BE49-F238E27FC236}">
                <a16:creationId xmlns:a16="http://schemas.microsoft.com/office/drawing/2014/main" xmlns="" id="{38329A43-DCDC-7739-DD3E-6D334A6592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4259" y="39711"/>
            <a:ext cx="3032974" cy="302224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AFD2EC8-41DD-76B3-85D2-C036E569C9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74428" y="737317"/>
            <a:ext cx="3032974" cy="3022241"/>
          </a:xfrm>
          <a:prstGeom prst="rect">
            <a:avLst/>
          </a:prstGeom>
        </p:spPr>
      </p:pic>
      <p:pic>
        <p:nvPicPr>
          <p:cNvPr id="4" name="Picture 3" descr="A child holding a book&#10;&#10;Description automatically generated">
            <a:extLst>
              <a:ext uri="{FF2B5EF4-FFF2-40B4-BE49-F238E27FC236}">
                <a16:creationId xmlns:a16="http://schemas.microsoft.com/office/drawing/2014/main" xmlns="" id="{BBACF35D-302E-A1C7-1FFB-19D52B78B4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17217" y="2379373"/>
            <a:ext cx="3032974" cy="3022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7966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ack and white text on a white background&#10;&#10;Description automatically generated">
            <a:extLst>
              <a:ext uri="{FF2B5EF4-FFF2-40B4-BE49-F238E27FC236}">
                <a16:creationId xmlns:a16="http://schemas.microsoft.com/office/drawing/2014/main" xmlns="" id="{E734617F-8DC2-E3B8-40B9-DF4948BBF4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845" y="196788"/>
            <a:ext cx="11576754" cy="5123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4389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703F9534-ED60-2346-952C-524CDC426465}"/>
              </a:ext>
            </a:extLst>
          </p:cNvPr>
          <p:cNvSpPr txBox="1"/>
          <p:nvPr/>
        </p:nvSpPr>
        <p:spPr>
          <a:xfrm>
            <a:off x="551598" y="420954"/>
            <a:ext cx="8515634" cy="584775"/>
          </a:xfrm>
          <a:prstGeom prst="rect">
            <a:avLst/>
          </a:prstGeom>
          <a:noFill/>
        </p:spPr>
        <p:txBody>
          <a:bodyPr wrap="square" numCol="1">
            <a:spAutoFit/>
          </a:bodyPr>
          <a:lstStyle/>
          <a:p>
            <a:r>
              <a:rPr lang="en-US" sz="3200" i="0" dirty="0">
                <a:effectLst/>
                <a:latin typeface="Century Gothic" panose="020B0502020202020204" pitchFamily="34" charset="0"/>
              </a:rPr>
              <a:t>What do we expect of </a:t>
            </a:r>
            <a:r>
              <a:rPr lang="en-US" sz="3200" dirty="0" smtClean="0">
                <a:latin typeface="Century Gothic" panose="020B0502020202020204" pitchFamily="34" charset="0"/>
              </a:rPr>
              <a:t>students</a:t>
            </a:r>
            <a:r>
              <a:rPr lang="en-US" sz="3200" i="0" dirty="0" smtClean="0">
                <a:effectLst/>
                <a:latin typeface="Century Gothic" panose="020B0502020202020204" pitchFamily="34" charset="0"/>
              </a:rPr>
              <a:t>?</a:t>
            </a:r>
            <a:endParaRPr lang="en-US" sz="3200" dirty="0">
              <a:latin typeface="Century Gothic" panose="020B0502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8199E26E-F91F-AC41-80E5-601EBFB57D0C}"/>
              </a:ext>
            </a:extLst>
          </p:cNvPr>
          <p:cNvSpPr txBox="1"/>
          <p:nvPr/>
        </p:nvSpPr>
        <p:spPr>
          <a:xfrm>
            <a:off x="551597" y="1364763"/>
            <a:ext cx="11040469" cy="2862322"/>
          </a:xfrm>
          <a:prstGeom prst="rect">
            <a:avLst/>
          </a:prstGeom>
          <a:noFill/>
        </p:spPr>
        <p:txBody>
          <a:bodyPr wrap="square" numCol="1">
            <a:spAutoFit/>
          </a:bodyPr>
          <a:lstStyle/>
          <a:p>
            <a:pPr marL="228600" marR="0" indent="-228600" algn="l"/>
            <a:r>
              <a:rPr lang="en-US" b="1" i="0" u="sng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Attendance</a:t>
            </a:r>
            <a:r>
              <a:rPr lang="en-US" b="1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: </a:t>
            </a:r>
            <a:r>
              <a:rPr lang="en-US" dirty="0">
                <a:solidFill>
                  <a:srgbClr val="000000"/>
                </a:solidFill>
                <a:latin typeface="Century Gothic" panose="020B0502020202020204" pitchFamily="34" charset="0"/>
              </a:rPr>
              <a:t>at </a:t>
            </a:r>
            <a:r>
              <a:rPr lang="en-US" b="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ALL lessons and targeted intervention sessions. Reflects their own personal commitment and drive to achieving their true potential. </a:t>
            </a:r>
          </a:p>
          <a:p>
            <a:pPr marL="228600" marR="0" indent="-228600" algn="l"/>
            <a:endParaRPr lang="en-US" b="0" i="0" dirty="0">
              <a:solidFill>
                <a:srgbClr val="000000"/>
              </a:solidFill>
              <a:effectLst/>
              <a:latin typeface="Century Gothic" panose="020B0502020202020204" pitchFamily="34" charset="0"/>
            </a:endParaRPr>
          </a:p>
          <a:p>
            <a:pPr marL="228600" marR="0" indent="-228600" algn="l"/>
            <a:r>
              <a:rPr lang="en-US" b="1" i="0" u="sng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Punctuality: </a:t>
            </a:r>
            <a:r>
              <a:rPr lang="en-US" b="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Arrive at all intervention sessions on time. </a:t>
            </a:r>
          </a:p>
          <a:p>
            <a:pPr marL="228600" marR="0" indent="-228600" algn="l"/>
            <a:endParaRPr lang="en-US" b="0" i="0" dirty="0">
              <a:solidFill>
                <a:srgbClr val="000000"/>
              </a:solidFill>
              <a:effectLst/>
              <a:latin typeface="Century Gothic" panose="020B0502020202020204" pitchFamily="34" charset="0"/>
            </a:endParaRPr>
          </a:p>
          <a:p>
            <a:pPr marL="228600" marR="0" indent="-228600" algn="l"/>
            <a:r>
              <a:rPr lang="en-US" b="1" i="0" u="sng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Excellent Attitude and Effort</a:t>
            </a:r>
            <a:r>
              <a:rPr lang="en-US" b="1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: </a:t>
            </a:r>
            <a:r>
              <a:rPr lang="en-US" b="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Be positive and determined. Teachers are giving up their OWN time to support and help our </a:t>
            </a:r>
            <a:r>
              <a:rPr lang="en-US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students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US" b="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achieve their best.</a:t>
            </a:r>
          </a:p>
          <a:p>
            <a:pPr marL="228600" marR="0" indent="-228600" algn="l"/>
            <a:endParaRPr lang="en-US" b="0" i="0" dirty="0">
              <a:solidFill>
                <a:srgbClr val="000000"/>
              </a:solidFill>
              <a:effectLst/>
              <a:latin typeface="Century Gothic" panose="020B0502020202020204" pitchFamily="34" charset="0"/>
            </a:endParaRPr>
          </a:p>
          <a:p>
            <a:pPr marL="228600" marR="0" indent="-228600" algn="l"/>
            <a:r>
              <a:rPr lang="en-US" b="1" i="0" u="sng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Be </a:t>
            </a:r>
            <a:r>
              <a:rPr lang="en-US" b="1" i="0" u="sng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Organised</a:t>
            </a:r>
            <a:r>
              <a:rPr lang="en-US" b="1" i="0" u="sng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: </a:t>
            </a:r>
            <a:r>
              <a:rPr lang="en-US" b="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The lunch time and </a:t>
            </a:r>
            <a:r>
              <a:rPr lang="en-US" dirty="0">
                <a:solidFill>
                  <a:srgbClr val="000000"/>
                </a:solidFill>
                <a:latin typeface="Century Gothic" panose="020B0502020202020204" pitchFamily="34" charset="0"/>
              </a:rPr>
              <a:t>afterschool </a:t>
            </a:r>
            <a:r>
              <a:rPr lang="en-US" b="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timetable is in the </a:t>
            </a:r>
            <a:r>
              <a:rPr lang="en-US" dirty="0">
                <a:solidFill>
                  <a:srgbClr val="000000"/>
                </a:solidFill>
                <a:latin typeface="Century Gothic" panose="020B0502020202020204" pitchFamily="34" charset="0"/>
              </a:rPr>
              <a:t>mock exam</a:t>
            </a:r>
            <a:r>
              <a:rPr lang="en-US" b="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preparation booklets, displayed in the Y11 </a:t>
            </a:r>
            <a:r>
              <a:rPr lang="en-US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pastoral 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rooms.</a:t>
            </a:r>
            <a:endParaRPr lang="en-US" b="0" i="0" dirty="0">
              <a:solidFill>
                <a:srgbClr val="000000"/>
              </a:solidFill>
              <a:effectLst/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26813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background with black text&#10;&#10;Description automatically generated">
            <a:extLst>
              <a:ext uri="{FF2B5EF4-FFF2-40B4-BE49-F238E27FC236}">
                <a16:creationId xmlns:a16="http://schemas.microsoft.com/office/drawing/2014/main" xmlns="" id="{E8F322B8-B429-35B5-BCCD-778E50A898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511" y="194892"/>
            <a:ext cx="11604977" cy="5141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4791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2956204" y="1559908"/>
            <a:ext cx="627771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b="1">
                <a:latin typeface="Century Gothic" panose="020B0502020202020204" pitchFamily="34" charset="0"/>
              </a:rPr>
              <a:t>Around 220 days until the first GCSE exam</a:t>
            </a:r>
          </a:p>
        </p:txBody>
      </p:sp>
    </p:spTree>
    <p:extLst>
      <p:ext uri="{BB962C8B-B14F-4D97-AF65-F5344CB8AC3E}">
        <p14:creationId xmlns:p14="http://schemas.microsoft.com/office/powerpoint/2010/main" val="23299944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703F9534-ED60-2346-952C-524CDC426465}"/>
              </a:ext>
            </a:extLst>
          </p:cNvPr>
          <p:cNvSpPr txBox="1"/>
          <p:nvPr/>
        </p:nvSpPr>
        <p:spPr>
          <a:xfrm>
            <a:off x="1076370" y="1905506"/>
            <a:ext cx="4160338" cy="2308324"/>
          </a:xfrm>
          <a:prstGeom prst="rect">
            <a:avLst/>
          </a:prstGeom>
          <a:noFill/>
        </p:spPr>
        <p:txBody>
          <a:bodyPr wrap="square" lIns="91440" tIns="45720" rIns="91440" bIns="45720" numCol="1" anchor="t">
            <a:spAutoFit/>
          </a:bodyPr>
          <a:lstStyle/>
          <a:p>
            <a:pPr algn="ctr"/>
            <a:r>
              <a:rPr lang="en-US" sz="4800" i="0">
                <a:effectLst/>
                <a:latin typeface="Century Gothic"/>
              </a:rPr>
              <a:t>Exam Preparation </a:t>
            </a:r>
            <a:r>
              <a:rPr lang="en-US" sz="4800">
                <a:latin typeface="Century Gothic" panose="020B0502020202020204" pitchFamily="34" charset="0"/>
              </a:rPr>
              <a:t/>
            </a:r>
            <a:br>
              <a:rPr lang="en-US" sz="4800">
                <a:latin typeface="Century Gothic" panose="020B0502020202020204" pitchFamily="34" charset="0"/>
              </a:rPr>
            </a:br>
            <a:endParaRPr lang="en-US" sz="4800">
              <a:latin typeface="Century Gothic" panose="020B0502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1A996711-4C2F-6C41-8269-2B174B57DD38}"/>
              </a:ext>
            </a:extLst>
          </p:cNvPr>
          <p:cNvSpPr txBox="1"/>
          <p:nvPr/>
        </p:nvSpPr>
        <p:spPr>
          <a:xfrm>
            <a:off x="6191981" y="1164928"/>
            <a:ext cx="5820228" cy="3539430"/>
          </a:xfrm>
          <a:prstGeom prst="rect">
            <a:avLst/>
          </a:prstGeom>
          <a:noFill/>
        </p:spPr>
        <p:txBody>
          <a:bodyPr wrap="square" numCol="1">
            <a:spAutoFit/>
          </a:bodyPr>
          <a:lstStyle/>
          <a:p>
            <a:pPr marR="0"/>
            <a:r>
              <a:rPr lang="en-US" sz="2800" b="0" i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Pupils will also have the opportunity to:</a:t>
            </a:r>
          </a:p>
          <a:p>
            <a:pPr marL="457200" marR="0" indent="-457200">
              <a:buFont typeface="Arial" panose="020B0604020202020204" pitchFamily="34" charset="0"/>
              <a:buChar char="•"/>
            </a:pPr>
            <a:r>
              <a:rPr lang="en-US" sz="2800">
                <a:solidFill>
                  <a:srgbClr val="000000"/>
                </a:solidFill>
                <a:latin typeface="Century Gothic" panose="020B0502020202020204" pitchFamily="34" charset="0"/>
              </a:rPr>
              <a:t>Create their own personal revision timetable </a:t>
            </a:r>
          </a:p>
          <a:p>
            <a:pPr marL="457200" marR="0" indent="-457200">
              <a:buFont typeface="Arial" panose="020B0604020202020204" pitchFamily="34" charset="0"/>
              <a:buChar char="•"/>
            </a:pPr>
            <a:r>
              <a:rPr lang="en-US" sz="2800">
                <a:solidFill>
                  <a:srgbClr val="000000"/>
                </a:solidFill>
                <a:latin typeface="Century Gothic" panose="020B0502020202020204" pitchFamily="34" charset="0"/>
              </a:rPr>
              <a:t>Practice a range of revision techniques</a:t>
            </a:r>
          </a:p>
          <a:p>
            <a:pPr marL="457200" marR="0" indent="-457200">
              <a:buFont typeface="Arial" panose="020B0604020202020204" pitchFamily="34" charset="0"/>
              <a:buChar char="•"/>
            </a:pPr>
            <a:r>
              <a:rPr lang="en-US" sz="2800">
                <a:solidFill>
                  <a:srgbClr val="000000"/>
                </a:solidFill>
                <a:latin typeface="Century Gothic" panose="020B0502020202020204" pitchFamily="34" charset="0"/>
              </a:rPr>
              <a:t>Practice healthy </a:t>
            </a:r>
            <a:r>
              <a:rPr lang="en-US" sz="2800" err="1">
                <a:solidFill>
                  <a:srgbClr val="000000"/>
                </a:solidFill>
                <a:latin typeface="Century Gothic" panose="020B0502020202020204" pitchFamily="34" charset="0"/>
              </a:rPr>
              <a:t>behaviours</a:t>
            </a:r>
            <a:r>
              <a:rPr lang="en-US" sz="2800">
                <a:solidFill>
                  <a:srgbClr val="000000"/>
                </a:solidFill>
                <a:latin typeface="Century Gothic" panose="020B0502020202020204" pitchFamily="34" charset="0"/>
              </a:rPr>
              <a:t> to support their wellbeing </a:t>
            </a:r>
            <a:endParaRPr lang="en-US" sz="2800" b="0" i="0">
              <a:solidFill>
                <a:srgbClr val="000000"/>
              </a:solidFill>
              <a:effectLst/>
              <a:latin typeface="Century Gothic" panose="020B0502020202020204" pitchFamily="34" charset="0"/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xmlns="" id="{04308747-CE11-4EE3-8984-9155E7432A30}"/>
              </a:ext>
            </a:extLst>
          </p:cNvPr>
          <p:cNvCxnSpPr/>
          <p:nvPr/>
        </p:nvCxnSpPr>
        <p:spPr>
          <a:xfrm>
            <a:off x="5656088" y="1029430"/>
            <a:ext cx="19050" cy="3600450"/>
          </a:xfrm>
          <a:prstGeom prst="straightConnector1">
            <a:avLst/>
          </a:prstGeom>
          <a:ln w="57150">
            <a:solidFill>
              <a:srgbClr val="9A1A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47077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703F9534-ED60-2346-952C-524CDC426465}"/>
              </a:ext>
            </a:extLst>
          </p:cNvPr>
          <p:cNvSpPr txBox="1"/>
          <p:nvPr/>
        </p:nvSpPr>
        <p:spPr>
          <a:xfrm>
            <a:off x="1413112" y="1755361"/>
            <a:ext cx="3500082" cy="2308324"/>
          </a:xfrm>
          <a:prstGeom prst="rect">
            <a:avLst/>
          </a:prstGeom>
          <a:noFill/>
        </p:spPr>
        <p:txBody>
          <a:bodyPr wrap="square" numCol="1">
            <a:spAutoFit/>
          </a:bodyPr>
          <a:lstStyle/>
          <a:p>
            <a:pPr algn="ctr"/>
            <a:r>
              <a:rPr lang="en-US" sz="4800" i="0">
                <a:effectLst/>
                <a:latin typeface="Century Gothic" panose="020B0502020202020204" pitchFamily="34" charset="0"/>
              </a:rPr>
              <a:t>Hard work deserves reward!</a:t>
            </a:r>
            <a:endParaRPr lang="en-US" sz="4800">
              <a:latin typeface="Century Gothic" panose="020B0502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7440B212-1297-4545-A198-5645952CA58D}"/>
              </a:ext>
            </a:extLst>
          </p:cNvPr>
          <p:cNvSpPr txBox="1"/>
          <p:nvPr/>
        </p:nvSpPr>
        <p:spPr>
          <a:xfrm>
            <a:off x="5408942" y="1225673"/>
            <a:ext cx="6716074" cy="2862322"/>
          </a:xfrm>
          <a:prstGeom prst="rect">
            <a:avLst/>
          </a:prstGeom>
          <a:noFill/>
        </p:spPr>
        <p:txBody>
          <a:bodyPr wrap="square" lIns="91440" tIns="45720" rIns="91440" bIns="45720" numCol="1" anchor="t">
            <a:spAutoFit/>
          </a:bodyPr>
          <a:lstStyle/>
          <a:p>
            <a:pPr algn="ctr"/>
            <a:r>
              <a:rPr lang="en-US" sz="3600">
                <a:solidFill>
                  <a:srgbClr val="000000"/>
                </a:solidFill>
                <a:latin typeface="Century Gothic"/>
              </a:rPr>
              <a:t>Rewards are </a:t>
            </a:r>
            <a:r>
              <a:rPr lang="en-US" sz="3600" b="0" i="0">
                <a:solidFill>
                  <a:srgbClr val="000000"/>
                </a:solidFill>
                <a:effectLst/>
                <a:latin typeface="Century Gothic"/>
              </a:rPr>
              <a:t>given </a:t>
            </a:r>
            <a:r>
              <a:rPr lang="en-US" sz="3600">
                <a:solidFill>
                  <a:srgbClr val="000000"/>
                </a:solidFill>
                <a:latin typeface="Century Gothic"/>
              </a:rPr>
              <a:t>based </a:t>
            </a:r>
            <a:r>
              <a:rPr lang="en-US" sz="3600" b="0" i="0">
                <a:solidFill>
                  <a:srgbClr val="000000"/>
                </a:solidFill>
                <a:effectLst/>
                <a:latin typeface="Century Gothic"/>
              </a:rPr>
              <a:t>on:</a:t>
            </a:r>
          </a:p>
          <a:p>
            <a:pPr marL="228600" marR="0" indent="-228600" algn="ctr"/>
            <a:r>
              <a:rPr lang="en-US" sz="3600" b="0" i="0">
                <a:solidFill>
                  <a:srgbClr val="000000"/>
                </a:solidFill>
                <a:effectLst/>
                <a:latin typeface="Century Gothic"/>
              </a:rPr>
              <a:t>Attendance</a:t>
            </a:r>
          </a:p>
          <a:p>
            <a:pPr marL="228600" marR="0" indent="-228600" algn="ctr"/>
            <a:r>
              <a:rPr lang="en-US" sz="3600" b="0" i="0">
                <a:solidFill>
                  <a:srgbClr val="000000"/>
                </a:solidFill>
                <a:effectLst/>
                <a:latin typeface="Century Gothic"/>
              </a:rPr>
              <a:t>Punctuality</a:t>
            </a:r>
          </a:p>
          <a:p>
            <a:pPr marL="228600" marR="0" indent="-228600" algn="ctr"/>
            <a:r>
              <a:rPr lang="en-US" sz="3600" b="0" i="0" err="1">
                <a:solidFill>
                  <a:srgbClr val="000000"/>
                </a:solidFill>
                <a:effectLst/>
                <a:latin typeface="Century Gothic"/>
              </a:rPr>
              <a:t>Behaviour</a:t>
            </a:r>
          </a:p>
          <a:p>
            <a:pPr marL="228600" marR="0" indent="-228600" algn="ctr"/>
            <a:r>
              <a:rPr lang="en-US" sz="3600" b="0" i="0">
                <a:solidFill>
                  <a:srgbClr val="000000"/>
                </a:solidFill>
                <a:effectLst/>
                <a:latin typeface="Century Gothic"/>
              </a:rPr>
              <a:t>Work rate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xmlns="" id="{04308747-CE11-4EE3-8984-9155E7432A30}"/>
              </a:ext>
            </a:extLst>
          </p:cNvPr>
          <p:cNvCxnSpPr/>
          <p:nvPr/>
        </p:nvCxnSpPr>
        <p:spPr>
          <a:xfrm>
            <a:off x="5241901" y="1041543"/>
            <a:ext cx="19050" cy="3600450"/>
          </a:xfrm>
          <a:prstGeom prst="straightConnector1">
            <a:avLst/>
          </a:prstGeom>
          <a:ln w="57150">
            <a:solidFill>
              <a:srgbClr val="9A1A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00547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8E1F00D0-7CD1-4CFB-BA48-2C065246E678}"/>
              </a:ext>
            </a:extLst>
          </p:cNvPr>
          <p:cNvSpPr txBox="1"/>
          <p:nvPr/>
        </p:nvSpPr>
        <p:spPr>
          <a:xfrm>
            <a:off x="1191995" y="834267"/>
            <a:ext cx="4224098" cy="378565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6000">
                <a:latin typeface="Century Gothic"/>
              </a:rPr>
              <a:t>How should students revise?</a:t>
            </a:r>
            <a:endParaRPr lang="en-GB" sz="6000">
              <a:latin typeface="Century Gothic"/>
              <a:cs typeface="Calibri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4576" y="1029805"/>
            <a:ext cx="3605397" cy="3799908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xmlns="" id="{D9789E8E-B1D4-10FE-78A2-EE23F671C213}"/>
              </a:ext>
            </a:extLst>
          </p:cNvPr>
          <p:cNvCxnSpPr/>
          <p:nvPr/>
        </p:nvCxnSpPr>
        <p:spPr>
          <a:xfrm>
            <a:off x="5882774" y="1116256"/>
            <a:ext cx="19050" cy="3600450"/>
          </a:xfrm>
          <a:prstGeom prst="straightConnector1">
            <a:avLst/>
          </a:prstGeom>
          <a:ln w="57150">
            <a:solidFill>
              <a:srgbClr val="9A1A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63718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043331F1-0508-420F-88C2-4867B9B35B56}"/>
              </a:ext>
            </a:extLst>
          </p:cNvPr>
          <p:cNvSpPr txBox="1"/>
          <p:nvPr/>
        </p:nvSpPr>
        <p:spPr>
          <a:xfrm>
            <a:off x="3736258" y="841929"/>
            <a:ext cx="4085531" cy="452431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What effective revision techniques can students use?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xmlns="" id="{C7C69BCB-2ADD-8B47-D80C-DB4D12DCAB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026" y="89031"/>
            <a:ext cx="3413855" cy="5125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3075" name="Picture 3">
            <a:extLst>
              <a:ext uri="{FF2B5EF4-FFF2-40B4-BE49-F238E27FC236}">
                <a16:creationId xmlns:a16="http://schemas.microsoft.com/office/drawing/2014/main" xmlns="" id="{6038589E-74A7-2513-A917-AE07631771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6759" y="85485"/>
            <a:ext cx="3648304" cy="4483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4099" name="Picture 3">
            <a:extLst>
              <a:ext uri="{FF2B5EF4-FFF2-40B4-BE49-F238E27FC236}">
                <a16:creationId xmlns:a16="http://schemas.microsoft.com/office/drawing/2014/main" xmlns="" id="{DCF45E75-F32D-FFC1-9A9A-2583C95FDB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4418" y="2833009"/>
            <a:ext cx="4092150" cy="2494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2127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646"/>
    </mc:Choice>
    <mc:Fallback xmlns="">
      <p:transition spd="slow" advTm="27646"/>
    </mc:Fallback>
  </mc:AlternateContent>
  <p:extLst>
    <p:ext uri="{E180D4A7-C9FB-4DFB-919C-405C955672EB}">
      <p14:showEvtLst xmlns:p14="http://schemas.microsoft.com/office/powerpoint/2010/main">
        <p14:playEvt time="188" objId="6"/>
        <p14:stopEvt time="27089" objId="6"/>
      </p14:showEvtLst>
    </p:ext>
  </p:extLs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diagram of a pyramid&#10;&#10;Description automatically generated">
            <a:extLst>
              <a:ext uri="{FF2B5EF4-FFF2-40B4-BE49-F238E27FC236}">
                <a16:creationId xmlns:a16="http://schemas.microsoft.com/office/drawing/2014/main" xmlns="" id="{C87BAC20-0C08-F1E2-C827-7B92364F79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4862" y="2278467"/>
            <a:ext cx="3517119" cy="2294920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DCD67800-37AC-4E14-89B0-F79DCB3FB86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4165600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 descr="A diagram of a process&#10;&#10;Description automatically generated">
            <a:extLst>
              <a:ext uri="{FF2B5EF4-FFF2-40B4-BE49-F238E27FC236}">
                <a16:creationId xmlns:a16="http://schemas.microsoft.com/office/drawing/2014/main" xmlns="" id="{F868E48E-2566-A485-9C56-018682017C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4445" y="2612338"/>
            <a:ext cx="3537345" cy="1627178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20F1788F-A5AE-4188-8274-F7F2E3833EC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7995920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980D9A3-804A-682E-2293-8F36D4174F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259" y="2436738"/>
            <a:ext cx="3517120" cy="1978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3679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703F9534-ED60-2346-952C-524CDC426465}"/>
              </a:ext>
            </a:extLst>
          </p:cNvPr>
          <p:cNvSpPr txBox="1"/>
          <p:nvPr/>
        </p:nvSpPr>
        <p:spPr>
          <a:xfrm>
            <a:off x="1177972" y="1905506"/>
            <a:ext cx="4160338" cy="3046988"/>
          </a:xfrm>
          <a:prstGeom prst="rect">
            <a:avLst/>
          </a:prstGeom>
          <a:noFill/>
        </p:spPr>
        <p:txBody>
          <a:bodyPr wrap="square" numCol="1">
            <a:spAutoFit/>
          </a:bodyPr>
          <a:lstStyle/>
          <a:p>
            <a:pPr algn="ctr"/>
            <a:r>
              <a:rPr lang="en-US" sz="4800" i="0">
                <a:effectLst/>
                <a:latin typeface="Century Gothic" panose="020B0502020202020204" pitchFamily="34" charset="0"/>
              </a:rPr>
              <a:t>Mock Exam Preparation Booklet</a:t>
            </a:r>
            <a:r>
              <a:rPr lang="en-US" sz="4800">
                <a:latin typeface="Century Gothic" panose="020B0502020202020204" pitchFamily="34" charset="0"/>
              </a:rPr>
              <a:t/>
            </a:r>
            <a:br>
              <a:rPr lang="en-US" sz="4800">
                <a:latin typeface="Century Gothic" panose="020B0502020202020204" pitchFamily="34" charset="0"/>
              </a:rPr>
            </a:br>
            <a:endParaRPr lang="en-US" sz="4800">
              <a:latin typeface="Century Gothic" panose="020B0502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1A996711-4C2F-6C41-8269-2B174B57DD38}"/>
              </a:ext>
            </a:extLst>
          </p:cNvPr>
          <p:cNvSpPr txBox="1"/>
          <p:nvPr/>
        </p:nvSpPr>
        <p:spPr>
          <a:xfrm>
            <a:off x="5675138" y="1476821"/>
            <a:ext cx="6243850" cy="3108543"/>
          </a:xfrm>
          <a:prstGeom prst="rect">
            <a:avLst/>
          </a:prstGeom>
          <a:noFill/>
        </p:spPr>
        <p:txBody>
          <a:bodyPr wrap="square" numCol="1">
            <a:spAutoFit/>
          </a:bodyPr>
          <a:lstStyle/>
          <a:p>
            <a:pPr marL="228600" marR="0" indent="-228600" algn="ctr"/>
            <a:r>
              <a:rPr lang="en-US" sz="2800" b="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Will support </a:t>
            </a:r>
            <a:r>
              <a:rPr lang="en-US" sz="2800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students</a:t>
            </a:r>
            <a:r>
              <a:rPr lang="en-US" sz="2800" b="0" i="0" dirty="0" smtClean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with:</a:t>
            </a:r>
          </a:p>
          <a:p>
            <a:pPr marL="228600" marR="0" indent="-228600" algn="ctr"/>
            <a:r>
              <a:rPr lang="en-US" sz="2800" dirty="0">
                <a:solidFill>
                  <a:srgbClr val="000000"/>
                </a:solidFill>
                <a:latin typeface="Century Gothic" panose="020B0502020202020204" pitchFamily="34" charset="0"/>
              </a:rPr>
              <a:t>R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evision</a:t>
            </a:r>
          </a:p>
          <a:p>
            <a:pPr marL="228600" marR="0" indent="-228600" algn="ctr"/>
            <a:r>
              <a:rPr lang="en-US" sz="2800" b="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Preparing well</a:t>
            </a:r>
          </a:p>
          <a:p>
            <a:pPr marL="228600" marR="0" indent="-228600" algn="ctr"/>
            <a:r>
              <a:rPr lang="en-US" sz="2800" b="0" i="0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Organisation</a:t>
            </a:r>
            <a:endParaRPr lang="en-US" sz="2800" b="0" i="0" dirty="0">
              <a:solidFill>
                <a:srgbClr val="000000"/>
              </a:solidFill>
              <a:effectLst/>
              <a:latin typeface="Century Gothic" panose="020B0502020202020204" pitchFamily="34" charset="0"/>
            </a:endParaRPr>
          </a:p>
          <a:p>
            <a:pPr marL="228600" marR="0" indent="-228600" algn="ctr"/>
            <a:r>
              <a:rPr lang="en-US" sz="2800" b="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Confidence</a:t>
            </a:r>
          </a:p>
          <a:p>
            <a:pPr marL="228600" marR="0" indent="-228600" algn="ctr"/>
            <a:r>
              <a:rPr lang="en-US" sz="2800" b="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Feel relaxed and calm</a:t>
            </a:r>
          </a:p>
          <a:p>
            <a:pPr marL="228600" marR="0" indent="-228600" algn="ctr"/>
            <a:r>
              <a:rPr lang="en-US" sz="2800" b="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Enjoy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xmlns="" id="{04308747-CE11-4EE3-8984-9155E7432A30}"/>
              </a:ext>
            </a:extLst>
          </p:cNvPr>
          <p:cNvCxnSpPr/>
          <p:nvPr/>
        </p:nvCxnSpPr>
        <p:spPr>
          <a:xfrm>
            <a:off x="5656088" y="1029430"/>
            <a:ext cx="19050" cy="3600450"/>
          </a:xfrm>
          <a:prstGeom prst="straightConnector1">
            <a:avLst/>
          </a:prstGeom>
          <a:ln w="57150">
            <a:solidFill>
              <a:srgbClr val="9A1A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69642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703F9534-ED60-2346-952C-524CDC426465}"/>
              </a:ext>
            </a:extLst>
          </p:cNvPr>
          <p:cNvSpPr txBox="1"/>
          <p:nvPr/>
        </p:nvSpPr>
        <p:spPr>
          <a:xfrm>
            <a:off x="397794" y="376473"/>
            <a:ext cx="10788501" cy="1323439"/>
          </a:xfrm>
          <a:prstGeom prst="rect">
            <a:avLst/>
          </a:prstGeom>
          <a:noFill/>
        </p:spPr>
        <p:txBody>
          <a:bodyPr wrap="square" numCol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Mock Exam Preparation Booklet</a:t>
            </a:r>
            <a:b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</a:br>
            <a:endParaRPr kumimoji="0" lang="en-US" sz="4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1A996711-4C2F-6C41-8269-2B174B57DD38}"/>
              </a:ext>
            </a:extLst>
          </p:cNvPr>
          <p:cNvSpPr txBox="1"/>
          <p:nvPr/>
        </p:nvSpPr>
        <p:spPr>
          <a:xfrm>
            <a:off x="397794" y="1238594"/>
            <a:ext cx="11697614" cy="3908762"/>
          </a:xfrm>
          <a:prstGeom prst="rect">
            <a:avLst/>
          </a:prstGeom>
          <a:noFill/>
        </p:spPr>
        <p:txBody>
          <a:bodyPr wrap="square" numCol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GB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The mock exam preparation booklet has the following information:</a:t>
            </a:r>
            <a:endParaRPr lang="en-US" altLang="en-GB" sz="280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marL="457200" lvl="0" indent="-457200">
              <a:buFont typeface="+mj-lt"/>
              <a:buAutoNum type="arabicPeriod"/>
              <a:defRPr/>
            </a:pPr>
            <a:r>
              <a:rPr lang="en-GB" altLang="en-GB" sz="2800">
                <a:solidFill>
                  <a:prstClr val="black"/>
                </a:solidFill>
                <a:latin typeface="Century Gothic" panose="020B0502020202020204" pitchFamily="34" charset="0"/>
              </a:rPr>
              <a:t>Revision Timetable </a:t>
            </a:r>
          </a:p>
          <a:p>
            <a:pPr marL="457200" lvl="0" indent="-457200">
              <a:buFont typeface="+mj-lt"/>
              <a:buAutoNum type="arabicPeriod"/>
              <a:defRPr/>
            </a:pPr>
            <a:r>
              <a:rPr lang="en-GB" altLang="en-GB" sz="2800">
                <a:solidFill>
                  <a:prstClr val="black"/>
                </a:solidFill>
                <a:latin typeface="Century Gothic" panose="020B0502020202020204" pitchFamily="34" charset="0"/>
              </a:rPr>
              <a:t>The Importance of Revision </a:t>
            </a:r>
          </a:p>
          <a:p>
            <a:pPr marL="457200" lvl="0" indent="-457200">
              <a:buFont typeface="+mj-lt"/>
              <a:buAutoNum type="arabicPeriod"/>
              <a:defRPr/>
            </a:pPr>
            <a:r>
              <a:rPr lang="en-GB" altLang="en-GB" sz="2800">
                <a:solidFill>
                  <a:prstClr val="black"/>
                </a:solidFill>
                <a:latin typeface="Century Gothic" panose="020B0502020202020204" pitchFamily="34" charset="0"/>
              </a:rPr>
              <a:t>Revision Tips</a:t>
            </a:r>
          </a:p>
          <a:p>
            <a:pPr marL="457200" lvl="0" indent="-457200">
              <a:buFont typeface="+mj-lt"/>
              <a:buAutoNum type="arabicPeriod"/>
              <a:defRPr/>
            </a:pPr>
            <a:r>
              <a:rPr lang="en-GB" altLang="en-GB" sz="2800">
                <a:solidFill>
                  <a:prstClr val="black"/>
                </a:solidFill>
                <a:latin typeface="Century Gothic" panose="020B0502020202020204" pitchFamily="34" charset="0"/>
              </a:rPr>
              <a:t>Plan Time Neat</a:t>
            </a:r>
          </a:p>
          <a:p>
            <a:pPr marL="457200" lvl="0" indent="-457200">
              <a:buFont typeface="+mj-lt"/>
              <a:buAutoNum type="arabicPeriod"/>
              <a:defRPr/>
            </a:pPr>
            <a:r>
              <a:rPr lang="en-GB" altLang="en-GB" sz="2800">
                <a:solidFill>
                  <a:prstClr val="black"/>
                </a:solidFill>
                <a:latin typeface="Century Gothic" panose="020B0502020202020204" pitchFamily="34" charset="0"/>
              </a:rPr>
              <a:t>Revision Techniques </a:t>
            </a:r>
          </a:p>
          <a:p>
            <a:pPr marL="457200" lvl="0" indent="-457200">
              <a:buFont typeface="+mj-lt"/>
              <a:buAutoNum type="arabicPeriod"/>
              <a:defRPr/>
            </a:pPr>
            <a:r>
              <a:rPr lang="en-GB" altLang="en-GB" sz="2800">
                <a:solidFill>
                  <a:prstClr val="black"/>
                </a:solidFill>
                <a:latin typeface="Century Gothic" panose="020B0502020202020204" pitchFamily="34" charset="0"/>
              </a:rPr>
              <a:t>Managing Your Wellbeing </a:t>
            </a:r>
          </a:p>
          <a:p>
            <a:pPr marL="457200" lvl="0" indent="-457200">
              <a:buFont typeface="+mj-lt"/>
              <a:buAutoNum type="arabicPeriod"/>
              <a:defRPr/>
            </a:pPr>
            <a:r>
              <a:rPr lang="en-GB" altLang="en-GB" sz="2800">
                <a:solidFill>
                  <a:prstClr val="black"/>
                </a:solidFill>
                <a:latin typeface="Century Gothic" panose="020B0502020202020204" pitchFamily="34" charset="0"/>
              </a:rPr>
              <a:t>Prayers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GB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0239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626"/>
    </mc:Choice>
    <mc:Fallback xmlns="">
      <p:transition spd="slow" advTm="26626"/>
    </mc:Fallback>
  </mc:AlternateContent>
  <p:extLst>
    <p:ext uri="{E180D4A7-C9FB-4DFB-919C-405C955672EB}">
      <p14:showEvtLst xmlns:p14="http://schemas.microsoft.com/office/powerpoint/2010/main">
        <p14:playEvt time="204" objId="5"/>
        <p14:stopEvt time="26530" objId="5"/>
      </p14:showEvtLst>
    </p:ext>
  </p:extLs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703F9534-ED60-2346-952C-524CDC426465}"/>
              </a:ext>
            </a:extLst>
          </p:cNvPr>
          <p:cNvSpPr txBox="1"/>
          <p:nvPr/>
        </p:nvSpPr>
        <p:spPr>
          <a:xfrm>
            <a:off x="533117" y="688721"/>
            <a:ext cx="11262245" cy="707886"/>
          </a:xfrm>
          <a:prstGeom prst="rect">
            <a:avLst/>
          </a:prstGeom>
          <a:noFill/>
        </p:spPr>
        <p:txBody>
          <a:bodyPr wrap="square" numCol="1">
            <a:spAutoFit/>
          </a:bodyPr>
          <a:lstStyle/>
          <a:p>
            <a:endParaRPr lang="en-US" sz="2000" b="0" i="0">
              <a:solidFill>
                <a:srgbClr val="000000"/>
              </a:solidFill>
              <a:effectLst/>
              <a:latin typeface="Century Gothic" panose="020B0502020202020204" pitchFamily="34" charset="0"/>
            </a:endParaRPr>
          </a:p>
          <a:p>
            <a:endParaRPr lang="en-US" sz="2000">
              <a:latin typeface="Century Gothic" panose="020B0502020202020204" pitchFamily="34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984215" y="1628122"/>
            <a:ext cx="10223570" cy="4351338"/>
          </a:xfrm>
          <a:prstGeom prst="rect">
            <a:avLst/>
          </a:prstGeom>
        </p:spPr>
        <p:txBody>
          <a:bodyPr numCol="1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altLang="en-GB">
                <a:latin typeface="Century Gothic" panose="020B0502020202020204" pitchFamily="34" charset="0"/>
              </a:rPr>
              <a:t>Please support your child in ensuring this revision work is completed and to the best of their ability.</a:t>
            </a:r>
          </a:p>
          <a:p>
            <a:r>
              <a:rPr lang="en-GB" altLang="en-GB">
                <a:latin typeface="Century Gothic" panose="020B0502020202020204" pitchFamily="34" charset="0"/>
              </a:rPr>
              <a:t>Please encourage your son / daughter to use the revision planner in their mock preparation booklet to organise their time and revision over half term.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altLang="en-GB">
              <a:latin typeface="Century Gothic" panose="020B0502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64601" y="581520"/>
            <a:ext cx="648446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>
                <a:latin typeface="Century Gothic" panose="020B0502020202020204" pitchFamily="34" charset="0"/>
              </a:rPr>
              <a:t>Half Term Exam Preparation </a:t>
            </a:r>
            <a:endParaRPr lang="en-GB" sz="3600"/>
          </a:p>
        </p:txBody>
      </p:sp>
    </p:spTree>
    <p:extLst>
      <p:ext uri="{BB962C8B-B14F-4D97-AF65-F5344CB8AC3E}">
        <p14:creationId xmlns:p14="http://schemas.microsoft.com/office/powerpoint/2010/main" val="330104344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xmlns="" id="{04308747-CE11-4EE3-8984-9155E7432A30}"/>
              </a:ext>
            </a:extLst>
          </p:cNvPr>
          <p:cNvCxnSpPr/>
          <p:nvPr/>
        </p:nvCxnSpPr>
        <p:spPr>
          <a:xfrm>
            <a:off x="5459228" y="1000961"/>
            <a:ext cx="19050" cy="3600450"/>
          </a:xfrm>
          <a:prstGeom prst="straightConnector1">
            <a:avLst/>
          </a:prstGeom>
          <a:ln w="57150">
            <a:solidFill>
              <a:srgbClr val="9A1A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B70B7990-BA7B-4E79-A167-E589F832E28C}"/>
              </a:ext>
            </a:extLst>
          </p:cNvPr>
          <p:cNvSpPr txBox="1"/>
          <p:nvPr/>
        </p:nvSpPr>
        <p:spPr>
          <a:xfrm>
            <a:off x="860454" y="1516073"/>
            <a:ext cx="3978543" cy="280076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4400">
                <a:solidFill>
                  <a:prstClr val="black"/>
                </a:solidFill>
                <a:latin typeface="Century Gothic"/>
              </a:rPr>
              <a:t>Following the November Mock Examinations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xmlns="" id="{9E7D2C11-36CD-4B2C-AC31-A402900F80D5}"/>
              </a:ext>
            </a:extLst>
          </p:cNvPr>
          <p:cNvSpPr txBox="1">
            <a:spLocks/>
          </p:cNvSpPr>
          <p:nvPr/>
        </p:nvSpPr>
        <p:spPr>
          <a:xfrm>
            <a:off x="5778451" y="1223921"/>
            <a:ext cx="4713796" cy="3802813"/>
          </a:xfrm>
          <a:prstGeom prst="rect">
            <a:avLst/>
          </a:prstGeom>
        </p:spPr>
        <p:txBody>
          <a:bodyPr lIns="91440" tIns="45720" rIns="91440" bIns="45720" numCol="1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altLang="en-GB" dirty="0">
                <a:latin typeface="Century Gothic"/>
              </a:rPr>
              <a:t>Question Level Analysis: Specific topics/questions showing areas of strength and areas for development</a:t>
            </a:r>
          </a:p>
          <a:p>
            <a:endParaRPr lang="en-GB" altLang="en-GB">
              <a:latin typeface="Century Gothic" panose="020B0502020202020204" pitchFamily="34" charset="0"/>
            </a:endParaRPr>
          </a:p>
          <a:p>
            <a:r>
              <a:rPr lang="en-GB" altLang="en-GB" dirty="0">
                <a:latin typeface="Century Gothic"/>
              </a:rPr>
              <a:t>Final set of Mock Exams: January 2024</a:t>
            </a:r>
            <a:endParaRPr lang="en-GB" altLang="en-GB" dirty="0">
              <a:latin typeface="Century Gothic" panose="020B0502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altLang="en-GB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570678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703F9534-ED60-2346-952C-524CDC426465}"/>
              </a:ext>
            </a:extLst>
          </p:cNvPr>
          <p:cNvSpPr txBox="1"/>
          <p:nvPr/>
        </p:nvSpPr>
        <p:spPr>
          <a:xfrm>
            <a:off x="825696" y="1059147"/>
            <a:ext cx="4166831" cy="4524315"/>
          </a:xfrm>
          <a:prstGeom prst="rect">
            <a:avLst/>
          </a:prstGeom>
          <a:noFill/>
        </p:spPr>
        <p:txBody>
          <a:bodyPr wrap="square" numCol="1">
            <a:spAutoFit/>
          </a:bodyPr>
          <a:lstStyle/>
          <a:p>
            <a:pPr algn="ctr"/>
            <a:r>
              <a:rPr lang="en-US" sz="7200" dirty="0">
                <a:latin typeface="Century Gothic" panose="020B0502020202020204" pitchFamily="34" charset="0"/>
              </a:rPr>
              <a:t>Looking after our </a:t>
            </a:r>
            <a:r>
              <a:rPr lang="en-US" sz="7200" dirty="0" smtClean="0">
                <a:latin typeface="Century Gothic" panose="020B0502020202020204" pitchFamily="34" charset="0"/>
              </a:rPr>
              <a:t>students</a:t>
            </a:r>
            <a:endParaRPr lang="en-US" sz="7200" i="0" dirty="0">
              <a:effectLst/>
              <a:latin typeface="Century Gothic" panose="020B0502020202020204" pitchFamily="34" charset="0"/>
            </a:endParaRPr>
          </a:p>
          <a:p>
            <a:pPr algn="ctr"/>
            <a:endParaRPr lang="en-US" sz="7200" dirty="0">
              <a:latin typeface="Century Gothic" panose="020B0502020202020204" pitchFamily="34" charset="0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xmlns="" id="{04308747-CE11-4EE3-8984-9155E7432A30}"/>
              </a:ext>
            </a:extLst>
          </p:cNvPr>
          <p:cNvCxnSpPr/>
          <p:nvPr/>
        </p:nvCxnSpPr>
        <p:spPr>
          <a:xfrm>
            <a:off x="5459228" y="1000961"/>
            <a:ext cx="19050" cy="3600450"/>
          </a:xfrm>
          <a:prstGeom prst="straightConnector1">
            <a:avLst/>
          </a:prstGeom>
          <a:ln w="57150">
            <a:solidFill>
              <a:srgbClr val="9A1A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May be an image of 9 people, people studying and text">
            <a:extLst>
              <a:ext uri="{FF2B5EF4-FFF2-40B4-BE49-F238E27FC236}">
                <a16:creationId xmlns:a16="http://schemas.microsoft.com/office/drawing/2014/main" xmlns="" id="{D4B83A20-E1B1-A0F3-218A-9DAA863D2D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9203" y="132782"/>
            <a:ext cx="5179452" cy="5157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0190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B7CE2B9-5296-F229-79A2-B12685729A77}"/>
              </a:ext>
            </a:extLst>
          </p:cNvPr>
          <p:cNvSpPr txBox="1"/>
          <p:nvPr/>
        </p:nvSpPr>
        <p:spPr>
          <a:xfrm>
            <a:off x="491888" y="477033"/>
            <a:ext cx="6243850" cy="769441"/>
          </a:xfrm>
          <a:prstGeom prst="rect">
            <a:avLst/>
          </a:prstGeom>
          <a:noFill/>
        </p:spPr>
        <p:txBody>
          <a:bodyPr wrap="square" numCol="1">
            <a:spAutoFit/>
          </a:bodyPr>
          <a:lstStyle/>
          <a:p>
            <a:r>
              <a:rPr lang="en-US" sz="4400">
                <a:latin typeface="Century Gothic" panose="020B0502020202020204" pitchFamily="34" charset="0"/>
              </a:rPr>
              <a:t>Outline of session: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E2E1D9B-9283-B76B-D75E-C485A04BB40E}"/>
              </a:ext>
            </a:extLst>
          </p:cNvPr>
          <p:cNvSpPr txBox="1"/>
          <p:nvPr/>
        </p:nvSpPr>
        <p:spPr>
          <a:xfrm>
            <a:off x="312760" y="1661270"/>
            <a:ext cx="11566477" cy="3416320"/>
          </a:xfrm>
          <a:prstGeom prst="rect">
            <a:avLst/>
          </a:prstGeom>
          <a:noFill/>
        </p:spPr>
        <p:txBody>
          <a:bodyPr wrap="square" lIns="91440" tIns="45720" rIns="91440" bIns="45720" numCol="1" anchor="t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0" i="0">
                <a:solidFill>
                  <a:srgbClr val="000000"/>
                </a:solidFill>
                <a:effectLst/>
                <a:latin typeface="Century Gothic"/>
              </a:rPr>
              <a:t>Brief overview of our academic success</a:t>
            </a:r>
            <a:r>
              <a:rPr lang="en-US" sz="2400">
                <a:solidFill>
                  <a:srgbClr val="000000"/>
                </a:solidFill>
                <a:latin typeface="Century Gothic"/>
              </a:rPr>
              <a:t> </a:t>
            </a:r>
            <a:endParaRPr lang="en-US" sz="2400" b="0" i="0">
              <a:solidFill>
                <a:srgbClr val="000000"/>
              </a:solidFill>
              <a:effectLst/>
              <a:latin typeface="Century Gothic" panose="020B0502020202020204" pitchFamily="34" charset="0"/>
            </a:endParaRPr>
          </a:p>
          <a:p>
            <a:pPr marL="342900" marR="0" indent="-342900" algn="l">
              <a:buFont typeface="Arial" panose="020B0604020202020204" pitchFamily="34" charset="0"/>
              <a:buChar char="•"/>
            </a:pPr>
            <a:endParaRPr lang="en-US" sz="2400" b="0" i="0">
              <a:solidFill>
                <a:srgbClr val="000000"/>
              </a:solidFill>
              <a:effectLst/>
              <a:latin typeface="Century Gothic" panose="020B0502020202020204" pitchFamily="34" charset="0"/>
            </a:endParaRPr>
          </a:p>
          <a:p>
            <a:pPr marL="342900" marR="0" indent="-342900" algn="l">
              <a:buFont typeface="Arial" panose="020B0604020202020204" pitchFamily="34" charset="0"/>
              <a:buChar char="•"/>
            </a:pPr>
            <a:r>
              <a:rPr lang="en-US" sz="2400" b="0" i="0">
                <a:solidFill>
                  <a:srgbClr val="000000"/>
                </a:solidFill>
                <a:effectLst/>
                <a:latin typeface="Century Gothic"/>
              </a:rPr>
              <a:t>Key information about the new specifications</a:t>
            </a:r>
          </a:p>
          <a:p>
            <a:pPr marL="342900" marR="0" indent="-342900" algn="l">
              <a:buFont typeface="Arial" panose="020B0604020202020204" pitchFamily="34" charset="0"/>
              <a:buChar char="•"/>
            </a:pPr>
            <a:endParaRPr lang="en-US" sz="240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marL="342900" marR="0" indent="-342900" algn="l">
              <a:buFont typeface="Arial" panose="020B0604020202020204" pitchFamily="34" charset="0"/>
              <a:buChar char="•"/>
            </a:pPr>
            <a:r>
              <a:rPr lang="en-US" sz="2400" b="0" i="0">
                <a:solidFill>
                  <a:srgbClr val="000000"/>
                </a:solidFill>
                <a:effectLst/>
                <a:latin typeface="Century Gothic"/>
              </a:rPr>
              <a:t>Information about how we are preparing and supporting your child in their final year, especially with regards to the forthcoming mock examinations</a:t>
            </a:r>
          </a:p>
          <a:p>
            <a:pPr marL="342900" marR="0" indent="-342900" algn="l">
              <a:buFont typeface="Arial" panose="020B0604020202020204" pitchFamily="34" charset="0"/>
              <a:buChar char="•"/>
            </a:pPr>
            <a:endParaRPr lang="en-US" sz="2400" b="0" i="0">
              <a:solidFill>
                <a:srgbClr val="000000"/>
              </a:solidFill>
              <a:effectLst/>
              <a:latin typeface="Century Gothic" panose="020B0502020202020204" pitchFamily="34" charset="0"/>
            </a:endParaRPr>
          </a:p>
          <a:p>
            <a:pPr marL="342900" marR="0" indent="-342900" algn="l">
              <a:buFont typeface="Arial" panose="020B0604020202020204" pitchFamily="34" charset="0"/>
              <a:buChar char="•"/>
            </a:pPr>
            <a:r>
              <a:rPr lang="en-US" sz="2400" b="0" i="0">
                <a:solidFill>
                  <a:srgbClr val="000000"/>
                </a:solidFill>
                <a:effectLst/>
                <a:latin typeface="Century Gothic"/>
              </a:rPr>
              <a:t>Some strategies / guidance about how you can help support your child at home</a:t>
            </a:r>
          </a:p>
        </p:txBody>
      </p:sp>
    </p:spTree>
    <p:extLst>
      <p:ext uri="{BB962C8B-B14F-4D97-AF65-F5344CB8AC3E}">
        <p14:creationId xmlns:p14="http://schemas.microsoft.com/office/powerpoint/2010/main" val="406566349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Image result for REVISION TIPS  GCSE EXAMINATION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37" b="8042"/>
          <a:stretch/>
        </p:blipFill>
        <p:spPr>
          <a:xfrm>
            <a:off x="2049648" y="0"/>
            <a:ext cx="8099252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909240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703F9534-ED60-2346-952C-524CDC426465}"/>
              </a:ext>
            </a:extLst>
          </p:cNvPr>
          <p:cNvSpPr txBox="1"/>
          <p:nvPr/>
        </p:nvSpPr>
        <p:spPr>
          <a:xfrm>
            <a:off x="3317517" y="2364412"/>
            <a:ext cx="5562042" cy="2123658"/>
          </a:xfrm>
          <a:prstGeom prst="rect">
            <a:avLst/>
          </a:prstGeom>
          <a:noFill/>
        </p:spPr>
        <p:txBody>
          <a:bodyPr wrap="square" numCol="1">
            <a:spAutoFit/>
          </a:bodyPr>
          <a:lstStyle/>
          <a:p>
            <a:pPr algn="ctr"/>
            <a:r>
              <a:rPr lang="en-US" sz="4400">
                <a:latin typeface="Century Gothic" panose="020B0502020202020204" pitchFamily="34" charset="0"/>
              </a:rPr>
              <a:t>Thank you for your continued support!</a:t>
            </a:r>
            <a:endParaRPr lang="en-US" sz="4400" i="0">
              <a:effectLst/>
              <a:latin typeface="Century Gothic" panose="020B0502020202020204" pitchFamily="34" charset="0"/>
            </a:endParaRPr>
          </a:p>
          <a:p>
            <a:pPr algn="ctr"/>
            <a:endParaRPr lang="en-US" sz="440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58948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069FBA23-45D4-47AD-9AD1-91998BA20384}"/>
              </a:ext>
            </a:extLst>
          </p:cNvPr>
          <p:cNvSpPr txBox="1"/>
          <p:nvPr/>
        </p:nvSpPr>
        <p:spPr>
          <a:xfrm>
            <a:off x="2213604" y="340261"/>
            <a:ext cx="7764791" cy="830997"/>
          </a:xfrm>
          <a:prstGeom prst="rect">
            <a:avLst/>
          </a:prstGeom>
          <a:noFill/>
        </p:spPr>
        <p:txBody>
          <a:bodyPr wrap="square" lIns="91440" tIns="45720" rIns="91440" bIns="45720" numCol="1" anchor="t">
            <a:spAutoFit/>
          </a:bodyPr>
          <a:lstStyle/>
          <a:p>
            <a:pPr algn="ctr"/>
            <a:r>
              <a:rPr lang="en-US" sz="4800">
                <a:latin typeface="Century Gothic"/>
              </a:rPr>
              <a:t>Achievement &amp; Success</a:t>
            </a:r>
          </a:p>
        </p:txBody>
      </p:sp>
      <p:pic>
        <p:nvPicPr>
          <p:cNvPr id="2" name="Picture 1" descr="A child with long blonde hair&#10;&#10;Description automatically generated">
            <a:extLst>
              <a:ext uri="{FF2B5EF4-FFF2-40B4-BE49-F238E27FC236}">
                <a16:creationId xmlns:a16="http://schemas.microsoft.com/office/drawing/2014/main" xmlns="" id="{AF63A779-8C91-07E9-DD75-0FF3EC0AAF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74" y="1284668"/>
            <a:ext cx="3880833" cy="3880833"/>
          </a:xfrm>
          <a:prstGeom prst="rect">
            <a:avLst/>
          </a:prstGeom>
        </p:spPr>
      </p:pic>
      <p:pic>
        <p:nvPicPr>
          <p:cNvPr id="3" name="Picture 2" descr="A person holding a paper&#10;&#10;Description automatically generated">
            <a:extLst>
              <a:ext uri="{FF2B5EF4-FFF2-40B4-BE49-F238E27FC236}">
                <a16:creationId xmlns:a16="http://schemas.microsoft.com/office/drawing/2014/main" xmlns="" id="{705FB486-6A4B-D770-AEBE-E78C282924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7048" y="1284668"/>
            <a:ext cx="3880833" cy="3880833"/>
          </a:xfrm>
          <a:prstGeom prst="rect">
            <a:avLst/>
          </a:prstGeom>
        </p:spPr>
      </p:pic>
      <p:pic>
        <p:nvPicPr>
          <p:cNvPr id="4" name="Picture 3" descr="A student&amp;#39;s information on a paper&#10;&#10;Description automatically generated">
            <a:extLst>
              <a:ext uri="{FF2B5EF4-FFF2-40B4-BE49-F238E27FC236}">
                <a16:creationId xmlns:a16="http://schemas.microsoft.com/office/drawing/2014/main" xmlns="" id="{B1C53339-A7F8-733E-C3D1-DC965B0B68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55358" y="1284667"/>
            <a:ext cx="3880833" cy="3880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9228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996A059-4D54-444E-E47C-8015CA9D3D37}"/>
              </a:ext>
            </a:extLst>
          </p:cNvPr>
          <p:cNvSpPr txBox="1"/>
          <p:nvPr/>
        </p:nvSpPr>
        <p:spPr>
          <a:xfrm>
            <a:off x="2213604" y="340261"/>
            <a:ext cx="7764791" cy="830997"/>
          </a:xfrm>
          <a:prstGeom prst="rect">
            <a:avLst/>
          </a:prstGeom>
          <a:noFill/>
        </p:spPr>
        <p:txBody>
          <a:bodyPr wrap="square" lIns="91440" tIns="45720" rIns="91440" bIns="45720" numCol="1" anchor="t">
            <a:spAutoFit/>
          </a:bodyPr>
          <a:lstStyle/>
          <a:p>
            <a:pPr algn="ctr"/>
            <a:r>
              <a:rPr lang="en-US" sz="4800">
                <a:latin typeface="Century Gothic"/>
              </a:rPr>
              <a:t>Achievement &amp; Success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C07FC21-7751-F9D3-FD92-4D109AF4DCB5}"/>
              </a:ext>
            </a:extLst>
          </p:cNvPr>
          <p:cNvSpPr txBox="1"/>
          <p:nvPr/>
        </p:nvSpPr>
        <p:spPr>
          <a:xfrm>
            <a:off x="312760" y="1661270"/>
            <a:ext cx="11566477" cy="3662541"/>
          </a:xfrm>
          <a:prstGeom prst="rect">
            <a:avLst/>
          </a:prstGeom>
          <a:noFill/>
        </p:spPr>
        <p:txBody>
          <a:bodyPr wrap="square" lIns="91440" tIns="45720" rIns="91440" bIns="45720" numCol="1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>
                <a:solidFill>
                  <a:srgbClr val="000000"/>
                </a:solidFill>
                <a:ea typeface="+mn-lt"/>
                <a:cs typeface="+mn-lt"/>
              </a:rPr>
              <a:t>79% achieved 4+ in English  </a:t>
            </a:r>
            <a:endParaRPr lang="en-US" sz="3200">
              <a:solidFill>
                <a:srgbClr val="000000"/>
              </a:solidFill>
              <a:ea typeface="+mn-lt"/>
              <a:cs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>
                <a:solidFill>
                  <a:srgbClr val="000000"/>
                </a:solidFill>
                <a:ea typeface="+mn-lt"/>
                <a:cs typeface="+mn-lt"/>
              </a:rPr>
              <a:t>73% achieved 4+ in Maths</a:t>
            </a:r>
            <a:endParaRPr lang="en-US" sz="3200">
              <a:solidFill>
                <a:srgbClr val="000000"/>
              </a:solidFill>
              <a:ea typeface="+mn-lt"/>
              <a:cs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>
                <a:solidFill>
                  <a:srgbClr val="000000"/>
                </a:solidFill>
                <a:latin typeface="Calibri"/>
                <a:cs typeface="Calibri"/>
              </a:rPr>
              <a:t>Photography 95%, PE 89%, Spanish 77%, Computer Science 75%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  <a:cs typeface="Calibri"/>
              </a:rPr>
              <a:t>Attendance at 98% or above students achieved almost half a grade more than expected</a:t>
            </a:r>
            <a:endParaRPr lang="en-US" sz="14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  <a:cs typeface="Calibri"/>
              </a:rPr>
              <a:t>Attendance at less than 92% students achieved almost half a grade less than expected</a:t>
            </a:r>
          </a:p>
        </p:txBody>
      </p:sp>
    </p:spTree>
    <p:extLst>
      <p:ext uri="{BB962C8B-B14F-4D97-AF65-F5344CB8AC3E}">
        <p14:creationId xmlns:p14="http://schemas.microsoft.com/office/powerpoint/2010/main" val="33483826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3723561-D26C-97B1-07A1-8E17BC12723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9" t="19891" r="4350" b="4022"/>
          <a:stretch/>
        </p:blipFill>
        <p:spPr>
          <a:xfrm>
            <a:off x="7712765" y="0"/>
            <a:ext cx="4479235" cy="548158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D1F4D0A-862A-AAE5-45BC-84FB8FA72A6E}"/>
              </a:ext>
            </a:extLst>
          </p:cNvPr>
          <p:cNvSpPr txBox="1"/>
          <p:nvPr/>
        </p:nvSpPr>
        <p:spPr>
          <a:xfrm>
            <a:off x="604769" y="134548"/>
            <a:ext cx="8430336" cy="769441"/>
          </a:xfrm>
          <a:prstGeom prst="rect">
            <a:avLst/>
          </a:prstGeom>
          <a:noFill/>
        </p:spPr>
        <p:txBody>
          <a:bodyPr wrap="square" numCol="1">
            <a:spAutoFit/>
          </a:bodyPr>
          <a:lstStyle/>
          <a:p>
            <a:r>
              <a:rPr lang="en-US" sz="4400" i="0">
                <a:effectLst/>
                <a:latin typeface="Century Gothic" panose="020B0502020202020204" pitchFamily="34" charset="0"/>
              </a:rPr>
              <a:t>The GCSE Specifications</a:t>
            </a:r>
            <a:endParaRPr lang="en-US" sz="4400">
              <a:latin typeface="Century Gothic" panose="020B0502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F34F36C-0B21-DB38-1795-78D0A502C237}"/>
              </a:ext>
            </a:extLst>
          </p:cNvPr>
          <p:cNvSpPr txBox="1"/>
          <p:nvPr/>
        </p:nvSpPr>
        <p:spPr>
          <a:xfrm>
            <a:off x="674342" y="1063553"/>
            <a:ext cx="6574036" cy="5016758"/>
          </a:xfrm>
          <a:prstGeom prst="rect">
            <a:avLst/>
          </a:prstGeom>
          <a:noFill/>
        </p:spPr>
        <p:txBody>
          <a:bodyPr wrap="square" numCol="1">
            <a:spAutoFit/>
          </a:bodyPr>
          <a:lstStyle/>
          <a:p>
            <a:r>
              <a:rPr lang="en-US" sz="2000" b="0" i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All GCSEs in England have a 9 to 1 grading scale.</a:t>
            </a:r>
          </a:p>
          <a:p>
            <a:endParaRPr lang="en-US" sz="2000" b="0" i="0">
              <a:solidFill>
                <a:srgbClr val="000000"/>
              </a:solidFill>
              <a:effectLst/>
              <a:latin typeface="Century Gothic" panose="020B0502020202020204" pitchFamily="34" charset="0"/>
            </a:endParaRPr>
          </a:p>
          <a:p>
            <a:r>
              <a:rPr lang="en-US" sz="2000" b="0" i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Grade 9 is the highest grade and is</a:t>
            </a:r>
            <a:r>
              <a:rPr lang="en-US" sz="2000" b="0" i="0" u="none" strike="noStrike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US" sz="2000" b="0" i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awarded to fewer students than the previous</a:t>
            </a:r>
            <a:r>
              <a:rPr lang="en-US" sz="2000" b="0" i="0" u="none" strike="noStrike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US" sz="2000" b="0" i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A*.</a:t>
            </a:r>
          </a:p>
          <a:p>
            <a:endParaRPr lang="en-US" sz="2000" b="0" i="0">
              <a:solidFill>
                <a:srgbClr val="000000"/>
              </a:solidFill>
              <a:effectLst/>
              <a:latin typeface="Century Gothic" panose="020B0502020202020204" pitchFamily="34" charset="0"/>
            </a:endParaRPr>
          </a:p>
          <a:p>
            <a:r>
              <a:rPr lang="en-US" sz="2000" b="0" i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The old and new GCSE grading scales do not directly compare but there are three points where they align: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0" i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the bottom of grade 7 is aligned with the bottom of grade 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0" i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the bottom of grade 4 is aligned with the bottom of grade 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0" i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the bottom of grade 1 is aligned with the bottom of grade G</a:t>
            </a:r>
          </a:p>
          <a:p>
            <a:endParaRPr lang="en-US" sz="2000" b="0" i="0">
              <a:solidFill>
                <a:srgbClr val="000000"/>
              </a:solidFill>
              <a:effectLst/>
              <a:latin typeface="Century Gothic" panose="020B0502020202020204" pitchFamily="34" charset="0"/>
            </a:endParaRPr>
          </a:p>
          <a:p>
            <a:pPr marL="228600" marR="0" indent="-228600" algn="l"/>
            <a:endParaRPr lang="en-US" sz="2000" b="0" i="0">
              <a:solidFill>
                <a:srgbClr val="000000"/>
              </a:solidFill>
              <a:effectLst/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00998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796F6273-9570-5B32-B539-575722C229F0}"/>
              </a:ext>
            </a:extLst>
          </p:cNvPr>
          <p:cNvSpPr txBox="1"/>
          <p:nvPr/>
        </p:nvSpPr>
        <p:spPr>
          <a:xfrm>
            <a:off x="2071079" y="893466"/>
            <a:ext cx="7847463" cy="4708981"/>
          </a:xfrm>
          <a:prstGeom prst="rect">
            <a:avLst/>
          </a:prstGeom>
          <a:noFill/>
        </p:spPr>
        <p:txBody>
          <a:bodyPr wrap="square" numCol="1">
            <a:spAutoFit/>
          </a:bodyPr>
          <a:lstStyle/>
          <a:p>
            <a:pPr algn="ctr"/>
            <a:r>
              <a:rPr lang="en-US" sz="6000" i="0" dirty="0">
                <a:effectLst/>
                <a:latin typeface="Century Gothic" panose="020B0502020202020204" pitchFamily="34" charset="0"/>
              </a:rPr>
              <a:t>What is the first milestone in preparing our </a:t>
            </a:r>
            <a:r>
              <a:rPr lang="en-US" sz="6000" dirty="0" smtClean="0">
                <a:latin typeface="Century Gothic" panose="020B0502020202020204" pitchFamily="34" charset="0"/>
              </a:rPr>
              <a:t>students</a:t>
            </a:r>
            <a:r>
              <a:rPr lang="en-US" sz="6000" i="0" dirty="0" smtClean="0">
                <a:effectLst/>
                <a:latin typeface="Century Gothic" panose="020B0502020202020204" pitchFamily="34" charset="0"/>
              </a:rPr>
              <a:t> </a:t>
            </a:r>
            <a:r>
              <a:rPr lang="en-US" sz="6000" i="0" dirty="0">
                <a:effectLst/>
                <a:latin typeface="Century Gothic" panose="020B0502020202020204" pitchFamily="34" charset="0"/>
              </a:rPr>
              <a:t>for their GCSEs?</a:t>
            </a:r>
            <a:endParaRPr lang="en-US" sz="60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35759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AFD94BC4-4C6A-F047-8775-5233DA722FB7}"/>
              </a:ext>
            </a:extLst>
          </p:cNvPr>
          <p:cNvSpPr txBox="1"/>
          <p:nvPr/>
        </p:nvSpPr>
        <p:spPr>
          <a:xfrm>
            <a:off x="730723" y="1582154"/>
            <a:ext cx="4830739" cy="2585323"/>
          </a:xfrm>
          <a:prstGeom prst="rect">
            <a:avLst/>
          </a:prstGeom>
          <a:noFill/>
        </p:spPr>
        <p:txBody>
          <a:bodyPr wrap="square" numCol="1">
            <a:spAutoFit/>
          </a:bodyPr>
          <a:lstStyle/>
          <a:p>
            <a:pPr algn="ctr"/>
            <a:r>
              <a:rPr lang="en-US" sz="5400" i="0">
                <a:effectLst/>
                <a:latin typeface="Century Gothic" panose="020B0502020202020204" pitchFamily="34" charset="0"/>
              </a:rPr>
              <a:t>Year 11 </a:t>
            </a:r>
          </a:p>
          <a:p>
            <a:pPr algn="ctr"/>
            <a:r>
              <a:rPr lang="en-US" sz="5400" i="0">
                <a:effectLst/>
                <a:latin typeface="Century Gothic" panose="020B0502020202020204" pitchFamily="34" charset="0"/>
              </a:rPr>
              <a:t>GCSE Mock Examinations</a:t>
            </a:r>
            <a:endParaRPr lang="en-US" sz="5400">
              <a:latin typeface="Century Gothic" panose="020B0502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BC258E9A-8374-AD4A-AAD7-50D359A51329}"/>
              </a:ext>
            </a:extLst>
          </p:cNvPr>
          <p:cNvSpPr txBox="1"/>
          <p:nvPr/>
        </p:nvSpPr>
        <p:spPr>
          <a:xfrm>
            <a:off x="7105271" y="2089985"/>
            <a:ext cx="4165506" cy="1569660"/>
          </a:xfrm>
          <a:prstGeom prst="rect">
            <a:avLst/>
          </a:prstGeom>
          <a:noFill/>
        </p:spPr>
        <p:txBody>
          <a:bodyPr wrap="square" numCol="1">
            <a:spAutoFit/>
          </a:bodyPr>
          <a:lstStyle/>
          <a:p>
            <a:pPr algn="ctr"/>
            <a:r>
              <a:rPr lang="en-US" sz="4800" i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Monday </a:t>
            </a:r>
            <a:r>
              <a:rPr lang="en-US" sz="4800">
                <a:solidFill>
                  <a:srgbClr val="000000"/>
                </a:solidFill>
                <a:latin typeface="Century Gothic" panose="020B0502020202020204" pitchFamily="34" charset="0"/>
              </a:rPr>
              <a:t>30</a:t>
            </a:r>
            <a:r>
              <a:rPr lang="en-US" sz="4800" i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th October</a:t>
            </a:r>
            <a:endParaRPr lang="en-US" sz="4800">
              <a:latin typeface="Century Gothic" panose="020B0502020202020204" pitchFamily="34" charset="0"/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xmlns="" id="{04308747-CE11-4EE3-8984-9155E7432A30}"/>
              </a:ext>
            </a:extLst>
          </p:cNvPr>
          <p:cNvCxnSpPr/>
          <p:nvPr/>
        </p:nvCxnSpPr>
        <p:spPr>
          <a:xfrm>
            <a:off x="6272415" y="1074590"/>
            <a:ext cx="19050" cy="3600450"/>
          </a:xfrm>
          <a:prstGeom prst="straightConnector1">
            <a:avLst/>
          </a:prstGeom>
          <a:ln w="57150">
            <a:solidFill>
              <a:srgbClr val="9A1A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58633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151114B9-F25F-BF44-AE15-BCA8A24D4072}"/>
              </a:ext>
            </a:extLst>
          </p:cNvPr>
          <p:cNvSpPr txBox="1"/>
          <p:nvPr/>
        </p:nvSpPr>
        <p:spPr>
          <a:xfrm>
            <a:off x="187640" y="1336135"/>
            <a:ext cx="11614340" cy="3416320"/>
          </a:xfrm>
          <a:prstGeom prst="rect">
            <a:avLst/>
          </a:prstGeom>
          <a:noFill/>
        </p:spPr>
        <p:txBody>
          <a:bodyPr wrap="square" lIns="91440" tIns="45720" rIns="91440" bIns="45720" numCol="1" anchor="t">
            <a:spAutoFit/>
          </a:bodyPr>
          <a:lstStyle/>
          <a:p>
            <a:pPr algn="just"/>
            <a:r>
              <a:rPr lang="en-US" sz="2400" b="1" dirty="0">
                <a:latin typeface="Century Gothic"/>
              </a:rPr>
              <a:t>6 Week Plans</a:t>
            </a:r>
          </a:p>
          <a:p>
            <a:pPr algn="just"/>
            <a:endParaRPr lang="en-US" sz="2400" dirty="0">
              <a:latin typeface="Century Gothic"/>
            </a:endParaRPr>
          </a:p>
          <a:p>
            <a:pPr algn="just"/>
            <a:r>
              <a:rPr lang="en-US" sz="2400" dirty="0">
                <a:latin typeface="Century Gothic"/>
              </a:rPr>
              <a:t>Every assessment this year is an opportunity for </a:t>
            </a:r>
            <a:r>
              <a:rPr lang="en-US" sz="2400" dirty="0" smtClean="0">
                <a:latin typeface="Century Gothic"/>
              </a:rPr>
              <a:t>students</a:t>
            </a:r>
            <a:r>
              <a:rPr lang="en-US" sz="2400" dirty="0" smtClean="0">
                <a:latin typeface="Century Gothic"/>
              </a:rPr>
              <a:t> </a:t>
            </a:r>
            <a:r>
              <a:rPr lang="en-US" sz="2400" dirty="0">
                <a:latin typeface="Century Gothic"/>
              </a:rPr>
              <a:t>to:</a:t>
            </a:r>
            <a:endParaRPr lang="en-US" dirty="0">
              <a:latin typeface="Century Gothic"/>
              <a:ea typeface="Calibri"/>
              <a:cs typeface="Calibri"/>
            </a:endParaRPr>
          </a:p>
          <a:p>
            <a:pPr marL="1600200" lvl="2" indent="-685800" algn="just">
              <a:buFont typeface="Arial" panose="020B0604020202020204" pitchFamily="34" charset="0"/>
              <a:buChar char="•"/>
            </a:pPr>
            <a:r>
              <a:rPr lang="en-US" sz="2400" dirty="0">
                <a:latin typeface="Century Gothic" panose="020B0502020202020204" pitchFamily="34" charset="0"/>
              </a:rPr>
              <a:t>identify any gaps in their knowledge </a:t>
            </a:r>
          </a:p>
          <a:p>
            <a:pPr marL="1600200" lvl="2" indent="-685800" algn="just">
              <a:buFont typeface="Arial" panose="020B0604020202020204" pitchFamily="34" charset="0"/>
              <a:buChar char="•"/>
            </a:pPr>
            <a:r>
              <a:rPr lang="en-US" sz="2400" dirty="0">
                <a:latin typeface="Century Gothic" panose="020B0502020202020204" pitchFamily="34" charset="0"/>
              </a:rPr>
              <a:t>provide focus areas for their revision</a:t>
            </a:r>
          </a:p>
          <a:p>
            <a:pPr marL="1600200" lvl="2" indent="-685800" algn="just">
              <a:buFont typeface="Arial" panose="020B0604020202020204" pitchFamily="34" charset="0"/>
              <a:buChar char="•"/>
            </a:pPr>
            <a:r>
              <a:rPr lang="en-US" sz="2400" dirty="0" err="1">
                <a:latin typeface="Century Gothic" panose="020B0502020202020204" pitchFamily="34" charset="0"/>
              </a:rPr>
              <a:t>practise</a:t>
            </a:r>
            <a:r>
              <a:rPr lang="en-US" sz="2400" dirty="0">
                <a:latin typeface="Century Gothic" panose="020B0502020202020204" pitchFamily="34" charset="0"/>
              </a:rPr>
              <a:t> different revision techniques</a:t>
            </a:r>
          </a:p>
          <a:p>
            <a:pPr marL="685800" indent="-685800" algn="just">
              <a:buFont typeface="Arial" panose="020B0604020202020204" pitchFamily="34" charset="0"/>
              <a:buChar char="•"/>
            </a:pPr>
            <a:endParaRPr lang="en-US" sz="2400" dirty="0">
              <a:latin typeface="Century Gothic" panose="020B0502020202020204" pitchFamily="34" charset="0"/>
            </a:endParaRPr>
          </a:p>
          <a:p>
            <a:pPr algn="just"/>
            <a:r>
              <a:rPr lang="en-US" sz="2400" dirty="0">
                <a:latin typeface="Century Gothic"/>
              </a:rPr>
              <a:t>These mocks will also help teachers to identify gaps and adapt lessons to ensure </a:t>
            </a:r>
            <a:r>
              <a:rPr lang="en-US" sz="2400" dirty="0" smtClean="0">
                <a:latin typeface="Century Gothic"/>
              </a:rPr>
              <a:t>students</a:t>
            </a:r>
            <a:r>
              <a:rPr lang="en-US" sz="2400" dirty="0" smtClean="0">
                <a:latin typeface="Century Gothic"/>
              </a:rPr>
              <a:t> </a:t>
            </a:r>
            <a:r>
              <a:rPr lang="en-US" sz="2400" dirty="0">
                <a:latin typeface="Century Gothic"/>
              </a:rPr>
              <a:t>remember key learning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AFD94BC4-4C6A-F047-8775-5233DA722FB7}"/>
              </a:ext>
            </a:extLst>
          </p:cNvPr>
          <p:cNvSpPr txBox="1"/>
          <p:nvPr/>
        </p:nvSpPr>
        <p:spPr>
          <a:xfrm>
            <a:off x="568560" y="286612"/>
            <a:ext cx="11054877" cy="830997"/>
          </a:xfrm>
          <a:prstGeom prst="rect">
            <a:avLst/>
          </a:prstGeom>
          <a:noFill/>
        </p:spPr>
        <p:txBody>
          <a:bodyPr wrap="square" numCol="1">
            <a:spAutoFit/>
          </a:bodyPr>
          <a:lstStyle/>
          <a:p>
            <a:pPr algn="ctr"/>
            <a:r>
              <a:rPr lang="en-US" sz="4800" i="0">
                <a:effectLst/>
                <a:latin typeface="Century Gothic" panose="020B0502020202020204" pitchFamily="34" charset="0"/>
              </a:rPr>
              <a:t>Year 11  GCSE Mock Examinations</a:t>
            </a:r>
            <a:endParaRPr lang="en-US" sz="480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527124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6532cb51-156a-4bd9-9c0d-bd2c96ea789f">
      <UserInfo>
        <DisplayName>Katie Darmody</DisplayName>
        <AccountId>33</AccountId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F1D270A4086ED498BF03397E6C0AF81" ma:contentTypeVersion="14" ma:contentTypeDescription="Create a new document." ma:contentTypeScope="" ma:versionID="b33b5d74c11c352ff7c1c77c4c828767">
  <xsd:schema xmlns:xsd="http://www.w3.org/2001/XMLSchema" xmlns:xs="http://www.w3.org/2001/XMLSchema" xmlns:p="http://schemas.microsoft.com/office/2006/metadata/properties" xmlns:ns3="6532cb51-156a-4bd9-9c0d-bd2c96ea789f" xmlns:ns4="02ed2511-af6f-49da-a76f-ad4ec11959b2" targetNamespace="http://schemas.microsoft.com/office/2006/metadata/properties" ma:root="true" ma:fieldsID="83ca4b446186783b2a7eb714b240d8f4" ns3:_="" ns4:_="">
    <xsd:import namespace="6532cb51-156a-4bd9-9c0d-bd2c96ea789f"/>
    <xsd:import namespace="02ed2511-af6f-49da-a76f-ad4ec11959b2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AutoKeyPoints" minOccurs="0"/>
                <xsd:element ref="ns4:MediaServiceKeyPoints" minOccurs="0"/>
                <xsd:element ref="ns4:MediaServiceGenerationTime" minOccurs="0"/>
                <xsd:element ref="ns4:MediaServiceEventHashCode" minOccurs="0"/>
                <xsd:element ref="ns4:MediaServiceLocation" minOccurs="0"/>
                <xsd:element ref="ns4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532cb51-156a-4bd9-9c0d-bd2c96ea789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2ed2511-af6f-49da-a76f-ad4ec11959b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38D7FC1-12F6-440F-8DA7-DCE732D26E2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81E1985-A316-4015-A6EF-9CB5B3D15475}">
  <ds:schemaRefs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02ed2511-af6f-49da-a76f-ad4ec11959b2"/>
    <ds:schemaRef ds:uri="http://purl.org/dc/dcmitype/"/>
    <ds:schemaRef ds:uri="http://schemas.microsoft.com/office/infopath/2007/PartnerControls"/>
    <ds:schemaRef ds:uri="6532cb51-156a-4bd9-9c0d-bd2c96ea789f"/>
    <ds:schemaRef ds:uri="http://purl.org/dc/elements/1.1/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0A215B3E-B78B-4836-A302-B576CB262D7B}">
  <ds:schemaRefs>
    <ds:schemaRef ds:uri="02ed2511-af6f-49da-a76f-ad4ec11959b2"/>
    <ds:schemaRef ds:uri="6532cb51-156a-4bd9-9c0d-bd2c96ea789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575</Words>
  <Application>Microsoft Office PowerPoint</Application>
  <PresentationFormat>Custom</PresentationFormat>
  <Paragraphs>112</Paragraphs>
  <Slides>31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Mock exam timetable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Carrie Hellens</dc:creator>
  <cp:lastModifiedBy>owner</cp:lastModifiedBy>
  <cp:revision>4</cp:revision>
  <dcterms:created xsi:type="dcterms:W3CDTF">2019-02-15T14:53:15Z</dcterms:created>
  <dcterms:modified xsi:type="dcterms:W3CDTF">2023-11-12T16:56:01Z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0x010100CF1D270A4086ED498BF03397E6C0AF81</vt:lpwstr>
  </property>
</Properties>
</file>