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098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318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Lauren Hearn</cp:lastModifiedBy>
  <cp:revision>7</cp:revision>
  <dcterms:created xsi:type="dcterms:W3CDTF">2020-05-04T05:08:03Z</dcterms:created>
  <dcterms:modified xsi:type="dcterms:W3CDTF">2020-05-11T10:48:55Z</dcterms:modified>
</cp:coreProperties>
</file>