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22"/>
  </p:notesMasterIdLst>
  <p:sldIdLst>
    <p:sldId id="256" r:id="rId3"/>
    <p:sldId id="257" r:id="rId4"/>
    <p:sldId id="268" r:id="rId5"/>
    <p:sldId id="300" r:id="rId6"/>
    <p:sldId id="264" r:id="rId7"/>
    <p:sldId id="258" r:id="rId8"/>
    <p:sldId id="301" r:id="rId9"/>
    <p:sldId id="295" r:id="rId10"/>
    <p:sldId id="259" r:id="rId11"/>
    <p:sldId id="260" r:id="rId12"/>
    <p:sldId id="270" r:id="rId13"/>
    <p:sldId id="261" r:id="rId14"/>
    <p:sldId id="290" r:id="rId15"/>
    <p:sldId id="263" r:id="rId16"/>
    <p:sldId id="266" r:id="rId17"/>
    <p:sldId id="299" r:id="rId18"/>
    <p:sldId id="262" r:id="rId19"/>
    <p:sldId id="267" r:id="rId20"/>
    <p:sldId id="265" r:id="rId21"/>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7" autoAdjust="0"/>
    <p:restoredTop sz="94660"/>
  </p:normalViewPr>
  <p:slideViewPr>
    <p:cSldViewPr snapToGrid="0">
      <p:cViewPr varScale="1">
        <p:scale>
          <a:sx n="72" d="100"/>
          <a:sy n="72" d="100"/>
        </p:scale>
        <p:origin x="456"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22BA5188-3896-4F43-97B2-68241DC89340}" type="datetimeFigureOut">
              <a:rPr lang="en-GB" smtClean="0"/>
              <a:t>16/09/2025</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3E69E18E-3E61-4394-9EFA-8B929F81F990}" type="slidenum">
              <a:rPr lang="en-GB" smtClean="0"/>
              <a:t>‹#›</a:t>
            </a:fld>
            <a:endParaRPr lang="en-GB"/>
          </a:p>
        </p:txBody>
      </p:sp>
    </p:spTree>
    <p:extLst>
      <p:ext uri="{BB962C8B-B14F-4D97-AF65-F5344CB8AC3E}">
        <p14:creationId xmlns:p14="http://schemas.microsoft.com/office/powerpoint/2010/main" val="19076209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ECA207-3A2F-429D-BAF6-23AFDFE11D8B}"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304788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4F4C6B02-7DC9-4FC5-AA9C-69F976190F98}" type="datetimeFigureOut">
              <a:rPr lang="en-GB" smtClean="0"/>
              <a:t>16/09/2025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ABB0027-6CD3-406C-92FE-44DC04B8FC50}" type="slidenum">
              <a:rPr lang="en-GB" smtClean="0"/>
              <a:t>‹#›</a:t>
            </a:fld>
            <a:endParaRPr lang="en-GB"/>
          </a:p>
        </p:txBody>
      </p:sp>
    </p:spTree>
    <p:extLst>
      <p:ext uri="{BB962C8B-B14F-4D97-AF65-F5344CB8AC3E}">
        <p14:creationId xmlns:p14="http://schemas.microsoft.com/office/powerpoint/2010/main" val="37791746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4F4C6B02-7DC9-4FC5-AA9C-69F976190F98}" type="datetimeFigureOut">
              <a:rPr lang="en-GB" smtClean="0"/>
              <a:t>16/09/2025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ABB0027-6CD3-406C-92FE-44DC04B8FC50}" type="slidenum">
              <a:rPr lang="en-GB" smtClean="0"/>
              <a:t>‹#›</a:t>
            </a:fld>
            <a:endParaRPr lang="en-GB"/>
          </a:p>
        </p:txBody>
      </p:sp>
    </p:spTree>
    <p:extLst>
      <p:ext uri="{BB962C8B-B14F-4D97-AF65-F5344CB8AC3E}">
        <p14:creationId xmlns:p14="http://schemas.microsoft.com/office/powerpoint/2010/main" val="39588422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4F4C6B02-7DC9-4FC5-AA9C-69F976190F98}" type="datetimeFigureOut">
              <a:rPr lang="en-GB" smtClean="0"/>
              <a:t>16/09/2025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ABB0027-6CD3-406C-92FE-44DC04B8FC50}" type="slidenum">
              <a:rPr lang="en-GB" smtClean="0"/>
              <a:t>‹#›</a:t>
            </a:fld>
            <a:endParaRPr lang="en-GB"/>
          </a:p>
        </p:txBody>
      </p:sp>
    </p:spTree>
    <p:extLst>
      <p:ext uri="{BB962C8B-B14F-4D97-AF65-F5344CB8AC3E}">
        <p14:creationId xmlns:p14="http://schemas.microsoft.com/office/powerpoint/2010/main" val="37409773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txBox="1">
            <a:spLocks noGrp="1"/>
          </p:cNvSpPr>
          <p:nvPr>
            <p:ph type="ctrTitle"/>
          </p:nvPr>
        </p:nvSpPr>
        <p:spPr>
          <a:xfrm>
            <a:off x="914400" y="2130423"/>
            <a:ext cx="10363200" cy="1470026"/>
          </a:xfrm>
        </p:spPr>
        <p:txBody>
          <a:bodyPr/>
          <a:lstStyle>
            <a:lvl1pPr>
              <a:defRPr/>
            </a:lvl1pPr>
          </a:lstStyle>
          <a:p>
            <a:pPr lvl="0"/>
            <a:r>
              <a:rPr lang="en-US"/>
              <a:t>Click to edit Master title style</a:t>
            </a:r>
            <a:endParaRPr lang="en-GB"/>
          </a:p>
        </p:txBody>
      </p:sp>
      <p:sp>
        <p:nvSpPr>
          <p:cNvPr id="3" name="Subtitle 2"/>
          <p:cNvSpPr txBox="1">
            <a:spLocks noGrp="1"/>
          </p:cNvSpPr>
          <p:nvPr>
            <p:ph type="subTitle" idx="1"/>
          </p:nvPr>
        </p:nvSpPr>
        <p:spPr>
          <a:xfrm>
            <a:off x="1828800" y="3886201"/>
            <a:ext cx="8534400" cy="1752603"/>
          </a:xfrm>
        </p:spPr>
        <p:txBody>
          <a:bodyPr anchorCtr="1"/>
          <a:lstStyle>
            <a:lvl1pPr marL="0" indent="0" algn="ctr">
              <a:buNone/>
              <a:defRPr>
                <a:solidFill>
                  <a:srgbClr val="898989"/>
                </a:solidFill>
              </a:defRPr>
            </a:lvl1pPr>
          </a:lstStyle>
          <a:p>
            <a:pPr lvl="0"/>
            <a:r>
              <a:rPr lang="en-US"/>
              <a:t>Click to edit Master subtitle style</a:t>
            </a:r>
            <a:endParaRPr lang="en-GB"/>
          </a:p>
        </p:txBody>
      </p:sp>
      <p:sp>
        <p:nvSpPr>
          <p:cNvPr id="4" name="Date Placeholder 3"/>
          <p:cNvSpPr txBox="1">
            <a:spLocks noGrp="1"/>
          </p:cNvSpPr>
          <p:nvPr>
            <p:ph type="dt" sz="half" idx="7"/>
          </p:nvPr>
        </p:nvSpPr>
        <p:spPr/>
        <p:txBody>
          <a:bodyPr/>
          <a:lstStyle>
            <a:lvl1pPr>
              <a:defRPr/>
            </a:lvl1pPr>
          </a:lstStyle>
          <a:p>
            <a:pPr lvl="0"/>
            <a:fld id="{79665526-458C-4DF8-BFA7-F3C78CD1E58D}" type="datetime1">
              <a:rPr lang="en-GB"/>
              <a:pPr lvl="0"/>
              <a:t>16/09/2025</a:t>
            </a:fld>
            <a:endParaRPr lang="en-GB"/>
          </a:p>
        </p:txBody>
      </p:sp>
      <p:sp>
        <p:nvSpPr>
          <p:cNvPr id="5" name="Footer Placeholder 4"/>
          <p:cNvSpPr txBox="1">
            <a:spLocks noGrp="1"/>
          </p:cNvSpPr>
          <p:nvPr>
            <p:ph type="ftr" sz="quarter" idx="9"/>
          </p:nvPr>
        </p:nvSpPr>
        <p:spPr/>
        <p:txBody>
          <a:bodyPr/>
          <a:lstStyle>
            <a:lvl1pPr>
              <a:defRPr/>
            </a:lvl1pPr>
          </a:lstStyle>
          <a:p>
            <a:pPr lvl="0"/>
            <a:endParaRPr lang="en-GB"/>
          </a:p>
        </p:txBody>
      </p:sp>
      <p:sp>
        <p:nvSpPr>
          <p:cNvPr id="6" name="Slide Number Placeholder 5"/>
          <p:cNvSpPr txBox="1">
            <a:spLocks noGrp="1"/>
          </p:cNvSpPr>
          <p:nvPr>
            <p:ph type="sldNum" sz="quarter" idx="8"/>
          </p:nvPr>
        </p:nvSpPr>
        <p:spPr/>
        <p:txBody>
          <a:bodyPr/>
          <a:lstStyle>
            <a:lvl1pPr>
              <a:defRPr/>
            </a:lvl1pPr>
          </a:lstStyle>
          <a:p>
            <a:pPr lvl="0"/>
            <a:fld id="{30254D3E-FFBC-4B6B-B3D4-F1663120DFE0}" type="slidenum">
              <a:t>‹#›</a:t>
            </a:fld>
            <a:endParaRPr lang="en-GB"/>
          </a:p>
        </p:txBody>
      </p:sp>
    </p:spTree>
    <p:extLst>
      <p:ext uri="{BB962C8B-B14F-4D97-AF65-F5344CB8AC3E}">
        <p14:creationId xmlns:p14="http://schemas.microsoft.com/office/powerpoint/2010/main" val="3004978019"/>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endParaRPr lang="en-GB"/>
          </a:p>
        </p:txBody>
      </p:sp>
      <p:sp>
        <p:nvSpPr>
          <p:cNvPr id="3" name="Content Placeholder 2"/>
          <p:cNvSpPr txBox="1">
            <a:spLocks noGrp="1"/>
          </p:cNvSpPr>
          <p:nvPr>
            <p:ph idx="1"/>
          </p:nvPr>
        </p:nvSpPr>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txBox="1">
            <a:spLocks noGrp="1"/>
          </p:cNvSpPr>
          <p:nvPr>
            <p:ph type="dt" sz="half" idx="7"/>
          </p:nvPr>
        </p:nvSpPr>
        <p:spPr/>
        <p:txBody>
          <a:bodyPr/>
          <a:lstStyle>
            <a:lvl1pPr>
              <a:defRPr/>
            </a:lvl1pPr>
          </a:lstStyle>
          <a:p>
            <a:pPr lvl="0"/>
            <a:fld id="{62BA3229-3471-48D1-85D6-516E244EB5A7}" type="datetime1">
              <a:rPr lang="en-GB"/>
              <a:pPr lvl="0"/>
              <a:t>16/09/2025</a:t>
            </a:fld>
            <a:endParaRPr lang="en-GB"/>
          </a:p>
        </p:txBody>
      </p:sp>
      <p:sp>
        <p:nvSpPr>
          <p:cNvPr id="5" name="Footer Placeholder 4"/>
          <p:cNvSpPr txBox="1">
            <a:spLocks noGrp="1"/>
          </p:cNvSpPr>
          <p:nvPr>
            <p:ph type="ftr" sz="quarter" idx="9"/>
          </p:nvPr>
        </p:nvSpPr>
        <p:spPr/>
        <p:txBody>
          <a:bodyPr/>
          <a:lstStyle>
            <a:lvl1pPr>
              <a:defRPr/>
            </a:lvl1pPr>
          </a:lstStyle>
          <a:p>
            <a:pPr lvl="0"/>
            <a:endParaRPr lang="en-GB"/>
          </a:p>
        </p:txBody>
      </p:sp>
      <p:sp>
        <p:nvSpPr>
          <p:cNvPr id="6" name="Slide Number Placeholder 5"/>
          <p:cNvSpPr txBox="1">
            <a:spLocks noGrp="1"/>
          </p:cNvSpPr>
          <p:nvPr>
            <p:ph type="sldNum" sz="quarter" idx="8"/>
          </p:nvPr>
        </p:nvSpPr>
        <p:spPr/>
        <p:txBody>
          <a:bodyPr/>
          <a:lstStyle>
            <a:lvl1pPr>
              <a:defRPr/>
            </a:lvl1pPr>
          </a:lstStyle>
          <a:p>
            <a:pPr lvl="0"/>
            <a:fld id="{347A0B3C-537A-450C-BCA7-AC33606D1080}" type="slidenum">
              <a:t>‹#›</a:t>
            </a:fld>
            <a:endParaRPr lang="en-GB"/>
          </a:p>
        </p:txBody>
      </p:sp>
    </p:spTree>
    <p:extLst>
      <p:ext uri="{BB962C8B-B14F-4D97-AF65-F5344CB8AC3E}">
        <p14:creationId xmlns:p14="http://schemas.microsoft.com/office/powerpoint/2010/main" val="3731557499"/>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txBox="1">
            <a:spLocks noGrp="1"/>
          </p:cNvSpPr>
          <p:nvPr>
            <p:ph type="title"/>
          </p:nvPr>
        </p:nvSpPr>
        <p:spPr>
          <a:xfrm>
            <a:off x="963081" y="4406896"/>
            <a:ext cx="10363200" cy="1362071"/>
          </a:xfrm>
        </p:spPr>
        <p:txBody>
          <a:bodyPr anchor="t" anchorCtr="0"/>
          <a:lstStyle>
            <a:lvl1pPr algn="l">
              <a:defRPr sz="4000" b="1" cap="all"/>
            </a:lvl1pPr>
          </a:lstStyle>
          <a:p>
            <a:pPr lvl="0"/>
            <a:r>
              <a:rPr lang="en-US"/>
              <a:t>Click to edit Master title style</a:t>
            </a:r>
            <a:endParaRPr lang="en-GB"/>
          </a:p>
        </p:txBody>
      </p:sp>
      <p:sp>
        <p:nvSpPr>
          <p:cNvPr id="3" name="Text Placeholder 2"/>
          <p:cNvSpPr txBox="1">
            <a:spLocks noGrp="1"/>
          </p:cNvSpPr>
          <p:nvPr>
            <p:ph type="body" idx="1"/>
          </p:nvPr>
        </p:nvSpPr>
        <p:spPr>
          <a:xfrm>
            <a:off x="963081" y="2906713"/>
            <a:ext cx="10363200" cy="1500182"/>
          </a:xfrm>
        </p:spPr>
        <p:txBody>
          <a:bodyPr anchor="b"/>
          <a:lstStyle>
            <a:lvl1pPr marL="0" indent="0">
              <a:spcBef>
                <a:spcPts val="500"/>
              </a:spcBef>
              <a:buNone/>
              <a:defRPr sz="2000">
                <a:solidFill>
                  <a:srgbClr val="898989"/>
                </a:solidFill>
              </a:defRPr>
            </a:lvl1pPr>
          </a:lstStyle>
          <a:p>
            <a:pPr lvl="0"/>
            <a:r>
              <a:rPr lang="en-US"/>
              <a:t>Click to edit Master text styles</a:t>
            </a:r>
          </a:p>
        </p:txBody>
      </p:sp>
      <p:sp>
        <p:nvSpPr>
          <p:cNvPr id="4" name="Date Placeholder 3"/>
          <p:cNvSpPr txBox="1">
            <a:spLocks noGrp="1"/>
          </p:cNvSpPr>
          <p:nvPr>
            <p:ph type="dt" sz="half" idx="7"/>
          </p:nvPr>
        </p:nvSpPr>
        <p:spPr/>
        <p:txBody>
          <a:bodyPr/>
          <a:lstStyle>
            <a:lvl1pPr>
              <a:defRPr/>
            </a:lvl1pPr>
          </a:lstStyle>
          <a:p>
            <a:pPr lvl="0"/>
            <a:fld id="{DC966639-FB7B-41CA-AEF3-E05BA9704B99}" type="datetime1">
              <a:rPr lang="en-GB"/>
              <a:pPr lvl="0"/>
              <a:t>16/09/2025</a:t>
            </a:fld>
            <a:endParaRPr lang="en-GB"/>
          </a:p>
        </p:txBody>
      </p:sp>
      <p:sp>
        <p:nvSpPr>
          <p:cNvPr id="5" name="Footer Placeholder 4"/>
          <p:cNvSpPr txBox="1">
            <a:spLocks noGrp="1"/>
          </p:cNvSpPr>
          <p:nvPr>
            <p:ph type="ftr" sz="quarter" idx="9"/>
          </p:nvPr>
        </p:nvSpPr>
        <p:spPr/>
        <p:txBody>
          <a:bodyPr/>
          <a:lstStyle>
            <a:lvl1pPr>
              <a:defRPr/>
            </a:lvl1pPr>
          </a:lstStyle>
          <a:p>
            <a:pPr lvl="0"/>
            <a:endParaRPr lang="en-GB"/>
          </a:p>
        </p:txBody>
      </p:sp>
      <p:sp>
        <p:nvSpPr>
          <p:cNvPr id="6" name="Slide Number Placeholder 5"/>
          <p:cNvSpPr txBox="1">
            <a:spLocks noGrp="1"/>
          </p:cNvSpPr>
          <p:nvPr>
            <p:ph type="sldNum" sz="quarter" idx="8"/>
          </p:nvPr>
        </p:nvSpPr>
        <p:spPr/>
        <p:txBody>
          <a:bodyPr/>
          <a:lstStyle>
            <a:lvl1pPr>
              <a:defRPr/>
            </a:lvl1pPr>
          </a:lstStyle>
          <a:p>
            <a:pPr lvl="0"/>
            <a:fld id="{7D815FAF-E914-4BCD-889D-9B50283DFDD0}" type="slidenum">
              <a:t>‹#›</a:t>
            </a:fld>
            <a:endParaRPr lang="en-GB"/>
          </a:p>
        </p:txBody>
      </p:sp>
    </p:spTree>
    <p:extLst>
      <p:ext uri="{BB962C8B-B14F-4D97-AF65-F5344CB8AC3E}">
        <p14:creationId xmlns:p14="http://schemas.microsoft.com/office/powerpoint/2010/main" val="2981606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endParaRPr lang="en-GB"/>
          </a:p>
        </p:txBody>
      </p:sp>
      <p:sp>
        <p:nvSpPr>
          <p:cNvPr id="3" name="Content Placeholder 2"/>
          <p:cNvSpPr txBox="1">
            <a:spLocks noGrp="1"/>
          </p:cNvSpPr>
          <p:nvPr>
            <p:ph idx="1"/>
          </p:nvPr>
        </p:nvSpPr>
        <p:spPr>
          <a:xfrm>
            <a:off x="609601" y="1600201"/>
            <a:ext cx="5384804" cy="4525959"/>
          </a:xfrm>
        </p:spPr>
        <p:txBody>
          <a:bodyPr/>
          <a:lstStyle>
            <a:lvl1pPr>
              <a:spcBef>
                <a:spcPts val="700"/>
              </a:spcBef>
              <a:defRPr sz="2800"/>
            </a:lvl1pPr>
            <a:lvl2pPr>
              <a:spcBef>
                <a:spcPts val="600"/>
              </a:spcBef>
              <a:defRPr sz="2400"/>
            </a:lvl2pPr>
            <a:lvl3pPr>
              <a:spcBef>
                <a:spcPts val="500"/>
              </a:spcBef>
              <a:defRPr sz="2000"/>
            </a:lvl3pPr>
            <a:lvl4pPr>
              <a:spcBef>
                <a:spcPts val="400"/>
              </a:spcBef>
              <a:defRPr sz="1800"/>
            </a:lvl4pPr>
            <a:lvl5pPr>
              <a:spcBef>
                <a:spcPts val="400"/>
              </a:spcBef>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txBox="1">
            <a:spLocks noGrp="1"/>
          </p:cNvSpPr>
          <p:nvPr>
            <p:ph idx="2"/>
          </p:nvPr>
        </p:nvSpPr>
        <p:spPr>
          <a:xfrm>
            <a:off x="6197595" y="1600201"/>
            <a:ext cx="5384804" cy="4525959"/>
          </a:xfrm>
        </p:spPr>
        <p:txBody>
          <a:bodyPr/>
          <a:lstStyle>
            <a:lvl1pPr>
              <a:spcBef>
                <a:spcPts val="700"/>
              </a:spcBef>
              <a:defRPr sz="2800"/>
            </a:lvl1pPr>
            <a:lvl2pPr>
              <a:spcBef>
                <a:spcPts val="600"/>
              </a:spcBef>
              <a:defRPr sz="2400"/>
            </a:lvl2pPr>
            <a:lvl3pPr>
              <a:spcBef>
                <a:spcPts val="500"/>
              </a:spcBef>
              <a:defRPr sz="2000"/>
            </a:lvl3pPr>
            <a:lvl4pPr>
              <a:spcBef>
                <a:spcPts val="400"/>
              </a:spcBef>
              <a:defRPr sz="1800"/>
            </a:lvl4pPr>
            <a:lvl5pPr>
              <a:spcBef>
                <a:spcPts val="400"/>
              </a:spcBef>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txBox="1">
            <a:spLocks noGrp="1"/>
          </p:cNvSpPr>
          <p:nvPr>
            <p:ph type="dt" sz="half" idx="7"/>
          </p:nvPr>
        </p:nvSpPr>
        <p:spPr/>
        <p:txBody>
          <a:bodyPr/>
          <a:lstStyle>
            <a:lvl1pPr>
              <a:defRPr/>
            </a:lvl1pPr>
          </a:lstStyle>
          <a:p>
            <a:pPr lvl="0"/>
            <a:fld id="{7520DAA4-5498-402E-B15A-25B5A147FD14}" type="datetime1">
              <a:rPr lang="en-GB"/>
              <a:pPr lvl="0"/>
              <a:t>16/09/2025</a:t>
            </a:fld>
            <a:endParaRPr lang="en-GB"/>
          </a:p>
        </p:txBody>
      </p:sp>
      <p:sp>
        <p:nvSpPr>
          <p:cNvPr id="6" name="Footer Placeholder 5"/>
          <p:cNvSpPr txBox="1">
            <a:spLocks noGrp="1"/>
          </p:cNvSpPr>
          <p:nvPr>
            <p:ph type="ftr" sz="quarter" idx="9"/>
          </p:nvPr>
        </p:nvSpPr>
        <p:spPr/>
        <p:txBody>
          <a:bodyPr/>
          <a:lstStyle>
            <a:lvl1pPr>
              <a:defRPr/>
            </a:lvl1pPr>
          </a:lstStyle>
          <a:p>
            <a:pPr lvl="0"/>
            <a:endParaRPr lang="en-GB"/>
          </a:p>
        </p:txBody>
      </p:sp>
      <p:sp>
        <p:nvSpPr>
          <p:cNvPr id="7" name="Slide Number Placeholder 6"/>
          <p:cNvSpPr txBox="1">
            <a:spLocks noGrp="1"/>
          </p:cNvSpPr>
          <p:nvPr>
            <p:ph type="sldNum" sz="quarter" idx="8"/>
          </p:nvPr>
        </p:nvSpPr>
        <p:spPr/>
        <p:txBody>
          <a:bodyPr/>
          <a:lstStyle>
            <a:lvl1pPr>
              <a:defRPr/>
            </a:lvl1pPr>
          </a:lstStyle>
          <a:p>
            <a:pPr lvl="0"/>
            <a:fld id="{94AC0ED9-5920-4E54-8E80-E2DA9019C98A}" type="slidenum">
              <a:t>‹#›</a:t>
            </a:fld>
            <a:endParaRPr lang="en-GB"/>
          </a:p>
        </p:txBody>
      </p:sp>
    </p:spTree>
    <p:extLst>
      <p:ext uri="{BB962C8B-B14F-4D97-AF65-F5344CB8AC3E}">
        <p14:creationId xmlns:p14="http://schemas.microsoft.com/office/powerpoint/2010/main" val="23849590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endParaRPr lang="en-GB"/>
          </a:p>
        </p:txBody>
      </p:sp>
      <p:sp>
        <p:nvSpPr>
          <p:cNvPr id="3" name="Text Placeholder 2"/>
          <p:cNvSpPr txBox="1">
            <a:spLocks noGrp="1"/>
          </p:cNvSpPr>
          <p:nvPr>
            <p:ph type="body" idx="1"/>
          </p:nvPr>
        </p:nvSpPr>
        <p:spPr>
          <a:xfrm>
            <a:off x="609600" y="1535114"/>
            <a:ext cx="5386912" cy="639759"/>
          </a:xfrm>
        </p:spPr>
        <p:txBody>
          <a:bodyPr anchor="b"/>
          <a:lstStyle>
            <a:lvl1pPr marL="0" indent="0">
              <a:spcBef>
                <a:spcPts val="600"/>
              </a:spcBef>
              <a:buNone/>
              <a:defRPr sz="2400" b="1"/>
            </a:lvl1pPr>
          </a:lstStyle>
          <a:p>
            <a:pPr lvl="0"/>
            <a:r>
              <a:rPr lang="en-US"/>
              <a:t>Click to edit Master text styles</a:t>
            </a:r>
          </a:p>
        </p:txBody>
      </p:sp>
      <p:sp>
        <p:nvSpPr>
          <p:cNvPr id="4" name="Content Placeholder 3"/>
          <p:cNvSpPr txBox="1">
            <a:spLocks noGrp="1"/>
          </p:cNvSpPr>
          <p:nvPr>
            <p:ph idx="2"/>
          </p:nvPr>
        </p:nvSpPr>
        <p:spPr>
          <a:xfrm>
            <a:off x="609600" y="2174872"/>
            <a:ext cx="5386912" cy="3951286"/>
          </a:xfrm>
        </p:spPr>
        <p:txBody>
          <a:bodyPr/>
          <a:lstStyle>
            <a:lvl1pPr>
              <a:spcBef>
                <a:spcPts val="600"/>
              </a:spcBef>
              <a:defRPr sz="2400"/>
            </a:lvl1pPr>
            <a:lvl2pPr>
              <a:spcBef>
                <a:spcPts val="500"/>
              </a:spcBef>
              <a:defRPr sz="2000"/>
            </a:lvl2pPr>
            <a:lvl3pPr>
              <a:spcBef>
                <a:spcPts val="400"/>
              </a:spcBef>
              <a:defRPr sz="1800"/>
            </a:lvl3pPr>
            <a:lvl4pPr>
              <a:spcBef>
                <a:spcPts val="400"/>
              </a:spcBef>
              <a:defRPr sz="1600"/>
            </a:lvl4pPr>
            <a:lvl5pPr>
              <a:spcBef>
                <a:spcPts val="400"/>
              </a:spcBef>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txBox="1">
            <a:spLocks noGrp="1"/>
          </p:cNvSpPr>
          <p:nvPr>
            <p:ph type="body" idx="3"/>
          </p:nvPr>
        </p:nvSpPr>
        <p:spPr>
          <a:xfrm>
            <a:off x="6193364" y="1535114"/>
            <a:ext cx="5389035" cy="639759"/>
          </a:xfrm>
        </p:spPr>
        <p:txBody>
          <a:bodyPr anchor="b"/>
          <a:lstStyle>
            <a:lvl1pPr marL="0" indent="0">
              <a:spcBef>
                <a:spcPts val="600"/>
              </a:spcBef>
              <a:buNone/>
              <a:defRPr sz="2400" b="1"/>
            </a:lvl1pPr>
          </a:lstStyle>
          <a:p>
            <a:pPr lvl="0"/>
            <a:r>
              <a:rPr lang="en-US"/>
              <a:t>Click to edit Master text styles</a:t>
            </a:r>
          </a:p>
        </p:txBody>
      </p:sp>
      <p:sp>
        <p:nvSpPr>
          <p:cNvPr id="6" name="Content Placeholder 5"/>
          <p:cNvSpPr txBox="1">
            <a:spLocks noGrp="1"/>
          </p:cNvSpPr>
          <p:nvPr>
            <p:ph idx="4"/>
          </p:nvPr>
        </p:nvSpPr>
        <p:spPr>
          <a:xfrm>
            <a:off x="6193364" y="2174872"/>
            <a:ext cx="5389035" cy="3951286"/>
          </a:xfrm>
        </p:spPr>
        <p:txBody>
          <a:bodyPr/>
          <a:lstStyle>
            <a:lvl1pPr>
              <a:spcBef>
                <a:spcPts val="600"/>
              </a:spcBef>
              <a:defRPr sz="2400"/>
            </a:lvl1pPr>
            <a:lvl2pPr>
              <a:spcBef>
                <a:spcPts val="500"/>
              </a:spcBef>
              <a:defRPr sz="2000"/>
            </a:lvl2pPr>
            <a:lvl3pPr>
              <a:spcBef>
                <a:spcPts val="400"/>
              </a:spcBef>
              <a:defRPr sz="1800"/>
            </a:lvl3pPr>
            <a:lvl4pPr>
              <a:spcBef>
                <a:spcPts val="400"/>
              </a:spcBef>
              <a:defRPr sz="1600"/>
            </a:lvl4pPr>
            <a:lvl5pPr>
              <a:spcBef>
                <a:spcPts val="400"/>
              </a:spcBef>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txBox="1">
            <a:spLocks noGrp="1"/>
          </p:cNvSpPr>
          <p:nvPr>
            <p:ph type="dt" sz="half" idx="7"/>
          </p:nvPr>
        </p:nvSpPr>
        <p:spPr/>
        <p:txBody>
          <a:bodyPr/>
          <a:lstStyle>
            <a:lvl1pPr>
              <a:defRPr/>
            </a:lvl1pPr>
          </a:lstStyle>
          <a:p>
            <a:pPr lvl="0"/>
            <a:fld id="{C39DF967-CC59-4E77-B0E3-0040A1DC59BB}" type="datetime1">
              <a:rPr lang="en-GB"/>
              <a:pPr lvl="0"/>
              <a:t>16/09/2025</a:t>
            </a:fld>
            <a:endParaRPr lang="en-GB"/>
          </a:p>
        </p:txBody>
      </p:sp>
      <p:sp>
        <p:nvSpPr>
          <p:cNvPr id="8" name="Footer Placeholder 7"/>
          <p:cNvSpPr txBox="1">
            <a:spLocks noGrp="1"/>
          </p:cNvSpPr>
          <p:nvPr>
            <p:ph type="ftr" sz="quarter" idx="9"/>
          </p:nvPr>
        </p:nvSpPr>
        <p:spPr/>
        <p:txBody>
          <a:bodyPr/>
          <a:lstStyle>
            <a:lvl1pPr>
              <a:defRPr/>
            </a:lvl1pPr>
          </a:lstStyle>
          <a:p>
            <a:pPr lvl="0"/>
            <a:endParaRPr lang="en-GB"/>
          </a:p>
        </p:txBody>
      </p:sp>
      <p:sp>
        <p:nvSpPr>
          <p:cNvPr id="9" name="Slide Number Placeholder 8"/>
          <p:cNvSpPr txBox="1">
            <a:spLocks noGrp="1"/>
          </p:cNvSpPr>
          <p:nvPr>
            <p:ph type="sldNum" sz="quarter" idx="8"/>
          </p:nvPr>
        </p:nvSpPr>
        <p:spPr/>
        <p:txBody>
          <a:bodyPr/>
          <a:lstStyle>
            <a:lvl1pPr>
              <a:defRPr/>
            </a:lvl1pPr>
          </a:lstStyle>
          <a:p>
            <a:pPr lvl="0"/>
            <a:fld id="{3B967736-E972-47A8-BCD2-334CCCF61BC5}" type="slidenum">
              <a:t>‹#›</a:t>
            </a:fld>
            <a:endParaRPr lang="en-GB"/>
          </a:p>
        </p:txBody>
      </p:sp>
    </p:spTree>
    <p:extLst>
      <p:ext uri="{BB962C8B-B14F-4D97-AF65-F5344CB8AC3E}">
        <p14:creationId xmlns:p14="http://schemas.microsoft.com/office/powerpoint/2010/main" val="6554991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endParaRPr lang="en-GB"/>
          </a:p>
        </p:txBody>
      </p:sp>
      <p:sp>
        <p:nvSpPr>
          <p:cNvPr id="3" name="Date Placeholder 2"/>
          <p:cNvSpPr txBox="1">
            <a:spLocks noGrp="1"/>
          </p:cNvSpPr>
          <p:nvPr>
            <p:ph type="dt" sz="half" idx="7"/>
          </p:nvPr>
        </p:nvSpPr>
        <p:spPr/>
        <p:txBody>
          <a:bodyPr/>
          <a:lstStyle>
            <a:lvl1pPr>
              <a:defRPr/>
            </a:lvl1pPr>
          </a:lstStyle>
          <a:p>
            <a:pPr lvl="0"/>
            <a:fld id="{4C2FA0D1-D070-4244-884A-BC7587DA71A5}" type="datetime1">
              <a:rPr lang="en-GB"/>
              <a:pPr lvl="0"/>
              <a:t>16/09/2025</a:t>
            </a:fld>
            <a:endParaRPr lang="en-GB"/>
          </a:p>
        </p:txBody>
      </p:sp>
      <p:sp>
        <p:nvSpPr>
          <p:cNvPr id="4" name="Footer Placeholder 3"/>
          <p:cNvSpPr txBox="1">
            <a:spLocks noGrp="1"/>
          </p:cNvSpPr>
          <p:nvPr>
            <p:ph type="ftr" sz="quarter" idx="9"/>
          </p:nvPr>
        </p:nvSpPr>
        <p:spPr/>
        <p:txBody>
          <a:bodyPr/>
          <a:lstStyle>
            <a:lvl1pPr>
              <a:defRPr/>
            </a:lvl1pPr>
          </a:lstStyle>
          <a:p>
            <a:pPr lvl="0"/>
            <a:endParaRPr lang="en-GB"/>
          </a:p>
        </p:txBody>
      </p:sp>
      <p:sp>
        <p:nvSpPr>
          <p:cNvPr id="5" name="Slide Number Placeholder 4"/>
          <p:cNvSpPr txBox="1">
            <a:spLocks noGrp="1"/>
          </p:cNvSpPr>
          <p:nvPr>
            <p:ph type="sldNum" sz="quarter" idx="8"/>
          </p:nvPr>
        </p:nvSpPr>
        <p:spPr/>
        <p:txBody>
          <a:bodyPr/>
          <a:lstStyle>
            <a:lvl1pPr>
              <a:defRPr/>
            </a:lvl1pPr>
          </a:lstStyle>
          <a:p>
            <a:pPr lvl="0"/>
            <a:fld id="{B45E43D1-06BA-4FBD-8582-41B654C6B7E0}" type="slidenum">
              <a:t>‹#›</a:t>
            </a:fld>
            <a:endParaRPr lang="en-GB"/>
          </a:p>
        </p:txBody>
      </p:sp>
    </p:spTree>
    <p:extLst>
      <p:ext uri="{BB962C8B-B14F-4D97-AF65-F5344CB8AC3E}">
        <p14:creationId xmlns:p14="http://schemas.microsoft.com/office/powerpoint/2010/main" val="170827082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txBox="1">
            <a:spLocks noGrp="1"/>
          </p:cNvSpPr>
          <p:nvPr>
            <p:ph type="dt" sz="half" idx="7"/>
          </p:nvPr>
        </p:nvSpPr>
        <p:spPr/>
        <p:txBody>
          <a:bodyPr/>
          <a:lstStyle>
            <a:lvl1pPr>
              <a:defRPr/>
            </a:lvl1pPr>
          </a:lstStyle>
          <a:p>
            <a:pPr lvl="0"/>
            <a:fld id="{48A4FB83-6D44-4E5F-A86D-CC1A7B85B179}" type="datetime1">
              <a:rPr lang="en-GB"/>
              <a:pPr lvl="0"/>
              <a:t>16/09/2025</a:t>
            </a:fld>
            <a:endParaRPr lang="en-GB"/>
          </a:p>
        </p:txBody>
      </p:sp>
      <p:sp>
        <p:nvSpPr>
          <p:cNvPr id="3" name="Footer Placeholder 2"/>
          <p:cNvSpPr txBox="1">
            <a:spLocks noGrp="1"/>
          </p:cNvSpPr>
          <p:nvPr>
            <p:ph type="ftr" sz="quarter" idx="9"/>
          </p:nvPr>
        </p:nvSpPr>
        <p:spPr/>
        <p:txBody>
          <a:bodyPr/>
          <a:lstStyle>
            <a:lvl1pPr>
              <a:defRPr/>
            </a:lvl1pPr>
          </a:lstStyle>
          <a:p>
            <a:pPr lvl="0"/>
            <a:endParaRPr lang="en-GB"/>
          </a:p>
        </p:txBody>
      </p:sp>
      <p:sp>
        <p:nvSpPr>
          <p:cNvPr id="4" name="Slide Number Placeholder 3"/>
          <p:cNvSpPr txBox="1">
            <a:spLocks noGrp="1"/>
          </p:cNvSpPr>
          <p:nvPr>
            <p:ph type="sldNum" sz="quarter" idx="8"/>
          </p:nvPr>
        </p:nvSpPr>
        <p:spPr/>
        <p:txBody>
          <a:bodyPr/>
          <a:lstStyle>
            <a:lvl1pPr>
              <a:defRPr/>
            </a:lvl1pPr>
          </a:lstStyle>
          <a:p>
            <a:pPr lvl="0"/>
            <a:fld id="{22F80B4B-853E-47B6-B2E9-0781EDAD12D8}" type="slidenum">
              <a:t>‹#›</a:t>
            </a:fld>
            <a:endParaRPr lang="en-GB"/>
          </a:p>
        </p:txBody>
      </p:sp>
    </p:spTree>
    <p:extLst>
      <p:ext uri="{BB962C8B-B14F-4D97-AF65-F5344CB8AC3E}">
        <p14:creationId xmlns:p14="http://schemas.microsoft.com/office/powerpoint/2010/main" val="4093278006"/>
      </p:ext>
    </p:extLst>
  </p:cSld>
  <p:clrMapOvr>
    <a:masterClrMapping/>
  </p:clrMapOvr>
  <p:hf sldNum="0"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609601" y="273048"/>
            <a:ext cx="4011081" cy="1162046"/>
          </a:xfrm>
        </p:spPr>
        <p:txBody>
          <a:bodyPr anchor="b" anchorCtr="0"/>
          <a:lstStyle>
            <a:lvl1pPr algn="l">
              <a:defRPr sz="2000" b="1"/>
            </a:lvl1pPr>
          </a:lstStyle>
          <a:p>
            <a:pPr lvl="0"/>
            <a:r>
              <a:rPr lang="en-US"/>
              <a:t>Click to edit Master title style</a:t>
            </a:r>
            <a:endParaRPr lang="en-GB"/>
          </a:p>
        </p:txBody>
      </p:sp>
      <p:sp>
        <p:nvSpPr>
          <p:cNvPr id="3" name="Content Placeholder 2"/>
          <p:cNvSpPr txBox="1">
            <a:spLocks noGrp="1"/>
          </p:cNvSpPr>
          <p:nvPr>
            <p:ph idx="1"/>
          </p:nvPr>
        </p:nvSpPr>
        <p:spPr>
          <a:xfrm>
            <a:off x="4766730" y="273048"/>
            <a:ext cx="6815669" cy="5853110"/>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txBox="1">
            <a:spLocks noGrp="1"/>
          </p:cNvSpPr>
          <p:nvPr>
            <p:ph type="body" idx="2"/>
          </p:nvPr>
        </p:nvSpPr>
        <p:spPr>
          <a:xfrm>
            <a:off x="609601" y="1435095"/>
            <a:ext cx="4011081" cy="4691064"/>
          </a:xfrm>
        </p:spPr>
        <p:txBody>
          <a:bodyPr/>
          <a:lstStyle>
            <a:lvl1pPr marL="0" indent="0">
              <a:spcBef>
                <a:spcPts val="300"/>
              </a:spcBef>
              <a:buNone/>
              <a:defRPr sz="1400"/>
            </a:lvl1pPr>
          </a:lstStyle>
          <a:p>
            <a:pPr lvl="0"/>
            <a:r>
              <a:rPr lang="en-US"/>
              <a:t>Click to edit Master text styles</a:t>
            </a:r>
          </a:p>
        </p:txBody>
      </p:sp>
      <p:sp>
        <p:nvSpPr>
          <p:cNvPr id="5" name="Date Placeholder 4"/>
          <p:cNvSpPr txBox="1">
            <a:spLocks noGrp="1"/>
          </p:cNvSpPr>
          <p:nvPr>
            <p:ph type="dt" sz="half" idx="7"/>
          </p:nvPr>
        </p:nvSpPr>
        <p:spPr/>
        <p:txBody>
          <a:bodyPr/>
          <a:lstStyle>
            <a:lvl1pPr>
              <a:defRPr/>
            </a:lvl1pPr>
          </a:lstStyle>
          <a:p>
            <a:pPr lvl="0"/>
            <a:fld id="{6DB53BF5-C6F7-4CEC-8055-4D188E298DAB}" type="datetime1">
              <a:rPr lang="en-GB"/>
              <a:pPr lvl="0"/>
              <a:t>16/09/2025</a:t>
            </a:fld>
            <a:endParaRPr lang="en-GB"/>
          </a:p>
        </p:txBody>
      </p:sp>
      <p:sp>
        <p:nvSpPr>
          <p:cNvPr id="6" name="Footer Placeholder 5"/>
          <p:cNvSpPr txBox="1">
            <a:spLocks noGrp="1"/>
          </p:cNvSpPr>
          <p:nvPr>
            <p:ph type="ftr" sz="quarter" idx="9"/>
          </p:nvPr>
        </p:nvSpPr>
        <p:spPr/>
        <p:txBody>
          <a:bodyPr/>
          <a:lstStyle>
            <a:lvl1pPr>
              <a:defRPr/>
            </a:lvl1pPr>
          </a:lstStyle>
          <a:p>
            <a:pPr lvl="0"/>
            <a:endParaRPr lang="en-GB"/>
          </a:p>
        </p:txBody>
      </p:sp>
      <p:sp>
        <p:nvSpPr>
          <p:cNvPr id="7" name="Slide Number Placeholder 6"/>
          <p:cNvSpPr txBox="1">
            <a:spLocks noGrp="1"/>
          </p:cNvSpPr>
          <p:nvPr>
            <p:ph type="sldNum" sz="quarter" idx="8"/>
          </p:nvPr>
        </p:nvSpPr>
        <p:spPr/>
        <p:txBody>
          <a:bodyPr/>
          <a:lstStyle>
            <a:lvl1pPr>
              <a:defRPr/>
            </a:lvl1pPr>
          </a:lstStyle>
          <a:p>
            <a:pPr lvl="0"/>
            <a:fld id="{6D0D5D6B-87FC-41A6-8D9D-7973FFC0E424}" type="slidenum">
              <a:t>‹#›</a:t>
            </a:fld>
            <a:endParaRPr lang="en-GB"/>
          </a:p>
        </p:txBody>
      </p:sp>
    </p:spTree>
    <p:extLst>
      <p:ext uri="{BB962C8B-B14F-4D97-AF65-F5344CB8AC3E}">
        <p14:creationId xmlns:p14="http://schemas.microsoft.com/office/powerpoint/2010/main" val="26262792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4F4C6B02-7DC9-4FC5-AA9C-69F976190F98}" type="datetimeFigureOut">
              <a:rPr lang="en-GB" smtClean="0"/>
              <a:t>16/09/2025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ABB0027-6CD3-406C-92FE-44DC04B8FC50}" type="slidenum">
              <a:rPr lang="en-GB" smtClean="0"/>
              <a:t>‹#›</a:t>
            </a:fld>
            <a:endParaRPr lang="en-GB"/>
          </a:p>
        </p:txBody>
      </p:sp>
    </p:spTree>
    <p:extLst>
      <p:ext uri="{BB962C8B-B14F-4D97-AF65-F5344CB8AC3E}">
        <p14:creationId xmlns:p14="http://schemas.microsoft.com/office/powerpoint/2010/main" val="389893340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2389717" y="4800601"/>
            <a:ext cx="7315200" cy="566735"/>
          </a:xfrm>
        </p:spPr>
        <p:txBody>
          <a:bodyPr anchor="b" anchorCtr="0"/>
          <a:lstStyle>
            <a:lvl1pPr algn="l">
              <a:defRPr sz="2000" b="1"/>
            </a:lvl1pPr>
          </a:lstStyle>
          <a:p>
            <a:pPr lvl="0"/>
            <a:r>
              <a:rPr lang="en-US"/>
              <a:t>Click to edit Master title style</a:t>
            </a:r>
            <a:endParaRPr lang="en-GB"/>
          </a:p>
        </p:txBody>
      </p:sp>
      <p:sp>
        <p:nvSpPr>
          <p:cNvPr id="3" name="Picture Placeholder 2"/>
          <p:cNvSpPr txBox="1">
            <a:spLocks noGrp="1"/>
          </p:cNvSpPr>
          <p:nvPr>
            <p:ph type="pic" idx="1"/>
          </p:nvPr>
        </p:nvSpPr>
        <p:spPr>
          <a:xfrm>
            <a:off x="2389717" y="612776"/>
            <a:ext cx="7315200" cy="4114800"/>
          </a:xfrm>
        </p:spPr>
        <p:txBody>
          <a:bodyPr/>
          <a:lstStyle>
            <a:lvl1pPr marL="0" indent="0">
              <a:buNone/>
              <a:defRPr lang="en-GB"/>
            </a:lvl1pPr>
          </a:lstStyle>
          <a:p>
            <a:pPr lvl="0"/>
            <a:endParaRPr lang="en-GB"/>
          </a:p>
        </p:txBody>
      </p:sp>
      <p:sp>
        <p:nvSpPr>
          <p:cNvPr id="4" name="Text Placeholder 3"/>
          <p:cNvSpPr txBox="1">
            <a:spLocks noGrp="1"/>
          </p:cNvSpPr>
          <p:nvPr>
            <p:ph type="body" idx="2"/>
          </p:nvPr>
        </p:nvSpPr>
        <p:spPr>
          <a:xfrm>
            <a:off x="2389717" y="5367335"/>
            <a:ext cx="7315200" cy="804864"/>
          </a:xfrm>
        </p:spPr>
        <p:txBody>
          <a:bodyPr/>
          <a:lstStyle>
            <a:lvl1pPr marL="0" indent="0">
              <a:spcBef>
                <a:spcPts val="300"/>
              </a:spcBef>
              <a:buNone/>
              <a:defRPr sz="1400"/>
            </a:lvl1pPr>
          </a:lstStyle>
          <a:p>
            <a:pPr lvl="0"/>
            <a:r>
              <a:rPr lang="en-US"/>
              <a:t>Click to edit Master text styles</a:t>
            </a:r>
          </a:p>
        </p:txBody>
      </p:sp>
      <p:sp>
        <p:nvSpPr>
          <p:cNvPr id="5" name="Date Placeholder 4"/>
          <p:cNvSpPr txBox="1">
            <a:spLocks noGrp="1"/>
          </p:cNvSpPr>
          <p:nvPr>
            <p:ph type="dt" sz="half" idx="7"/>
          </p:nvPr>
        </p:nvSpPr>
        <p:spPr/>
        <p:txBody>
          <a:bodyPr/>
          <a:lstStyle>
            <a:lvl1pPr>
              <a:defRPr/>
            </a:lvl1pPr>
          </a:lstStyle>
          <a:p>
            <a:pPr lvl="0"/>
            <a:fld id="{C7397075-E935-417E-88CC-8A3521CB76DD}" type="datetime1">
              <a:rPr lang="en-GB"/>
              <a:pPr lvl="0"/>
              <a:t>16/09/2025</a:t>
            </a:fld>
            <a:endParaRPr lang="en-GB"/>
          </a:p>
        </p:txBody>
      </p:sp>
      <p:sp>
        <p:nvSpPr>
          <p:cNvPr id="6" name="Footer Placeholder 5"/>
          <p:cNvSpPr txBox="1">
            <a:spLocks noGrp="1"/>
          </p:cNvSpPr>
          <p:nvPr>
            <p:ph type="ftr" sz="quarter" idx="9"/>
          </p:nvPr>
        </p:nvSpPr>
        <p:spPr/>
        <p:txBody>
          <a:bodyPr/>
          <a:lstStyle>
            <a:lvl1pPr>
              <a:defRPr/>
            </a:lvl1pPr>
          </a:lstStyle>
          <a:p>
            <a:pPr lvl="0"/>
            <a:endParaRPr lang="en-GB"/>
          </a:p>
        </p:txBody>
      </p:sp>
      <p:sp>
        <p:nvSpPr>
          <p:cNvPr id="7" name="Slide Number Placeholder 6"/>
          <p:cNvSpPr txBox="1">
            <a:spLocks noGrp="1"/>
          </p:cNvSpPr>
          <p:nvPr>
            <p:ph type="sldNum" sz="quarter" idx="8"/>
          </p:nvPr>
        </p:nvSpPr>
        <p:spPr/>
        <p:txBody>
          <a:bodyPr/>
          <a:lstStyle>
            <a:lvl1pPr>
              <a:defRPr/>
            </a:lvl1pPr>
          </a:lstStyle>
          <a:p>
            <a:pPr lvl="0"/>
            <a:fld id="{E5863CA6-BB0D-4525-8036-FF3B3301BECB}" type="slidenum">
              <a:t>‹#›</a:t>
            </a:fld>
            <a:endParaRPr lang="en-GB"/>
          </a:p>
        </p:txBody>
      </p:sp>
    </p:spTree>
    <p:extLst>
      <p:ext uri="{BB962C8B-B14F-4D97-AF65-F5344CB8AC3E}">
        <p14:creationId xmlns:p14="http://schemas.microsoft.com/office/powerpoint/2010/main" val="140022789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endParaRPr lang="en-GB"/>
          </a:p>
        </p:txBody>
      </p:sp>
      <p:sp>
        <p:nvSpPr>
          <p:cNvPr id="3" name="Vertical Text Placeholder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txBox="1">
            <a:spLocks noGrp="1"/>
          </p:cNvSpPr>
          <p:nvPr>
            <p:ph type="dt" sz="half" idx="7"/>
          </p:nvPr>
        </p:nvSpPr>
        <p:spPr/>
        <p:txBody>
          <a:bodyPr/>
          <a:lstStyle>
            <a:lvl1pPr>
              <a:defRPr/>
            </a:lvl1pPr>
          </a:lstStyle>
          <a:p>
            <a:pPr lvl="0"/>
            <a:fld id="{11B5F22C-3D12-494B-A96D-E401471D02E9}" type="datetime1">
              <a:rPr lang="en-GB"/>
              <a:pPr lvl="0"/>
              <a:t>16/09/2025</a:t>
            </a:fld>
            <a:endParaRPr lang="en-GB"/>
          </a:p>
        </p:txBody>
      </p:sp>
      <p:sp>
        <p:nvSpPr>
          <p:cNvPr id="5" name="Footer Placeholder 4"/>
          <p:cNvSpPr txBox="1">
            <a:spLocks noGrp="1"/>
          </p:cNvSpPr>
          <p:nvPr>
            <p:ph type="ftr" sz="quarter" idx="9"/>
          </p:nvPr>
        </p:nvSpPr>
        <p:spPr/>
        <p:txBody>
          <a:bodyPr/>
          <a:lstStyle>
            <a:lvl1pPr>
              <a:defRPr/>
            </a:lvl1pPr>
          </a:lstStyle>
          <a:p>
            <a:pPr lvl="0"/>
            <a:endParaRPr lang="en-GB"/>
          </a:p>
        </p:txBody>
      </p:sp>
      <p:sp>
        <p:nvSpPr>
          <p:cNvPr id="6" name="Slide Number Placeholder 5"/>
          <p:cNvSpPr txBox="1">
            <a:spLocks noGrp="1"/>
          </p:cNvSpPr>
          <p:nvPr>
            <p:ph type="sldNum" sz="quarter" idx="8"/>
          </p:nvPr>
        </p:nvSpPr>
        <p:spPr/>
        <p:txBody>
          <a:bodyPr/>
          <a:lstStyle>
            <a:lvl1pPr>
              <a:defRPr/>
            </a:lvl1pPr>
          </a:lstStyle>
          <a:p>
            <a:pPr lvl="0"/>
            <a:fld id="{F02743CE-A377-423E-B558-5AE434FA1D4D}" type="slidenum">
              <a:t>‹#›</a:t>
            </a:fld>
            <a:endParaRPr lang="en-GB"/>
          </a:p>
        </p:txBody>
      </p:sp>
    </p:spTree>
    <p:extLst>
      <p:ext uri="{BB962C8B-B14F-4D97-AF65-F5344CB8AC3E}">
        <p14:creationId xmlns:p14="http://schemas.microsoft.com/office/powerpoint/2010/main" val="54550326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txBox="1">
            <a:spLocks noGrp="1"/>
          </p:cNvSpPr>
          <p:nvPr>
            <p:ph type="title" orient="vert"/>
          </p:nvPr>
        </p:nvSpPr>
        <p:spPr>
          <a:xfrm>
            <a:off x="8839200" y="274641"/>
            <a:ext cx="2743200" cy="5851529"/>
          </a:xfrm>
        </p:spPr>
        <p:txBody>
          <a:bodyPr vert="eaVert"/>
          <a:lstStyle>
            <a:lvl1pPr>
              <a:defRPr/>
            </a:lvl1pPr>
          </a:lstStyle>
          <a:p>
            <a:pPr lvl="0"/>
            <a:r>
              <a:rPr lang="en-US"/>
              <a:t>Click to edit Master title style</a:t>
            </a:r>
            <a:endParaRPr lang="en-GB"/>
          </a:p>
        </p:txBody>
      </p:sp>
      <p:sp>
        <p:nvSpPr>
          <p:cNvPr id="3" name="Vertical Text Placeholder 2"/>
          <p:cNvSpPr txBox="1">
            <a:spLocks noGrp="1"/>
          </p:cNvSpPr>
          <p:nvPr>
            <p:ph type="body" orient="vert" idx="1"/>
          </p:nvPr>
        </p:nvSpPr>
        <p:spPr>
          <a:xfrm>
            <a:off x="609600" y="274641"/>
            <a:ext cx="8026395" cy="5851529"/>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txBox="1">
            <a:spLocks noGrp="1"/>
          </p:cNvSpPr>
          <p:nvPr>
            <p:ph type="dt" sz="half" idx="7"/>
          </p:nvPr>
        </p:nvSpPr>
        <p:spPr/>
        <p:txBody>
          <a:bodyPr/>
          <a:lstStyle>
            <a:lvl1pPr>
              <a:defRPr/>
            </a:lvl1pPr>
          </a:lstStyle>
          <a:p>
            <a:pPr lvl="0"/>
            <a:fld id="{9015801D-7748-4480-AFDD-93CDE7EC3DD7}" type="datetime1">
              <a:rPr lang="en-GB"/>
              <a:pPr lvl="0"/>
              <a:t>16/09/2025</a:t>
            </a:fld>
            <a:endParaRPr lang="en-GB"/>
          </a:p>
        </p:txBody>
      </p:sp>
      <p:sp>
        <p:nvSpPr>
          <p:cNvPr id="5" name="Footer Placeholder 4"/>
          <p:cNvSpPr txBox="1">
            <a:spLocks noGrp="1"/>
          </p:cNvSpPr>
          <p:nvPr>
            <p:ph type="ftr" sz="quarter" idx="9"/>
          </p:nvPr>
        </p:nvSpPr>
        <p:spPr/>
        <p:txBody>
          <a:bodyPr/>
          <a:lstStyle>
            <a:lvl1pPr>
              <a:defRPr/>
            </a:lvl1pPr>
          </a:lstStyle>
          <a:p>
            <a:pPr lvl="0"/>
            <a:endParaRPr lang="en-GB"/>
          </a:p>
        </p:txBody>
      </p:sp>
      <p:sp>
        <p:nvSpPr>
          <p:cNvPr id="6" name="Slide Number Placeholder 5"/>
          <p:cNvSpPr txBox="1">
            <a:spLocks noGrp="1"/>
          </p:cNvSpPr>
          <p:nvPr>
            <p:ph type="sldNum" sz="quarter" idx="8"/>
          </p:nvPr>
        </p:nvSpPr>
        <p:spPr/>
        <p:txBody>
          <a:bodyPr/>
          <a:lstStyle>
            <a:lvl1pPr>
              <a:defRPr/>
            </a:lvl1pPr>
          </a:lstStyle>
          <a:p>
            <a:pPr lvl="0"/>
            <a:fld id="{6B8C676D-68B1-4788-8AA2-B0D57E61B217}" type="slidenum">
              <a:t>‹#›</a:t>
            </a:fld>
            <a:endParaRPr lang="en-GB"/>
          </a:p>
        </p:txBody>
      </p:sp>
    </p:spTree>
    <p:extLst>
      <p:ext uri="{BB962C8B-B14F-4D97-AF65-F5344CB8AC3E}">
        <p14:creationId xmlns:p14="http://schemas.microsoft.com/office/powerpoint/2010/main" val="36529835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F4C6B02-7DC9-4FC5-AA9C-69F976190F98}" type="datetimeFigureOut">
              <a:rPr lang="en-GB" smtClean="0"/>
              <a:t>16/09/2025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ABB0027-6CD3-406C-92FE-44DC04B8FC50}" type="slidenum">
              <a:rPr lang="en-GB" smtClean="0"/>
              <a:t>‹#›</a:t>
            </a:fld>
            <a:endParaRPr lang="en-GB"/>
          </a:p>
        </p:txBody>
      </p:sp>
    </p:spTree>
    <p:extLst>
      <p:ext uri="{BB962C8B-B14F-4D97-AF65-F5344CB8AC3E}">
        <p14:creationId xmlns:p14="http://schemas.microsoft.com/office/powerpoint/2010/main" val="2059675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4F4C6B02-7DC9-4FC5-AA9C-69F976190F98}" type="datetimeFigureOut">
              <a:rPr lang="en-GB" smtClean="0"/>
              <a:t>16/09/2025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ABB0027-6CD3-406C-92FE-44DC04B8FC50}" type="slidenum">
              <a:rPr lang="en-GB" smtClean="0"/>
              <a:t>‹#›</a:t>
            </a:fld>
            <a:endParaRPr lang="en-GB"/>
          </a:p>
        </p:txBody>
      </p:sp>
    </p:spTree>
    <p:extLst>
      <p:ext uri="{BB962C8B-B14F-4D97-AF65-F5344CB8AC3E}">
        <p14:creationId xmlns:p14="http://schemas.microsoft.com/office/powerpoint/2010/main" val="36536504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4F4C6B02-7DC9-4FC5-AA9C-69F976190F98}" type="datetimeFigureOut">
              <a:rPr lang="en-GB" smtClean="0"/>
              <a:t>16/09/2025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BABB0027-6CD3-406C-92FE-44DC04B8FC50}" type="slidenum">
              <a:rPr lang="en-GB" smtClean="0"/>
              <a:t>‹#›</a:t>
            </a:fld>
            <a:endParaRPr lang="en-GB"/>
          </a:p>
        </p:txBody>
      </p:sp>
    </p:spTree>
    <p:extLst>
      <p:ext uri="{BB962C8B-B14F-4D97-AF65-F5344CB8AC3E}">
        <p14:creationId xmlns:p14="http://schemas.microsoft.com/office/powerpoint/2010/main" val="27658907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4F4C6B02-7DC9-4FC5-AA9C-69F976190F98}" type="datetimeFigureOut">
              <a:rPr lang="en-GB" smtClean="0"/>
              <a:t>16/09/2025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BABB0027-6CD3-406C-92FE-44DC04B8FC50}" type="slidenum">
              <a:rPr lang="en-GB" smtClean="0"/>
              <a:t>‹#›</a:t>
            </a:fld>
            <a:endParaRPr lang="en-GB"/>
          </a:p>
        </p:txBody>
      </p:sp>
    </p:spTree>
    <p:extLst>
      <p:ext uri="{BB962C8B-B14F-4D97-AF65-F5344CB8AC3E}">
        <p14:creationId xmlns:p14="http://schemas.microsoft.com/office/powerpoint/2010/main" val="20614492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F4C6B02-7DC9-4FC5-AA9C-69F976190F98}" type="datetimeFigureOut">
              <a:rPr lang="en-GB" smtClean="0"/>
              <a:t>16/09/2025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BABB0027-6CD3-406C-92FE-44DC04B8FC50}" type="slidenum">
              <a:rPr lang="en-GB" smtClean="0"/>
              <a:t>‹#›</a:t>
            </a:fld>
            <a:endParaRPr lang="en-GB"/>
          </a:p>
        </p:txBody>
      </p:sp>
    </p:spTree>
    <p:extLst>
      <p:ext uri="{BB962C8B-B14F-4D97-AF65-F5344CB8AC3E}">
        <p14:creationId xmlns:p14="http://schemas.microsoft.com/office/powerpoint/2010/main" val="1804961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F4C6B02-7DC9-4FC5-AA9C-69F976190F98}" type="datetimeFigureOut">
              <a:rPr lang="en-GB" smtClean="0"/>
              <a:t>16/09/2025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ABB0027-6CD3-406C-92FE-44DC04B8FC50}" type="slidenum">
              <a:rPr lang="en-GB" smtClean="0"/>
              <a:t>‹#›</a:t>
            </a:fld>
            <a:endParaRPr lang="en-GB"/>
          </a:p>
        </p:txBody>
      </p:sp>
    </p:spTree>
    <p:extLst>
      <p:ext uri="{BB962C8B-B14F-4D97-AF65-F5344CB8AC3E}">
        <p14:creationId xmlns:p14="http://schemas.microsoft.com/office/powerpoint/2010/main" val="23370015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F4C6B02-7DC9-4FC5-AA9C-69F976190F98}" type="datetimeFigureOut">
              <a:rPr lang="en-GB" smtClean="0"/>
              <a:t>16/09/2025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ABB0027-6CD3-406C-92FE-44DC04B8FC50}" type="slidenum">
              <a:rPr lang="en-GB" smtClean="0"/>
              <a:t>‹#›</a:t>
            </a:fld>
            <a:endParaRPr lang="en-GB"/>
          </a:p>
        </p:txBody>
      </p:sp>
    </p:spTree>
    <p:extLst>
      <p:ext uri="{BB962C8B-B14F-4D97-AF65-F5344CB8AC3E}">
        <p14:creationId xmlns:p14="http://schemas.microsoft.com/office/powerpoint/2010/main" val="7078351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4C6B02-7DC9-4FC5-AA9C-69F976190F98}" type="datetimeFigureOut">
              <a:rPr lang="en-GB" smtClean="0"/>
              <a:t>16/09/2025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BB0027-6CD3-406C-92FE-44DC04B8FC50}" type="slidenum">
              <a:rPr lang="en-GB" smtClean="0"/>
              <a:t>‹#›</a:t>
            </a:fld>
            <a:endParaRPr lang="en-GB"/>
          </a:p>
        </p:txBody>
      </p:sp>
    </p:spTree>
    <p:extLst>
      <p:ext uri="{BB962C8B-B14F-4D97-AF65-F5344CB8AC3E}">
        <p14:creationId xmlns:p14="http://schemas.microsoft.com/office/powerpoint/2010/main" val="18679158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Placeholder 1"/>
          <p:cNvSpPr txBox="1">
            <a:spLocks noGrp="1"/>
          </p:cNvSpPr>
          <p:nvPr>
            <p:ph type="title"/>
          </p:nvPr>
        </p:nvSpPr>
        <p:spPr>
          <a:xfrm>
            <a:off x="609600" y="274640"/>
            <a:ext cx="10972800" cy="1143000"/>
          </a:xfrm>
          <a:prstGeom prst="rect">
            <a:avLst/>
          </a:prstGeom>
          <a:noFill/>
          <a:ln>
            <a:noFill/>
          </a:ln>
        </p:spPr>
        <p:txBody>
          <a:bodyPr vert="horz" wrap="square" lIns="91440" tIns="45720" rIns="91440" bIns="45720" anchor="ctr" anchorCtr="1" compatLnSpc="1">
            <a:noAutofit/>
          </a:bodyPr>
          <a:lstStyle/>
          <a:p>
            <a:pPr lvl="0"/>
            <a:r>
              <a:rPr lang="en-US"/>
              <a:t>Click to edit Master title style</a:t>
            </a:r>
            <a:endParaRPr lang="en-GB"/>
          </a:p>
        </p:txBody>
      </p:sp>
      <p:sp>
        <p:nvSpPr>
          <p:cNvPr id="3" name="Text Placeholder 2"/>
          <p:cNvSpPr txBox="1">
            <a:spLocks noGrp="1"/>
          </p:cNvSpPr>
          <p:nvPr>
            <p:ph type="body" idx="1"/>
          </p:nvPr>
        </p:nvSpPr>
        <p:spPr>
          <a:xfrm>
            <a:off x="609600" y="1600201"/>
            <a:ext cx="10972800" cy="4525959"/>
          </a:xfrm>
          <a:prstGeom prst="rect">
            <a:avLst/>
          </a:prstGeom>
          <a:noFill/>
          <a:ln>
            <a:noFill/>
          </a:ln>
        </p:spPr>
        <p:txBody>
          <a:bodyPr vert="horz" wrap="square" lIns="91440" tIns="45720" rIns="91440" bIns="45720" anchor="t" anchorCtr="0" compatLnSpc="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txBox="1">
            <a:spLocks noGrp="1"/>
          </p:cNvSpPr>
          <p:nvPr>
            <p:ph type="dt" sz="half" idx="2"/>
          </p:nvPr>
        </p:nvSpPr>
        <p:spPr>
          <a:xfrm>
            <a:off x="609600" y="6356352"/>
            <a:ext cx="2844795" cy="365129"/>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100000"/>
              </a:lnSpc>
              <a:spcBef>
                <a:spcPts val="0"/>
              </a:spcBef>
              <a:spcAft>
                <a:spcPts val="0"/>
              </a:spcAft>
              <a:buNone/>
              <a:tabLst/>
              <a:defRPr lang="en-GB" sz="1200" b="0" i="0" u="none" strike="noStrike" kern="1200" cap="none" spc="0" baseline="0">
                <a:solidFill>
                  <a:srgbClr val="898989"/>
                </a:solidFill>
                <a:uFillTx/>
                <a:latin typeface="Calibri"/>
              </a:defRPr>
            </a:lvl1pPr>
          </a:lstStyle>
          <a:p>
            <a:pPr lvl="0"/>
            <a:fld id="{A3845C75-ED1D-4089-AC6B-2B02042135C6}" type="datetime1">
              <a:rPr lang="en-GB"/>
              <a:pPr lvl="0"/>
              <a:t>16/09/2025</a:t>
            </a:fld>
            <a:endParaRPr lang="en-GB"/>
          </a:p>
        </p:txBody>
      </p:sp>
      <p:sp>
        <p:nvSpPr>
          <p:cNvPr id="5" name="Footer Placeholder 4"/>
          <p:cNvSpPr txBox="1">
            <a:spLocks noGrp="1"/>
          </p:cNvSpPr>
          <p:nvPr>
            <p:ph type="ftr" sz="quarter" idx="3"/>
          </p:nvPr>
        </p:nvSpPr>
        <p:spPr>
          <a:xfrm>
            <a:off x="4165605" y="6356352"/>
            <a:ext cx="3860804" cy="365129"/>
          </a:xfrm>
          <a:prstGeom prst="rect">
            <a:avLst/>
          </a:prstGeom>
          <a:noFill/>
          <a:ln>
            <a:noFill/>
          </a:ln>
        </p:spPr>
        <p:txBody>
          <a:bodyPr vert="horz" wrap="square" lIns="91440" tIns="45720" rIns="91440" bIns="45720" anchor="ctr" anchorCtr="1" compatLnSpc="1">
            <a:noAutofit/>
          </a:bodyPr>
          <a:lstStyle>
            <a:lvl1pPr marL="0" marR="0" lvl="0" indent="0" algn="ctr" defTabSz="914400" rtl="0" fontAlgn="auto" hangingPunct="1">
              <a:lnSpc>
                <a:spcPct val="100000"/>
              </a:lnSpc>
              <a:spcBef>
                <a:spcPts val="0"/>
              </a:spcBef>
              <a:spcAft>
                <a:spcPts val="0"/>
              </a:spcAft>
              <a:buNone/>
              <a:tabLst/>
              <a:defRPr lang="en-GB" sz="1200" b="0" i="0" u="none" strike="noStrike" kern="1200" cap="none" spc="0" baseline="0">
                <a:solidFill>
                  <a:srgbClr val="898989"/>
                </a:solidFill>
                <a:uFillTx/>
                <a:latin typeface="Calibri"/>
              </a:defRPr>
            </a:lvl1pPr>
          </a:lstStyle>
          <a:p>
            <a:pPr lvl="0"/>
            <a:endParaRPr lang="en-GB"/>
          </a:p>
        </p:txBody>
      </p:sp>
      <p:sp>
        <p:nvSpPr>
          <p:cNvPr id="6" name="Slide Number Placeholder 5"/>
          <p:cNvSpPr txBox="1">
            <a:spLocks noGrp="1"/>
          </p:cNvSpPr>
          <p:nvPr>
            <p:ph type="sldNum" sz="quarter" idx="4"/>
          </p:nvPr>
        </p:nvSpPr>
        <p:spPr>
          <a:xfrm>
            <a:off x="8737604" y="6356352"/>
            <a:ext cx="2844795" cy="365129"/>
          </a:xfrm>
          <a:prstGeom prst="rect">
            <a:avLst/>
          </a:prstGeom>
          <a:noFill/>
          <a:ln>
            <a:noFill/>
          </a:ln>
        </p:spPr>
        <p:txBody>
          <a:bodyPr vert="horz" wrap="square" lIns="91440" tIns="45720" rIns="91440" bIns="45720" anchor="ctr" anchorCtr="0" compatLnSpc="1">
            <a:noAutofit/>
          </a:bodyPr>
          <a:lstStyle>
            <a:lvl1pPr marL="0" marR="0" lvl="0" indent="0" algn="r" defTabSz="914400" rtl="0" fontAlgn="auto" hangingPunct="1">
              <a:lnSpc>
                <a:spcPct val="100000"/>
              </a:lnSpc>
              <a:spcBef>
                <a:spcPts val="0"/>
              </a:spcBef>
              <a:spcAft>
                <a:spcPts val="0"/>
              </a:spcAft>
              <a:buNone/>
              <a:tabLst/>
              <a:defRPr lang="en-GB" sz="1200" b="0" i="0" u="none" strike="noStrike" kern="1200" cap="none" spc="0" baseline="0">
                <a:solidFill>
                  <a:srgbClr val="898989"/>
                </a:solidFill>
                <a:uFillTx/>
                <a:latin typeface="Calibri"/>
              </a:defRPr>
            </a:lvl1pPr>
          </a:lstStyle>
          <a:p>
            <a:pPr lvl="0"/>
            <a:fld id="{EE7D3951-185A-4D90-B5E9-36FF11C40698}" type="slidenum">
              <a:t>‹#›</a:t>
            </a:fld>
            <a:endParaRPr lang="en-GB"/>
          </a:p>
        </p:txBody>
      </p:sp>
    </p:spTree>
    <p:extLst>
      <p:ext uri="{BB962C8B-B14F-4D97-AF65-F5344CB8AC3E}">
        <p14:creationId xmlns:p14="http://schemas.microsoft.com/office/powerpoint/2010/main" val="329955348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0" marR="0" lvl="0" indent="0" algn="ctr" defTabSz="914400" rtl="0" fontAlgn="auto" hangingPunct="1">
        <a:lnSpc>
          <a:spcPct val="100000"/>
        </a:lnSpc>
        <a:spcBef>
          <a:spcPts val="0"/>
        </a:spcBef>
        <a:spcAft>
          <a:spcPts val="0"/>
        </a:spcAft>
        <a:buNone/>
        <a:tabLst/>
        <a:defRPr lang="en-US" sz="4400" b="0" i="0" u="none" strike="noStrike" kern="1200" cap="none" spc="0" baseline="0">
          <a:solidFill>
            <a:srgbClr val="000000"/>
          </a:solidFill>
          <a:uFillTx/>
          <a:latin typeface="Calibri"/>
        </a:defRPr>
      </a:lvl1pPr>
    </p:titleStyle>
    <p:bodyStyle>
      <a:lvl1pPr marL="342900" marR="0" lvl="0" indent="-342900" algn="l" defTabSz="914400" rtl="0" fontAlgn="auto" hangingPunct="1">
        <a:lnSpc>
          <a:spcPct val="100000"/>
        </a:lnSpc>
        <a:spcBef>
          <a:spcPts val="800"/>
        </a:spcBef>
        <a:spcAft>
          <a:spcPts val="0"/>
        </a:spcAft>
        <a:buSzPct val="100000"/>
        <a:buFont typeface="Arial" pitchFamily="34"/>
        <a:buChar char="•"/>
        <a:tabLst/>
        <a:defRPr lang="en-US" sz="3200" b="0" i="0" u="none" strike="noStrike" kern="1200" cap="none" spc="0" baseline="0">
          <a:solidFill>
            <a:srgbClr val="000000"/>
          </a:solidFill>
          <a:uFillTx/>
          <a:latin typeface="Calibri"/>
        </a:defRPr>
      </a:lvl1pPr>
      <a:lvl2pPr marL="742950" marR="0" lvl="1" indent="-285750" algn="l" defTabSz="914400" rtl="0" fontAlgn="auto" hangingPunct="1">
        <a:lnSpc>
          <a:spcPct val="100000"/>
        </a:lnSpc>
        <a:spcBef>
          <a:spcPts val="700"/>
        </a:spcBef>
        <a:spcAft>
          <a:spcPts val="0"/>
        </a:spcAft>
        <a:buSzPct val="100000"/>
        <a:buFont typeface="Arial" pitchFamily="34"/>
        <a:buChar char="–"/>
        <a:tabLst/>
        <a:defRPr lang="en-US" sz="2800" b="0" i="0" u="none" strike="noStrike" kern="1200" cap="none" spc="0" baseline="0">
          <a:solidFill>
            <a:srgbClr val="000000"/>
          </a:solidFill>
          <a:uFillTx/>
          <a:latin typeface="Calibri"/>
        </a:defRPr>
      </a:lvl2pPr>
      <a:lvl3pPr marL="1143000" marR="0" lvl="2" indent="-228600" algn="l" defTabSz="914400" rtl="0" fontAlgn="auto" hangingPunct="1">
        <a:lnSpc>
          <a:spcPct val="100000"/>
        </a:lnSpc>
        <a:spcBef>
          <a:spcPts val="6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3pPr>
      <a:lvl4pPr marL="1600200" marR="0" lvl="3" indent="-228600" algn="l" defTabSz="914400" rtl="0" fontAlgn="auto" hangingPunct="1">
        <a:lnSpc>
          <a:spcPct val="10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4pPr>
      <a:lvl5pPr marL="2057400" marR="0" lvl="4" indent="-228600" algn="l" defTabSz="914400" rtl="0" fontAlgn="auto" hangingPunct="1">
        <a:lnSpc>
          <a:spcPct val="10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png"/><Relationship Id="rId1" Type="http://schemas.openxmlformats.org/officeDocument/2006/relationships/slideLayout" Target="../slideLayouts/slideLayout6.xml"/><Relationship Id="rId5" Type="http://schemas.openxmlformats.org/officeDocument/2006/relationships/image" Target="../media/image13.png"/><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1" descr="Related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7989" y="1460939"/>
            <a:ext cx="9648707" cy="2673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p:nvSpPr>
        <p:spPr>
          <a:xfrm>
            <a:off x="2604548" y="3881736"/>
            <a:ext cx="7115602" cy="1754326"/>
          </a:xfrm>
          <a:prstGeom prst="rect">
            <a:avLst/>
          </a:prstGeom>
          <a:noFill/>
        </p:spPr>
        <p:txBody>
          <a:bodyPr wrap="none" lIns="91440" tIns="45720" rIns="91440" bIns="45720">
            <a:spAutoFit/>
          </a:bodyPr>
          <a:lstStyle/>
          <a:p>
            <a:pPr algn="ctr"/>
            <a:r>
              <a:rPr lang="en-US" sz="54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Year 3B</a:t>
            </a:r>
          </a:p>
          <a:p>
            <a:pPr algn="ctr"/>
            <a:r>
              <a:rPr lang="en-US" sz="5400" b="1" dirty="0" err="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Mr</a:t>
            </a:r>
            <a:r>
              <a:rPr lang="en-US" sz="54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 Wignall and </a:t>
            </a:r>
            <a:r>
              <a:rPr lang="en-US" sz="5400" b="1" dirty="0" err="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Mrs</a:t>
            </a:r>
            <a:r>
              <a:rPr lang="en-US" sz="54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 Beg</a:t>
            </a:r>
            <a:endParaRPr lang="en-US" sz="54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spTree>
    <p:extLst>
      <p:ext uri="{BB962C8B-B14F-4D97-AF65-F5344CB8AC3E}">
        <p14:creationId xmlns:p14="http://schemas.microsoft.com/office/powerpoint/2010/main" val="4136822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288749" y="566241"/>
            <a:ext cx="3362267" cy="923330"/>
          </a:xfrm>
          <a:prstGeom prst="rect">
            <a:avLst/>
          </a:prstGeom>
          <a:noFill/>
        </p:spPr>
        <p:txBody>
          <a:bodyPr wrap="none" lIns="91440" tIns="45720" rIns="91440" bIns="45720">
            <a:spAutoFit/>
          </a:bodyPr>
          <a:lstStyle/>
          <a:p>
            <a:pPr algn="ctr"/>
            <a:r>
              <a:rPr lang="en-US" sz="54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Homework</a:t>
            </a:r>
            <a:endParaRPr lang="en-US" sz="54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pic>
        <p:nvPicPr>
          <p:cNvPr id="4" name="Picture 1" descr="Related imag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559629" y="5875283"/>
            <a:ext cx="2327572" cy="6449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862100" y="1645722"/>
            <a:ext cx="10215563" cy="4552015"/>
          </a:xfrm>
          <a:prstGeom prst="rect">
            <a:avLst/>
          </a:prstGeom>
        </p:spPr>
        <p:txBody>
          <a:bodyPr wrap="square">
            <a:spAutoFit/>
          </a:bodyPr>
          <a:lstStyle/>
          <a:p>
            <a:pPr>
              <a:lnSpc>
                <a:spcPct val="115000"/>
              </a:lnSpc>
              <a:spcAft>
                <a:spcPts val="0"/>
              </a:spcAft>
            </a:pPr>
            <a:r>
              <a:rPr lang="en-GB" sz="2800" dirty="0">
                <a:latin typeface="Comic Sans MS" panose="030F0702030302020204" pitchFamily="66" charset="0"/>
                <a:ea typeface="Calibri" panose="020F0502020204030204" pitchFamily="34" charset="0"/>
                <a:cs typeface="Times New Roman" panose="02020603050405020304" pitchFamily="18" charset="0"/>
              </a:rPr>
              <a:t>Every Friday homework will be given out and expected to be returned by the following Wednesday at the latest.</a:t>
            </a:r>
          </a:p>
          <a:p>
            <a:pPr>
              <a:lnSpc>
                <a:spcPct val="115000"/>
              </a:lnSpc>
              <a:spcAft>
                <a:spcPts val="0"/>
              </a:spcAft>
            </a:pPr>
            <a:r>
              <a:rPr lang="en-GB" sz="2800" dirty="0">
                <a:latin typeface="Comic Sans MS" panose="030F0702030302020204" pitchFamily="66" charset="0"/>
                <a:ea typeface="Calibri" panose="020F0502020204030204" pitchFamily="34" charset="0"/>
                <a:cs typeface="Times New Roman" panose="02020603050405020304" pitchFamily="18" charset="0"/>
              </a:rPr>
              <a:t> </a:t>
            </a:r>
          </a:p>
          <a:p>
            <a:pPr>
              <a:lnSpc>
                <a:spcPct val="115000"/>
              </a:lnSpc>
              <a:spcAft>
                <a:spcPts val="0"/>
              </a:spcAft>
            </a:pPr>
            <a:r>
              <a:rPr lang="en-GB" sz="2800" dirty="0">
                <a:latin typeface="Comic Sans MS" panose="030F0702030302020204" pitchFamily="66" charset="0"/>
                <a:ea typeface="Calibri" panose="020F0502020204030204" pitchFamily="34" charset="0"/>
                <a:cs typeface="Times New Roman" panose="02020603050405020304" pitchFamily="18" charset="0"/>
              </a:rPr>
              <a:t>The homework set will usually be based on the work covered by your child in the week, so it will be not be something new for your child. </a:t>
            </a:r>
          </a:p>
          <a:p>
            <a:pPr>
              <a:lnSpc>
                <a:spcPct val="115000"/>
              </a:lnSpc>
              <a:spcAft>
                <a:spcPts val="0"/>
              </a:spcAft>
            </a:pPr>
            <a:r>
              <a:rPr lang="en-GB" sz="2800" dirty="0">
                <a:latin typeface="Comic Sans MS" panose="030F0702030302020204" pitchFamily="66" charset="0"/>
                <a:ea typeface="Calibri" panose="020F0502020204030204" pitchFamily="34" charset="0"/>
                <a:cs typeface="Times New Roman" panose="02020603050405020304" pitchFamily="18" charset="0"/>
              </a:rPr>
              <a:t> </a:t>
            </a:r>
          </a:p>
          <a:p>
            <a:pPr>
              <a:lnSpc>
                <a:spcPct val="115000"/>
              </a:lnSpc>
              <a:spcAft>
                <a:spcPts val="0"/>
              </a:spcAft>
            </a:pPr>
            <a:r>
              <a:rPr lang="en-GB" sz="2800" dirty="0">
                <a:latin typeface="Comic Sans MS" panose="030F0702030302020204" pitchFamily="66" charset="0"/>
                <a:ea typeface="Calibri" panose="020F0502020204030204" pitchFamily="34" charset="0"/>
                <a:cs typeface="Times New Roman" panose="02020603050405020304" pitchFamily="18" charset="0"/>
              </a:rPr>
              <a:t>We will be available at break times to help explain again if there are any misunderstandings.</a:t>
            </a:r>
            <a:endParaRPr lang="en-GB" sz="2800" dirty="0">
              <a:effectLst/>
              <a:latin typeface="Comic Sans MS" panose="030F0702030302020204" pitchFamily="66"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267422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014642" y="332659"/>
            <a:ext cx="3751344" cy="923333"/>
          </a:xfrm>
          <a:prstGeom prst="rect">
            <a:avLst/>
          </a:prstGeom>
          <a:noFill/>
          <a:ln cap="flat">
            <a:noFill/>
            <a:prstDash val="solid"/>
          </a:ln>
        </p:spPr>
        <p:txBody>
          <a:bodyPr vert="horz" wrap="none" lIns="91440" tIns="45720" rIns="91440" bIns="45720" anchor="t" anchorCtr="1" compatLnSpc="1">
            <a:spAutoFit/>
          </a:bodyPr>
          <a:lstStyle/>
          <a:p>
            <a:pPr algn="ctr">
              <a:defRPr sz="1800" b="0" i="0" u="none" strike="noStrike" kern="0" cap="none" spc="0" baseline="0">
                <a:solidFill>
                  <a:srgbClr val="000000"/>
                </a:solidFill>
                <a:uFillTx/>
              </a:defRPr>
            </a:pPr>
            <a:r>
              <a:rPr lang="en-US" sz="5400" b="1">
                <a:solidFill>
                  <a:srgbClr val="000000"/>
                </a:solidFill>
                <a:effectLst>
                  <a:outerShdw>
                    <a:srgbClr val="000000"/>
                  </a:outerShdw>
                </a:effectLst>
                <a:latin typeface="Calibri"/>
              </a:rPr>
              <a:t>Handwriting</a:t>
            </a:r>
          </a:p>
        </p:txBody>
      </p:sp>
      <p:pic>
        <p:nvPicPr>
          <p:cNvPr id="3" name="Picture 2"/>
          <p:cNvPicPr>
            <a:picLocks noChangeAspect="1"/>
          </p:cNvPicPr>
          <p:nvPr/>
        </p:nvPicPr>
        <p:blipFill>
          <a:blip r:embed="rId2"/>
          <a:srcRect/>
          <a:stretch>
            <a:fillRect/>
          </a:stretch>
        </p:blipFill>
        <p:spPr>
          <a:xfrm>
            <a:off x="1703516" y="1226777"/>
            <a:ext cx="8784979" cy="5448370"/>
          </a:xfrm>
          <a:prstGeom prst="rect">
            <a:avLst/>
          </a:prstGeom>
          <a:noFill/>
          <a:ln cap="flat">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022297" y="566241"/>
            <a:ext cx="7895175" cy="923330"/>
          </a:xfrm>
          <a:prstGeom prst="rect">
            <a:avLst/>
          </a:prstGeom>
          <a:noFill/>
        </p:spPr>
        <p:txBody>
          <a:bodyPr wrap="none" lIns="91440" tIns="45720" rIns="91440" bIns="45720">
            <a:spAutoFit/>
          </a:bodyPr>
          <a:lstStyle/>
          <a:p>
            <a:pPr algn="ctr"/>
            <a:r>
              <a:rPr lang="en-US" sz="54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P.E. Kit &amp; After School Club</a:t>
            </a:r>
            <a:endParaRPr lang="en-US" sz="54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pic>
        <p:nvPicPr>
          <p:cNvPr id="4" name="Picture 1" descr="Related imag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559629" y="5875283"/>
            <a:ext cx="2327572" cy="6449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790665" y="1489571"/>
            <a:ext cx="10358437" cy="5013745"/>
          </a:xfrm>
          <a:prstGeom prst="rect">
            <a:avLst/>
          </a:prstGeom>
        </p:spPr>
        <p:txBody>
          <a:bodyPr wrap="square">
            <a:spAutoFit/>
          </a:bodyPr>
          <a:lstStyle/>
          <a:p>
            <a:pPr>
              <a:lnSpc>
                <a:spcPct val="115000"/>
              </a:lnSpc>
              <a:spcAft>
                <a:spcPts val="0"/>
              </a:spcAft>
            </a:pPr>
            <a:r>
              <a:rPr lang="en-GB" sz="2800" dirty="0">
                <a:latin typeface="Comic Sans MS" panose="030F0702030302020204" pitchFamily="66" charset="0"/>
                <a:ea typeface="Calibri" panose="020F0502020204030204" pitchFamily="34" charset="0"/>
                <a:cs typeface="Arial" panose="020B0604020202020204" pitchFamily="34" charset="0"/>
              </a:rPr>
              <a:t>In Year 3 during the Autumn Term they will have PE on a Thursday PM. A full P.E. uniform is a requirement in order to participate. It consists of their house t-shirt, black shorts and black pumps. Year 3 will also be swimming this year.</a:t>
            </a:r>
            <a:endParaRPr lang="en-GB" sz="2800" dirty="0">
              <a:latin typeface="Comic Sans MS" panose="030F0702030302020204" pitchFamily="66" charset="0"/>
              <a:ea typeface="Calibri" panose="020F0502020204030204" pitchFamily="34" charset="0"/>
              <a:cs typeface="Times New Roman" panose="02020603050405020304" pitchFamily="18" charset="0"/>
            </a:endParaRPr>
          </a:p>
          <a:p>
            <a:pPr>
              <a:lnSpc>
                <a:spcPct val="115000"/>
              </a:lnSpc>
              <a:spcAft>
                <a:spcPts val="0"/>
              </a:spcAft>
            </a:pPr>
            <a:r>
              <a:rPr lang="en-GB" sz="2800" dirty="0">
                <a:latin typeface="Comic Sans MS" panose="030F0702030302020204" pitchFamily="66" charset="0"/>
                <a:ea typeface="Times New Roman" panose="02020603050405020304" pitchFamily="18" charset="0"/>
                <a:cs typeface="Arial" panose="020B0604020202020204" pitchFamily="34" charset="0"/>
              </a:rPr>
              <a:t> </a:t>
            </a:r>
            <a:endParaRPr lang="en-GB" sz="2800" dirty="0">
              <a:latin typeface="Comic Sans MS" panose="030F0702030302020204" pitchFamily="66" charset="0"/>
              <a:ea typeface="Calibri" panose="020F0502020204030204" pitchFamily="34" charset="0"/>
              <a:cs typeface="Times New Roman" panose="02020603050405020304" pitchFamily="18" charset="0"/>
            </a:endParaRPr>
          </a:p>
          <a:p>
            <a:pPr>
              <a:lnSpc>
                <a:spcPct val="115000"/>
              </a:lnSpc>
              <a:spcAft>
                <a:spcPts val="0"/>
              </a:spcAft>
            </a:pPr>
            <a:r>
              <a:rPr lang="en-GB" sz="2800" dirty="0">
                <a:latin typeface="Comic Sans MS" panose="030F0702030302020204" pitchFamily="66" charset="0"/>
                <a:ea typeface="Times New Roman" panose="02020603050405020304" pitchFamily="18" charset="0"/>
                <a:cs typeface="Arial" panose="020B0604020202020204" pitchFamily="34" charset="0"/>
              </a:rPr>
              <a:t>If your child belongs to an after school sports club an additional sportswear needs to be brought to school on that day.  This prevents the P.E. kit being left at home as the P.E. kit can then remain in school for the duration of the school term.</a:t>
            </a:r>
            <a:endParaRPr lang="en-GB" sz="2800" dirty="0">
              <a:effectLst/>
              <a:latin typeface="Comic Sans MS" panose="030F0702030302020204" pitchFamily="66"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635695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72762" y="345424"/>
            <a:ext cx="6833923" cy="923333"/>
          </a:xfrm>
          <a:prstGeom prst="rect">
            <a:avLst/>
          </a:prstGeom>
          <a:noFill/>
          <a:ln cap="flat">
            <a:noFill/>
            <a:prstDash val="solid"/>
          </a:ln>
        </p:spPr>
        <p:txBody>
          <a:bodyPr vert="horz" wrap="none" lIns="91440" tIns="45720" rIns="91440" bIns="45720" anchor="t" anchorCtr="1" compatLnSpc="1">
            <a:spAutoFit/>
          </a:bodyPr>
          <a:lstStyle/>
          <a:p>
            <a:pPr algn="ctr">
              <a:defRPr sz="1800" b="0" i="0" u="none" strike="noStrike" kern="0" cap="none" spc="0" baseline="0">
                <a:solidFill>
                  <a:srgbClr val="000000"/>
                </a:solidFill>
                <a:uFillTx/>
              </a:defRPr>
            </a:pPr>
            <a:r>
              <a:rPr lang="en-US" sz="5400" b="1" kern="0">
                <a:solidFill>
                  <a:srgbClr val="000000"/>
                </a:solidFill>
                <a:effectLst>
                  <a:outerShdw>
                    <a:srgbClr val="000000"/>
                  </a:outerShdw>
                </a:effectLst>
                <a:latin typeface="Calibri"/>
              </a:rPr>
              <a:t>Rewards and Sanctions</a:t>
            </a:r>
            <a:endParaRPr lang="en-US" sz="5400" b="1">
              <a:solidFill>
                <a:srgbClr val="000000"/>
              </a:solidFill>
              <a:effectLst>
                <a:outerShdw>
                  <a:srgbClr val="000000"/>
                </a:outerShdw>
              </a:effectLst>
              <a:latin typeface="Calibri"/>
            </a:endParaRPr>
          </a:p>
        </p:txBody>
      </p:sp>
      <p:pic>
        <p:nvPicPr>
          <p:cNvPr id="3" name="Picture 3"/>
          <p:cNvPicPr>
            <a:picLocks noChangeAspect="1"/>
          </p:cNvPicPr>
          <p:nvPr/>
        </p:nvPicPr>
        <p:blipFill>
          <a:blip r:embed="rId2"/>
          <a:stretch>
            <a:fillRect/>
          </a:stretch>
        </p:blipFill>
        <p:spPr>
          <a:xfrm>
            <a:off x="3903085" y="1226019"/>
            <a:ext cx="3841604" cy="1227911"/>
          </a:xfrm>
          <a:prstGeom prst="rect">
            <a:avLst/>
          </a:prstGeom>
          <a:noFill/>
          <a:ln cap="flat">
            <a:noFill/>
          </a:ln>
        </p:spPr>
      </p:pic>
      <p:pic>
        <p:nvPicPr>
          <p:cNvPr id="4" name="Picture 7"/>
          <p:cNvPicPr>
            <a:picLocks noChangeAspect="1"/>
          </p:cNvPicPr>
          <p:nvPr/>
        </p:nvPicPr>
        <p:blipFill>
          <a:blip r:embed="rId3"/>
          <a:stretch>
            <a:fillRect/>
          </a:stretch>
        </p:blipFill>
        <p:spPr>
          <a:xfrm>
            <a:off x="2144859" y="2496660"/>
            <a:ext cx="1390646" cy="3286125"/>
          </a:xfrm>
          <a:prstGeom prst="rect">
            <a:avLst/>
          </a:prstGeom>
          <a:noFill/>
          <a:ln cap="flat">
            <a:noFill/>
          </a:ln>
        </p:spPr>
      </p:pic>
      <p:pic>
        <p:nvPicPr>
          <p:cNvPr id="5" name="Picture 8"/>
          <p:cNvPicPr>
            <a:picLocks noChangeAspect="1"/>
          </p:cNvPicPr>
          <p:nvPr/>
        </p:nvPicPr>
        <p:blipFill>
          <a:blip r:embed="rId4"/>
          <a:stretch>
            <a:fillRect/>
          </a:stretch>
        </p:blipFill>
        <p:spPr>
          <a:xfrm>
            <a:off x="4242612" y="3334515"/>
            <a:ext cx="3853729" cy="2727920"/>
          </a:xfrm>
          <a:prstGeom prst="rect">
            <a:avLst/>
          </a:prstGeom>
          <a:noFill/>
          <a:ln cap="flat">
            <a:noFill/>
          </a:ln>
        </p:spPr>
      </p:pic>
      <p:sp>
        <p:nvSpPr>
          <p:cNvPr id="6" name="TextBox 10"/>
          <p:cNvSpPr txBox="1"/>
          <p:nvPr/>
        </p:nvSpPr>
        <p:spPr>
          <a:xfrm>
            <a:off x="4458437" y="2686004"/>
            <a:ext cx="3422068" cy="769440"/>
          </a:xfrm>
          <a:prstGeom prst="rect">
            <a:avLst/>
          </a:prstGeom>
          <a:noFill/>
          <a:ln cap="flat">
            <a:noFill/>
          </a:ln>
        </p:spPr>
        <p:txBody>
          <a:bodyPr vert="horz" wrap="square" lIns="91440" tIns="45720" rIns="91440" bIns="45720" anchor="t" anchorCtr="0" compatLnSpc="1">
            <a:spAutoFit/>
          </a:bodyPr>
          <a:lstStyle/>
          <a:p>
            <a:pPr>
              <a:defRPr sz="1800" b="0" i="0" u="none" strike="noStrike" kern="0" cap="none" spc="0" baseline="0">
                <a:solidFill>
                  <a:srgbClr val="000000"/>
                </a:solidFill>
                <a:uFillTx/>
              </a:defRPr>
            </a:pPr>
            <a:r>
              <a:rPr lang="en-GB" sz="4400">
                <a:solidFill>
                  <a:srgbClr val="000000"/>
                </a:solidFill>
                <a:latin typeface="Calibri"/>
              </a:rPr>
              <a:t>Team Points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866597" y="175624"/>
            <a:ext cx="6206571" cy="923330"/>
          </a:xfrm>
          <a:prstGeom prst="rect">
            <a:avLst/>
          </a:prstGeom>
          <a:noFill/>
        </p:spPr>
        <p:txBody>
          <a:bodyPr wrap="none" lIns="91440" tIns="45720" rIns="91440" bIns="45720">
            <a:spAutoFit/>
          </a:bodyPr>
          <a:lstStyle/>
          <a:p>
            <a:pPr algn="ctr"/>
            <a:r>
              <a:rPr lang="en-US" sz="54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Rewards &amp; Sanctions</a:t>
            </a:r>
            <a:endParaRPr lang="en-US" sz="54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pic>
        <p:nvPicPr>
          <p:cNvPr id="4" name="Picture 1" descr="Related imag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559629" y="5875283"/>
            <a:ext cx="2327572" cy="6449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826382" y="1131448"/>
            <a:ext cx="10287000" cy="6749540"/>
          </a:xfrm>
          <a:prstGeom prst="rect">
            <a:avLst/>
          </a:prstGeom>
        </p:spPr>
        <p:txBody>
          <a:bodyPr wrap="square">
            <a:spAutoFit/>
          </a:bodyPr>
          <a:lstStyle/>
          <a:p>
            <a:pPr>
              <a:lnSpc>
                <a:spcPct val="115000"/>
              </a:lnSpc>
              <a:spcAft>
                <a:spcPts val="0"/>
              </a:spcAft>
            </a:pPr>
            <a:r>
              <a:rPr lang="en-GB" sz="2800" dirty="0">
                <a:latin typeface="Comic Sans MS" panose="030F0702030302020204" pitchFamily="66" charset="0"/>
                <a:ea typeface="Calibri" panose="020F0502020204030204" pitchFamily="34" charset="0"/>
                <a:cs typeface="Times New Roman" panose="02020603050405020304" pitchFamily="18" charset="0"/>
              </a:rPr>
              <a:t>Class dojo points are given out for wonderful work, great manners and good behaviour. </a:t>
            </a:r>
          </a:p>
          <a:p>
            <a:pPr>
              <a:lnSpc>
                <a:spcPct val="115000"/>
              </a:lnSpc>
              <a:spcAft>
                <a:spcPts val="0"/>
              </a:spcAft>
            </a:pPr>
            <a:r>
              <a:rPr lang="en-GB" sz="2800" dirty="0">
                <a:latin typeface="Comic Sans MS" panose="030F0702030302020204" pitchFamily="66" charset="0"/>
                <a:ea typeface="Calibri" panose="020F0502020204030204" pitchFamily="34" charset="0"/>
                <a:cs typeface="Times New Roman" panose="02020603050405020304" pitchFamily="18" charset="0"/>
              </a:rPr>
              <a:t> </a:t>
            </a:r>
          </a:p>
          <a:p>
            <a:pPr>
              <a:spcAft>
                <a:spcPts val="0"/>
              </a:spcAft>
            </a:pPr>
            <a:r>
              <a:rPr lang="en-GB" sz="2800" dirty="0">
                <a:latin typeface="Comic Sans MS" panose="030F0702030302020204" pitchFamily="66" charset="0"/>
              </a:rPr>
              <a:t>All classes use the traffic light system for behaviour. This resets at lunchtime and at the start of every day. </a:t>
            </a:r>
          </a:p>
          <a:p>
            <a:pPr>
              <a:spcAft>
                <a:spcPts val="0"/>
              </a:spcAft>
            </a:pPr>
            <a:endParaRPr lang="en-GB" sz="2800" dirty="0">
              <a:latin typeface="Comic Sans MS" panose="030F0702030302020204" pitchFamily="66" charset="0"/>
            </a:endParaRPr>
          </a:p>
          <a:p>
            <a:pPr>
              <a:spcAft>
                <a:spcPts val="0"/>
              </a:spcAft>
            </a:pPr>
            <a:r>
              <a:rPr lang="en-GB" sz="2800" dirty="0">
                <a:latin typeface="Comic Sans MS" panose="030F0702030302020204" pitchFamily="66" charset="0"/>
              </a:rPr>
              <a:t>Detentions are infrequent and usually issued only in serious situations.</a:t>
            </a:r>
          </a:p>
          <a:p>
            <a:pPr>
              <a:spcAft>
                <a:spcPts val="0"/>
              </a:spcAft>
            </a:pPr>
            <a:endParaRPr lang="en-GB" sz="2800" dirty="0">
              <a:latin typeface="Comic Sans MS" panose="030F0702030302020204" pitchFamily="66" charset="0"/>
            </a:endParaRPr>
          </a:p>
          <a:p>
            <a:pPr>
              <a:spcAft>
                <a:spcPts val="0"/>
              </a:spcAft>
            </a:pPr>
            <a:r>
              <a:rPr lang="en-GB" sz="2800" dirty="0">
                <a:latin typeface="Comic Sans MS" panose="030F0702030302020204" pitchFamily="66" charset="0"/>
              </a:rPr>
              <a:t>If something is bothering your child at school, please encourage them to speak to a trusted adult.</a:t>
            </a:r>
          </a:p>
          <a:p>
            <a:pPr>
              <a:spcAft>
                <a:spcPts val="0"/>
              </a:spcAft>
            </a:pPr>
            <a:endParaRPr lang="en-GB" sz="2800" dirty="0">
              <a:latin typeface="Comic Sans MS" panose="030F0702030302020204" pitchFamily="66" charset="0"/>
            </a:endParaRPr>
          </a:p>
          <a:p>
            <a:pPr>
              <a:spcAft>
                <a:spcPts val="0"/>
              </a:spcAft>
            </a:pPr>
            <a:endParaRPr lang="en-GB" sz="2800" dirty="0">
              <a:latin typeface="Comic Sans MS" panose="030F0702030302020204" pitchFamily="66" charset="0"/>
            </a:endParaRPr>
          </a:p>
          <a:p>
            <a:pPr>
              <a:spcAft>
                <a:spcPts val="0"/>
              </a:spcAft>
            </a:pPr>
            <a:endParaRPr lang="en-GB" sz="2800" dirty="0">
              <a:latin typeface="Comic Sans MS" panose="030F0702030302020204" pitchFamily="66" charset="0"/>
            </a:endParaRPr>
          </a:p>
          <a:p>
            <a:pPr>
              <a:spcAft>
                <a:spcPts val="0"/>
              </a:spcAft>
            </a:pPr>
            <a:endParaRPr lang="en-GB" sz="2800" dirty="0">
              <a:latin typeface="Comic Sans MS" panose="030F0702030302020204" pitchFamily="66" charset="0"/>
            </a:endParaRPr>
          </a:p>
        </p:txBody>
      </p:sp>
    </p:spTree>
    <p:extLst>
      <p:ext uri="{BB962C8B-B14F-4D97-AF65-F5344CB8AC3E}">
        <p14:creationId xmlns:p14="http://schemas.microsoft.com/office/powerpoint/2010/main" val="34203462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2"/>
          <a:stretch>
            <a:fillRect/>
          </a:stretch>
        </p:blipFill>
        <p:spPr>
          <a:xfrm>
            <a:off x="3468650" y="3574013"/>
            <a:ext cx="2946179" cy="2946179"/>
          </a:xfrm>
          <a:prstGeom prst="rect">
            <a:avLst/>
          </a:prstGeom>
        </p:spPr>
      </p:pic>
      <p:sp>
        <p:nvSpPr>
          <p:cNvPr id="3" name="Rectangle 2"/>
          <p:cNvSpPr/>
          <p:nvPr/>
        </p:nvSpPr>
        <p:spPr>
          <a:xfrm>
            <a:off x="3229106" y="566241"/>
            <a:ext cx="5481565" cy="923330"/>
          </a:xfrm>
          <a:prstGeom prst="rect">
            <a:avLst/>
          </a:prstGeom>
          <a:noFill/>
        </p:spPr>
        <p:txBody>
          <a:bodyPr wrap="none" lIns="91440" tIns="45720" rIns="91440" bIns="45720">
            <a:spAutoFit/>
          </a:bodyPr>
          <a:lstStyle/>
          <a:p>
            <a:pPr algn="ctr"/>
            <a:r>
              <a:rPr lang="en-US" sz="54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Inside a Lunch Box</a:t>
            </a:r>
            <a:endParaRPr lang="en-US" sz="54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pic>
        <p:nvPicPr>
          <p:cNvPr id="4" name="Picture 1" descr="Related imag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559629" y="5875283"/>
            <a:ext cx="2327572" cy="6449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826383" y="1763113"/>
            <a:ext cx="10287000" cy="2074414"/>
          </a:xfrm>
          <a:prstGeom prst="rect">
            <a:avLst/>
          </a:prstGeom>
        </p:spPr>
        <p:txBody>
          <a:bodyPr wrap="square">
            <a:spAutoFit/>
          </a:bodyPr>
          <a:lstStyle/>
          <a:p>
            <a:pPr>
              <a:lnSpc>
                <a:spcPct val="115000"/>
              </a:lnSpc>
              <a:spcAft>
                <a:spcPts val="0"/>
              </a:spcAft>
            </a:pPr>
            <a:r>
              <a:rPr lang="en-GB" sz="2800" dirty="0">
                <a:effectLst/>
                <a:latin typeface="Comic Sans MS" panose="030F0702030302020204" pitchFamily="66" charset="0"/>
              </a:rPr>
              <a:t>If you are sending in a packed lunch for your child, can you please consider healthy options. (</a:t>
            </a:r>
            <a:r>
              <a:rPr lang="en-GB" sz="2800" dirty="0" err="1">
                <a:effectLst/>
                <a:latin typeface="Comic Sans MS" panose="030F0702030302020204" pitchFamily="66" charset="0"/>
              </a:rPr>
              <a:t>eg</a:t>
            </a:r>
            <a:r>
              <a:rPr lang="en-GB" sz="2800" dirty="0">
                <a:effectLst/>
                <a:latin typeface="Comic Sans MS" panose="030F0702030302020204" pitchFamily="66" charset="0"/>
              </a:rPr>
              <a:t>: sandwich, piece of fruit, vegetables, yoghurt, </a:t>
            </a:r>
            <a:r>
              <a:rPr lang="en-GB" sz="2800" dirty="0">
                <a:latin typeface="Comic Sans MS" panose="030F0702030302020204" pitchFamily="66" charset="0"/>
              </a:rPr>
              <a:t>healthy snacks and a </a:t>
            </a:r>
            <a:r>
              <a:rPr lang="en-GB" sz="2800" dirty="0">
                <a:effectLst/>
                <a:latin typeface="Comic Sans MS" panose="030F0702030302020204" pitchFamily="66" charset="0"/>
              </a:rPr>
              <a:t>low sugar drink). NO fizzy drinks are allowed.</a:t>
            </a:r>
          </a:p>
        </p:txBody>
      </p:sp>
      <p:pic>
        <p:nvPicPr>
          <p:cNvPr id="10" name="Picture 9"/>
          <p:cNvPicPr>
            <a:picLocks noChangeAspect="1"/>
          </p:cNvPicPr>
          <p:nvPr/>
        </p:nvPicPr>
        <p:blipFill>
          <a:blip r:embed="rId4"/>
          <a:stretch>
            <a:fillRect/>
          </a:stretch>
        </p:blipFill>
        <p:spPr>
          <a:xfrm>
            <a:off x="734718" y="4111069"/>
            <a:ext cx="2777203" cy="2264145"/>
          </a:xfrm>
          <a:prstGeom prst="rect">
            <a:avLst/>
          </a:prstGeom>
        </p:spPr>
      </p:pic>
      <p:pic>
        <p:nvPicPr>
          <p:cNvPr id="11" name="Picture 10"/>
          <p:cNvPicPr>
            <a:picLocks noChangeAspect="1"/>
          </p:cNvPicPr>
          <p:nvPr/>
        </p:nvPicPr>
        <p:blipFill>
          <a:blip r:embed="rId5"/>
          <a:stretch>
            <a:fillRect/>
          </a:stretch>
        </p:blipFill>
        <p:spPr>
          <a:xfrm>
            <a:off x="6414829" y="3837527"/>
            <a:ext cx="2857500" cy="2867025"/>
          </a:xfrm>
          <a:prstGeom prst="rect">
            <a:avLst/>
          </a:prstGeom>
        </p:spPr>
      </p:pic>
    </p:spTree>
    <p:extLst>
      <p:ext uri="{BB962C8B-B14F-4D97-AF65-F5344CB8AC3E}">
        <p14:creationId xmlns:p14="http://schemas.microsoft.com/office/powerpoint/2010/main" val="14794285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191C5CF-A3A6-44AC-B6FC-25F53B57D01B}"/>
              </a:ext>
            </a:extLst>
          </p:cNvPr>
          <p:cNvSpPr/>
          <p:nvPr/>
        </p:nvSpPr>
        <p:spPr>
          <a:xfrm>
            <a:off x="4518661" y="566241"/>
            <a:ext cx="2902461" cy="923330"/>
          </a:xfrm>
          <a:prstGeom prst="rect">
            <a:avLst/>
          </a:prstGeom>
          <a:noFill/>
        </p:spPr>
        <p:txBody>
          <a:bodyPr wrap="none" lIns="91440" tIns="45720" rIns="91440" bIns="45720">
            <a:spAutoFit/>
          </a:bodyPr>
          <a:lstStyle/>
          <a:p>
            <a:pPr algn="ctr"/>
            <a:r>
              <a:rPr lang="en-US" sz="54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Birthdays</a:t>
            </a:r>
            <a:endParaRPr lang="en-US" sz="54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sp>
        <p:nvSpPr>
          <p:cNvPr id="3" name="Rectangle 2">
            <a:extLst>
              <a:ext uri="{FF2B5EF4-FFF2-40B4-BE49-F238E27FC236}">
                <a16:creationId xmlns:a16="http://schemas.microsoft.com/office/drawing/2014/main" id="{B1CEE4A3-FB00-4E60-AFEA-F6B4B0036211}"/>
              </a:ext>
            </a:extLst>
          </p:cNvPr>
          <p:cNvSpPr/>
          <p:nvPr/>
        </p:nvSpPr>
        <p:spPr>
          <a:xfrm>
            <a:off x="826383" y="1763113"/>
            <a:ext cx="10287000" cy="2536144"/>
          </a:xfrm>
          <a:prstGeom prst="rect">
            <a:avLst/>
          </a:prstGeom>
        </p:spPr>
        <p:txBody>
          <a:bodyPr wrap="square">
            <a:spAutoFit/>
          </a:bodyPr>
          <a:lstStyle/>
          <a:p>
            <a:pPr>
              <a:lnSpc>
                <a:spcPct val="115000"/>
              </a:lnSpc>
              <a:spcAft>
                <a:spcPts val="0"/>
              </a:spcAft>
            </a:pPr>
            <a:r>
              <a:rPr lang="en-GB" sz="2800" dirty="0">
                <a:effectLst/>
                <a:latin typeface="Comic Sans MS" panose="030F0702030302020204" pitchFamily="66" charset="0"/>
              </a:rPr>
              <a:t>As we are a Healthy School we cannot allow sweets and cakes to be brought into school for your child’s birthday.  This might appear to be unfair or unreasonable but if each child was to do this for their birthdays – that would be 23 times the children will be taking /eating sweets and cakes. </a:t>
            </a:r>
          </a:p>
        </p:txBody>
      </p:sp>
    </p:spTree>
    <p:extLst>
      <p:ext uri="{BB962C8B-B14F-4D97-AF65-F5344CB8AC3E}">
        <p14:creationId xmlns:p14="http://schemas.microsoft.com/office/powerpoint/2010/main" val="41635050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191157" y="566241"/>
            <a:ext cx="7557455" cy="923330"/>
          </a:xfrm>
          <a:prstGeom prst="rect">
            <a:avLst/>
          </a:prstGeom>
          <a:noFill/>
        </p:spPr>
        <p:txBody>
          <a:bodyPr wrap="none" lIns="91440" tIns="45720" rIns="91440" bIns="45720">
            <a:spAutoFit/>
          </a:bodyPr>
          <a:lstStyle/>
          <a:p>
            <a:pPr algn="ctr"/>
            <a:r>
              <a:rPr lang="en-US" sz="54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Attendance &amp; Punctuality</a:t>
            </a:r>
            <a:endParaRPr lang="en-US" sz="54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pic>
        <p:nvPicPr>
          <p:cNvPr id="4" name="Picture 1" descr="Related imag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559629" y="5875283"/>
            <a:ext cx="2327572" cy="6449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1140709" y="1472656"/>
            <a:ext cx="10058400" cy="5047536"/>
          </a:xfrm>
          <a:prstGeom prst="rect">
            <a:avLst/>
          </a:prstGeom>
        </p:spPr>
        <p:txBody>
          <a:bodyPr wrap="square">
            <a:spAutoFit/>
          </a:bodyPr>
          <a:lstStyle/>
          <a:p>
            <a:pPr>
              <a:lnSpc>
                <a:spcPct val="115000"/>
              </a:lnSpc>
              <a:spcAft>
                <a:spcPts val="0"/>
              </a:spcAft>
            </a:pPr>
            <a:r>
              <a:rPr lang="en-GB" sz="2800" dirty="0">
                <a:latin typeface="Comic Sans MS" panose="030F0702030302020204" pitchFamily="66" charset="0"/>
                <a:ea typeface="Calibri" panose="020F0502020204030204" pitchFamily="34" charset="0"/>
                <a:cs typeface="Times New Roman" panose="02020603050405020304" pitchFamily="18" charset="0"/>
              </a:rPr>
              <a:t>Attendance and punctuality is vital to aid your child’s learning at school.</a:t>
            </a:r>
          </a:p>
          <a:p>
            <a:pPr>
              <a:lnSpc>
                <a:spcPct val="115000"/>
              </a:lnSpc>
              <a:spcAft>
                <a:spcPts val="0"/>
              </a:spcAft>
            </a:pPr>
            <a:r>
              <a:rPr lang="en-GB" sz="2800" dirty="0">
                <a:latin typeface="Comic Sans MS" panose="030F0702030302020204" pitchFamily="66" charset="0"/>
                <a:ea typeface="Calibri" panose="020F0502020204030204" pitchFamily="34" charset="0"/>
                <a:cs typeface="Times New Roman" panose="02020603050405020304" pitchFamily="18" charset="0"/>
              </a:rPr>
              <a:t> </a:t>
            </a:r>
          </a:p>
          <a:p>
            <a:pPr>
              <a:lnSpc>
                <a:spcPct val="115000"/>
              </a:lnSpc>
              <a:spcAft>
                <a:spcPts val="0"/>
              </a:spcAft>
            </a:pPr>
            <a:r>
              <a:rPr lang="en-GB" sz="2800" dirty="0">
                <a:latin typeface="Comic Sans MS" panose="030F0702030302020204" pitchFamily="66" charset="0"/>
                <a:ea typeface="Calibri" panose="020F0502020204030204" pitchFamily="34" charset="0"/>
                <a:cs typeface="Times New Roman" panose="02020603050405020304" pitchFamily="18" charset="0"/>
              </a:rPr>
              <a:t>They need to be at school on time at 8:45a.m. </a:t>
            </a:r>
          </a:p>
          <a:p>
            <a:pPr>
              <a:lnSpc>
                <a:spcPct val="115000"/>
              </a:lnSpc>
              <a:spcAft>
                <a:spcPts val="0"/>
              </a:spcAft>
            </a:pPr>
            <a:endParaRPr lang="en-GB" sz="2800" dirty="0">
              <a:latin typeface="Comic Sans MS" panose="030F0702030302020204" pitchFamily="66" charset="0"/>
              <a:ea typeface="Calibri" panose="020F0502020204030204" pitchFamily="34" charset="0"/>
              <a:cs typeface="Times New Roman" panose="02020603050405020304" pitchFamily="18" charset="0"/>
            </a:endParaRPr>
          </a:p>
          <a:p>
            <a:pPr>
              <a:lnSpc>
                <a:spcPct val="115000"/>
              </a:lnSpc>
              <a:spcAft>
                <a:spcPts val="0"/>
              </a:spcAft>
            </a:pPr>
            <a:r>
              <a:rPr lang="en-GB" sz="2800" dirty="0">
                <a:latin typeface="Comic Sans MS" panose="030F0702030302020204" pitchFamily="66" charset="0"/>
                <a:ea typeface="Calibri" panose="020F0502020204030204" pitchFamily="34" charset="0"/>
                <a:cs typeface="Times New Roman" panose="02020603050405020304" pitchFamily="18" charset="0"/>
              </a:rPr>
              <a:t>If they miss days or even a few minutes this has a detrimental effect as they find it difficult to catch up.  </a:t>
            </a:r>
          </a:p>
          <a:p>
            <a:pPr>
              <a:lnSpc>
                <a:spcPct val="115000"/>
              </a:lnSpc>
              <a:spcAft>
                <a:spcPts val="0"/>
              </a:spcAft>
            </a:pPr>
            <a:r>
              <a:rPr lang="en-GB" sz="2800" dirty="0">
                <a:latin typeface="Comic Sans MS" panose="030F0702030302020204" pitchFamily="66" charset="0"/>
                <a:ea typeface="Calibri" panose="020F0502020204030204" pitchFamily="34" charset="0"/>
                <a:cs typeface="Times New Roman" panose="02020603050405020304" pitchFamily="18" charset="0"/>
              </a:rPr>
              <a:t>It also has a negative impact on the other children in the class as it becomes a distraction if your child walks into the class late.</a:t>
            </a:r>
            <a:endParaRPr lang="en-GB" sz="2800" dirty="0">
              <a:effectLst/>
              <a:latin typeface="Comic Sans MS" panose="030F0702030302020204" pitchFamily="66"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50238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7ACFEDF-2EBB-46F3-AA98-80106C9FDF36}"/>
              </a:ext>
            </a:extLst>
          </p:cNvPr>
          <p:cNvPicPr>
            <a:picLocks noChangeAspect="1"/>
          </p:cNvPicPr>
          <p:nvPr/>
        </p:nvPicPr>
        <p:blipFill>
          <a:blip r:embed="rId2"/>
          <a:stretch>
            <a:fillRect/>
          </a:stretch>
        </p:blipFill>
        <p:spPr>
          <a:xfrm>
            <a:off x="2974205" y="370898"/>
            <a:ext cx="5505651" cy="6520418"/>
          </a:xfrm>
          <a:prstGeom prst="rect">
            <a:avLst/>
          </a:prstGeom>
        </p:spPr>
      </p:pic>
    </p:spTree>
    <p:extLst>
      <p:ext uri="{BB962C8B-B14F-4D97-AF65-F5344CB8AC3E}">
        <p14:creationId xmlns:p14="http://schemas.microsoft.com/office/powerpoint/2010/main" val="7149882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6762" y="2751137"/>
            <a:ext cx="10515600" cy="1325563"/>
          </a:xfrm>
        </p:spPr>
        <p:txBody>
          <a:bodyPr/>
          <a:lstStyle/>
          <a:p>
            <a:pPr algn="ctr"/>
            <a:r>
              <a:rPr lang="en-US"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Any Questions ?</a:t>
            </a:r>
            <a:br>
              <a:rPr lang="en-US"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br>
            <a:endParaRPr lang="en-GB" dirty="0"/>
          </a:p>
        </p:txBody>
      </p:sp>
      <p:pic>
        <p:nvPicPr>
          <p:cNvPr id="3" name="Picture 1" descr="Related imag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559629" y="5875283"/>
            <a:ext cx="2327572" cy="6449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273580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601237" y="566241"/>
            <a:ext cx="6737294" cy="923330"/>
          </a:xfrm>
          <a:prstGeom prst="rect">
            <a:avLst/>
          </a:prstGeom>
          <a:noFill/>
        </p:spPr>
        <p:txBody>
          <a:bodyPr wrap="none" lIns="91440" tIns="45720" rIns="91440" bIns="45720">
            <a:spAutoFit/>
          </a:bodyPr>
          <a:lstStyle/>
          <a:p>
            <a:pPr algn="ctr"/>
            <a:r>
              <a:rPr lang="en-US" sz="54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Rules of the Classroom</a:t>
            </a:r>
            <a:endParaRPr lang="en-US" sz="54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pic>
        <p:nvPicPr>
          <p:cNvPr id="4" name="Picture 1" descr="Related imag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559629" y="5875283"/>
            <a:ext cx="2327572" cy="6449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774516" y="1489571"/>
            <a:ext cx="10144125" cy="2677656"/>
          </a:xfrm>
          <a:prstGeom prst="rect">
            <a:avLst/>
          </a:prstGeom>
        </p:spPr>
        <p:txBody>
          <a:bodyPr wrap="square">
            <a:spAutoFit/>
          </a:bodyPr>
          <a:lstStyle/>
          <a:p>
            <a:pPr marL="457200" indent="-457200">
              <a:buFont typeface="Arial" panose="020B0604020202020204" pitchFamily="34" charset="0"/>
              <a:buChar char="•"/>
            </a:pPr>
            <a:r>
              <a:rPr lang="en-GB" sz="2800" dirty="0">
                <a:latin typeface="Comic Sans MS" panose="030F0702030302020204" pitchFamily="66" charset="0"/>
              </a:rPr>
              <a:t>Classroom rules were created together with the children. </a:t>
            </a:r>
          </a:p>
          <a:p>
            <a:pPr marL="457200" indent="-457200">
              <a:buFont typeface="Arial" panose="020B0604020202020204" pitchFamily="34" charset="0"/>
              <a:buChar char="•"/>
            </a:pPr>
            <a:r>
              <a:rPr lang="en-GB" sz="2800" dirty="0">
                <a:latin typeface="Comic Sans MS" panose="030F0702030302020204" pitchFamily="66" charset="0"/>
              </a:rPr>
              <a:t>We have high expectations of everyone.</a:t>
            </a:r>
          </a:p>
          <a:p>
            <a:pPr marL="457200" indent="-457200">
              <a:buFont typeface="Arial" panose="020B0604020202020204" pitchFamily="34" charset="0"/>
              <a:buChar char="•"/>
            </a:pPr>
            <a:r>
              <a:rPr lang="en-GB" sz="2800" dirty="0">
                <a:latin typeface="Comic Sans MS" panose="030F0702030302020204" pitchFamily="66" charset="0"/>
              </a:rPr>
              <a:t>We believe that calm classroom is a productive classroom.</a:t>
            </a:r>
          </a:p>
          <a:p>
            <a:pPr marL="457200" indent="-457200">
              <a:buFont typeface="Arial" panose="020B0604020202020204" pitchFamily="34" charset="0"/>
              <a:buChar char="•"/>
            </a:pPr>
            <a:endParaRPr lang="en-GB" sz="2800" dirty="0">
              <a:latin typeface="Comic Sans MS" panose="030F0702030302020204" pitchFamily="66" charset="0"/>
            </a:endParaRPr>
          </a:p>
        </p:txBody>
      </p:sp>
    </p:spTree>
    <p:extLst>
      <p:ext uri="{BB962C8B-B14F-4D97-AF65-F5344CB8AC3E}">
        <p14:creationId xmlns:p14="http://schemas.microsoft.com/office/powerpoint/2010/main" val="6945276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p:cNvPicPr>
            <a:picLocks noChangeAspect="1"/>
          </p:cNvPicPr>
          <p:nvPr/>
        </p:nvPicPr>
        <p:blipFill>
          <a:blip r:embed="rId3"/>
          <a:stretch>
            <a:fillRect/>
          </a:stretch>
        </p:blipFill>
        <p:spPr>
          <a:xfrm>
            <a:off x="1802389" y="1413159"/>
            <a:ext cx="8513100" cy="4520912"/>
          </a:xfrm>
          <a:prstGeom prst="rect">
            <a:avLst/>
          </a:prstGeom>
          <a:noFill/>
          <a:ln cap="flat">
            <a:noFill/>
          </a:ln>
        </p:spPr>
      </p:pic>
      <p:sp>
        <p:nvSpPr>
          <p:cNvPr id="3" name="Rectangle 1"/>
          <p:cNvSpPr/>
          <p:nvPr/>
        </p:nvSpPr>
        <p:spPr>
          <a:xfrm>
            <a:off x="2951725" y="150392"/>
            <a:ext cx="5740228" cy="923333"/>
          </a:xfrm>
          <a:prstGeom prst="rect">
            <a:avLst/>
          </a:prstGeom>
          <a:noFill/>
          <a:ln cap="flat">
            <a:noFill/>
            <a:prstDash val="solid"/>
          </a:ln>
        </p:spPr>
        <p:txBody>
          <a:bodyPr vert="horz" wrap="none" lIns="91440" tIns="45720" rIns="91440" bIns="45720" anchor="t" anchorCtr="1" compatLnSpc="1">
            <a:spAutoFit/>
          </a:bodyPr>
          <a:lstStyle/>
          <a:p>
            <a:pPr algn="ctr">
              <a:defRPr sz="1800" b="0" i="0" u="none" strike="noStrike" kern="0" cap="none" spc="0" baseline="0">
                <a:solidFill>
                  <a:srgbClr val="000000"/>
                </a:solidFill>
                <a:uFillTx/>
              </a:defRPr>
            </a:pPr>
            <a:r>
              <a:rPr lang="en-US" sz="5400" b="1">
                <a:solidFill>
                  <a:srgbClr val="000000"/>
                </a:solidFill>
                <a:effectLst>
                  <a:outerShdw>
                    <a:srgbClr val="000000"/>
                  </a:outerShdw>
                </a:effectLst>
                <a:latin typeface="Calibri"/>
              </a:rPr>
              <a:t>Keeping Up to Date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6E41C81-FD58-424C-8A3A-C694E95D8EFC}"/>
              </a:ext>
            </a:extLst>
          </p:cNvPr>
          <p:cNvPicPr>
            <a:picLocks noChangeAspect="1"/>
          </p:cNvPicPr>
          <p:nvPr/>
        </p:nvPicPr>
        <p:blipFill>
          <a:blip r:embed="rId2"/>
          <a:stretch>
            <a:fillRect/>
          </a:stretch>
        </p:blipFill>
        <p:spPr>
          <a:xfrm>
            <a:off x="3025997" y="659502"/>
            <a:ext cx="6338315" cy="4871286"/>
          </a:xfrm>
          <a:prstGeom prst="rect">
            <a:avLst/>
          </a:prstGeom>
        </p:spPr>
      </p:pic>
    </p:spTree>
    <p:extLst>
      <p:ext uri="{BB962C8B-B14F-4D97-AF65-F5344CB8AC3E}">
        <p14:creationId xmlns:p14="http://schemas.microsoft.com/office/powerpoint/2010/main" val="8799434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814683" y="164742"/>
            <a:ext cx="5099666" cy="923330"/>
          </a:xfrm>
          <a:prstGeom prst="rect">
            <a:avLst/>
          </a:prstGeom>
          <a:noFill/>
        </p:spPr>
        <p:txBody>
          <a:bodyPr wrap="none" lIns="91440" tIns="45720" rIns="91440" bIns="45720">
            <a:spAutoFit/>
          </a:bodyPr>
          <a:lstStyle/>
          <a:p>
            <a:pPr algn="ctr"/>
            <a:r>
              <a:rPr lang="en-US" sz="54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Curriculum News</a:t>
            </a:r>
            <a:endParaRPr lang="en-US" sz="54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pic>
        <p:nvPicPr>
          <p:cNvPr id="4" name="Picture 1" descr="Related imag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559629" y="5875283"/>
            <a:ext cx="2327572" cy="6449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1131093" y="1088072"/>
            <a:ext cx="9929813" cy="5509265"/>
          </a:xfrm>
          <a:prstGeom prst="rect">
            <a:avLst/>
          </a:prstGeom>
        </p:spPr>
        <p:txBody>
          <a:bodyPr wrap="square">
            <a:spAutoFit/>
          </a:bodyPr>
          <a:lstStyle/>
          <a:p>
            <a:pPr>
              <a:lnSpc>
                <a:spcPct val="115000"/>
              </a:lnSpc>
              <a:spcAft>
                <a:spcPts val="0"/>
              </a:spcAft>
            </a:pPr>
            <a:r>
              <a:rPr lang="en-GB" sz="2800" dirty="0">
                <a:latin typeface="Comic Sans MS" panose="030F0702030302020204" pitchFamily="66" charset="0"/>
                <a:ea typeface="Calibri" panose="020F0502020204030204" pitchFamily="34" charset="0"/>
                <a:cs typeface="Times New Roman" panose="02020603050405020304" pitchFamily="18" charset="0"/>
              </a:rPr>
              <a:t>We are going to have a fabulous year learning about many interesting topics. We are sure the children will enjoy them. We will also be going on trips throughout the year.</a:t>
            </a:r>
          </a:p>
          <a:p>
            <a:pPr>
              <a:lnSpc>
                <a:spcPct val="115000"/>
              </a:lnSpc>
              <a:spcAft>
                <a:spcPts val="0"/>
              </a:spcAft>
            </a:pPr>
            <a:r>
              <a:rPr lang="en-GB" sz="2800" dirty="0">
                <a:latin typeface="Comic Sans MS" panose="030F0702030302020204" pitchFamily="66" charset="0"/>
                <a:ea typeface="Calibri" panose="020F0502020204030204" pitchFamily="34" charset="0"/>
                <a:cs typeface="Times New Roman" panose="02020603050405020304" pitchFamily="18" charset="0"/>
              </a:rPr>
              <a:t> </a:t>
            </a:r>
          </a:p>
          <a:p>
            <a:pPr>
              <a:lnSpc>
                <a:spcPct val="115000"/>
              </a:lnSpc>
              <a:spcAft>
                <a:spcPts val="0"/>
              </a:spcAft>
            </a:pPr>
            <a:r>
              <a:rPr lang="en-GB" sz="2800" u="sng" dirty="0">
                <a:latin typeface="Comic Sans MS" panose="030F0702030302020204" pitchFamily="66" charset="0"/>
                <a:ea typeface="Calibri" panose="020F0502020204030204" pitchFamily="34" charset="0"/>
                <a:cs typeface="Times New Roman" panose="02020603050405020304" pitchFamily="18" charset="0"/>
              </a:rPr>
              <a:t>Autumn Term</a:t>
            </a:r>
            <a:r>
              <a:rPr lang="en-GB" sz="2800" dirty="0">
                <a:latin typeface="Comic Sans MS" panose="030F0702030302020204" pitchFamily="66" charset="0"/>
                <a:ea typeface="Calibri" panose="020F0502020204030204" pitchFamily="34" charset="0"/>
                <a:cs typeface="Times New Roman" panose="02020603050405020304" pitchFamily="18" charset="0"/>
              </a:rPr>
              <a:t> – The Great Stone Age &amp; Village Settlers</a:t>
            </a:r>
          </a:p>
          <a:p>
            <a:pPr>
              <a:lnSpc>
                <a:spcPct val="115000"/>
              </a:lnSpc>
              <a:spcAft>
                <a:spcPts val="0"/>
              </a:spcAft>
            </a:pPr>
            <a:r>
              <a:rPr lang="en-GB" sz="2800" dirty="0">
                <a:latin typeface="Comic Sans MS" panose="030F0702030302020204" pitchFamily="66" charset="0"/>
                <a:ea typeface="Calibri" panose="020F0502020204030204" pitchFamily="34" charset="0"/>
                <a:cs typeface="Times New Roman" panose="02020603050405020304" pitchFamily="18" charset="0"/>
              </a:rPr>
              <a:t>                    Rocks, soils and fossils &amp; Forces and magnets</a:t>
            </a:r>
          </a:p>
          <a:p>
            <a:pPr>
              <a:lnSpc>
                <a:spcPct val="115000"/>
              </a:lnSpc>
              <a:spcAft>
                <a:spcPts val="0"/>
              </a:spcAft>
            </a:pPr>
            <a:r>
              <a:rPr lang="en-GB" sz="2800" u="sng" dirty="0">
                <a:latin typeface="Comic Sans MS" panose="030F0702030302020204" pitchFamily="66" charset="0"/>
                <a:ea typeface="Calibri" panose="020F0502020204030204" pitchFamily="34" charset="0"/>
                <a:cs typeface="Times New Roman" panose="02020603050405020304" pitchFamily="18" charset="0"/>
              </a:rPr>
              <a:t>Spring Term</a:t>
            </a:r>
            <a:r>
              <a:rPr lang="en-GB" sz="2800" dirty="0">
                <a:latin typeface="Comic Sans MS" panose="030F0702030302020204" pitchFamily="66" charset="0"/>
                <a:ea typeface="Calibri" panose="020F0502020204030204" pitchFamily="34" charset="0"/>
                <a:cs typeface="Times New Roman" panose="02020603050405020304" pitchFamily="18" charset="0"/>
              </a:rPr>
              <a:t> – The Romans &amp; Our European neighbours </a:t>
            </a:r>
          </a:p>
          <a:p>
            <a:pPr>
              <a:lnSpc>
                <a:spcPct val="115000"/>
              </a:lnSpc>
              <a:spcAft>
                <a:spcPts val="0"/>
              </a:spcAft>
            </a:pPr>
            <a:r>
              <a:rPr lang="en-GB" sz="2800" dirty="0">
                <a:latin typeface="Comic Sans MS" panose="030F0702030302020204" pitchFamily="66" charset="0"/>
                <a:ea typeface="Calibri" panose="020F0502020204030204" pitchFamily="34" charset="0"/>
                <a:cs typeface="Times New Roman" panose="02020603050405020304" pitchFamily="18" charset="0"/>
              </a:rPr>
              <a:t>                    Animals – skeleton and movement &amp; Light and   		shadows</a:t>
            </a:r>
          </a:p>
          <a:p>
            <a:pPr>
              <a:lnSpc>
                <a:spcPct val="115000"/>
              </a:lnSpc>
              <a:spcAft>
                <a:spcPts val="0"/>
              </a:spcAft>
            </a:pPr>
            <a:r>
              <a:rPr lang="en-GB" sz="2800" u="sng" dirty="0">
                <a:latin typeface="Comic Sans MS" panose="030F0702030302020204" pitchFamily="66" charset="0"/>
                <a:ea typeface="Calibri" panose="020F0502020204030204" pitchFamily="34" charset="0"/>
                <a:cs typeface="Times New Roman" panose="02020603050405020304" pitchFamily="18" charset="0"/>
              </a:rPr>
              <a:t>Summer Term</a:t>
            </a:r>
            <a:r>
              <a:rPr lang="en-GB" sz="2800" dirty="0">
                <a:latin typeface="Comic Sans MS" panose="030F0702030302020204" pitchFamily="66" charset="0"/>
                <a:ea typeface="Calibri" panose="020F0502020204030204" pitchFamily="34" charset="0"/>
                <a:cs typeface="Times New Roman" panose="02020603050405020304" pitchFamily="18" charset="0"/>
              </a:rPr>
              <a:t> – Preston on the move &amp; Climate zones</a:t>
            </a:r>
          </a:p>
          <a:p>
            <a:pPr>
              <a:lnSpc>
                <a:spcPct val="115000"/>
              </a:lnSpc>
              <a:spcAft>
                <a:spcPts val="0"/>
              </a:spcAft>
            </a:pPr>
            <a:r>
              <a:rPr lang="en-GB" sz="2800" dirty="0">
                <a:latin typeface="Comic Sans MS" panose="030F0702030302020204" pitchFamily="66" charset="0"/>
                <a:ea typeface="Calibri" panose="020F0502020204030204" pitchFamily="34" charset="0"/>
                <a:cs typeface="Times New Roman" panose="02020603050405020304" pitchFamily="18" charset="0"/>
              </a:rPr>
              <a:t>                    Plants &amp; Health and Nutrition</a:t>
            </a:r>
            <a:endParaRPr lang="en-GB" sz="2800" dirty="0">
              <a:effectLst/>
              <a:latin typeface="Comic Sans MS" panose="030F0702030302020204" pitchFamily="66"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647493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864450" y="566241"/>
            <a:ext cx="2210862" cy="923330"/>
          </a:xfrm>
          <a:prstGeom prst="rect">
            <a:avLst/>
          </a:prstGeom>
          <a:noFill/>
        </p:spPr>
        <p:txBody>
          <a:bodyPr wrap="none" lIns="91440" tIns="45720" rIns="91440" bIns="45720">
            <a:spAutoFit/>
          </a:bodyPr>
          <a:lstStyle/>
          <a:p>
            <a:pPr algn="ctr"/>
            <a:r>
              <a:rPr lang="en-US" sz="54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English</a:t>
            </a:r>
            <a:endParaRPr lang="en-US" sz="54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pic>
        <p:nvPicPr>
          <p:cNvPr id="4" name="Picture 1" descr="Related imag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559629" y="5875283"/>
            <a:ext cx="2327572" cy="6449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847812" y="2014962"/>
            <a:ext cx="10244137" cy="2536144"/>
          </a:xfrm>
          <a:prstGeom prst="rect">
            <a:avLst/>
          </a:prstGeom>
        </p:spPr>
        <p:txBody>
          <a:bodyPr wrap="square">
            <a:spAutoFit/>
          </a:bodyPr>
          <a:lstStyle/>
          <a:p>
            <a:pPr>
              <a:lnSpc>
                <a:spcPct val="115000"/>
              </a:lnSpc>
              <a:spcAft>
                <a:spcPts val="0"/>
              </a:spcAft>
            </a:pPr>
            <a:r>
              <a:rPr lang="en-GB" sz="2800" dirty="0">
                <a:latin typeface="Comic Sans MS" panose="030F0702030302020204" pitchFamily="66" charset="0"/>
                <a:ea typeface="Calibri" panose="020F0502020204030204" pitchFamily="34" charset="0"/>
                <a:cs typeface="Times New Roman" panose="02020603050405020304" pitchFamily="18" charset="0"/>
              </a:rPr>
              <a:t>This year our focus is on Reading.  Please read with your child every night even for just 5 -10 minutes and remember to sign their ‘Reading Record Book’.  With just this little bit of support it will do wonders in helping your child’s learning.</a:t>
            </a:r>
          </a:p>
          <a:p>
            <a:pPr>
              <a:lnSpc>
                <a:spcPct val="115000"/>
              </a:lnSpc>
              <a:spcAft>
                <a:spcPts val="0"/>
              </a:spcAft>
            </a:pPr>
            <a:endParaRPr lang="en-GB" sz="2800" dirty="0">
              <a:effectLst/>
              <a:latin typeface="Comic Sans MS" panose="030F0702030302020204" pitchFamily="66"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716902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057E72F4-8621-4BBB-B2AF-452C9F812BC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52838" y="0"/>
            <a:ext cx="4886325"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94082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985387" y="447261"/>
            <a:ext cx="8221224" cy="5963479"/>
          </a:xfrm>
          <a:prstGeom prst="rect">
            <a:avLst/>
          </a:prstGeom>
          <a:noFill/>
          <a:ln cap="flat">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963035" y="566241"/>
            <a:ext cx="2013693" cy="923330"/>
          </a:xfrm>
          <a:prstGeom prst="rect">
            <a:avLst/>
          </a:prstGeom>
          <a:noFill/>
        </p:spPr>
        <p:txBody>
          <a:bodyPr wrap="none" lIns="91440" tIns="45720" rIns="91440" bIns="45720">
            <a:spAutoFit/>
          </a:bodyPr>
          <a:lstStyle/>
          <a:p>
            <a:pPr algn="ctr"/>
            <a:r>
              <a:rPr lang="en-US" sz="5400" b="1" dirty="0" err="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Maths</a:t>
            </a:r>
            <a:endParaRPr lang="en-US" sz="54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pic>
        <p:nvPicPr>
          <p:cNvPr id="4" name="Picture 1" descr="Related imag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559629" y="5875283"/>
            <a:ext cx="2327572" cy="6449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797806" y="1721571"/>
            <a:ext cx="10344150" cy="4552015"/>
          </a:xfrm>
          <a:prstGeom prst="rect">
            <a:avLst/>
          </a:prstGeom>
        </p:spPr>
        <p:txBody>
          <a:bodyPr wrap="square">
            <a:spAutoFit/>
          </a:bodyPr>
          <a:lstStyle/>
          <a:p>
            <a:pPr>
              <a:lnSpc>
                <a:spcPct val="115000"/>
              </a:lnSpc>
              <a:spcAft>
                <a:spcPts val="0"/>
              </a:spcAft>
            </a:pPr>
            <a:r>
              <a:rPr lang="en-GB" sz="2800" dirty="0">
                <a:latin typeface="Comic Sans MS" panose="030F0702030302020204" pitchFamily="66" charset="0"/>
                <a:ea typeface="Calibri" panose="020F0502020204030204" pitchFamily="34" charset="0"/>
                <a:cs typeface="Times New Roman" panose="02020603050405020304" pitchFamily="18" charset="0"/>
              </a:rPr>
              <a:t>Knowledge of the times tables are a useful tool to learn as in Year 4 they will have to complete a Statutory Multiplication Tables Check.  </a:t>
            </a:r>
          </a:p>
          <a:p>
            <a:pPr>
              <a:lnSpc>
                <a:spcPct val="115000"/>
              </a:lnSpc>
              <a:spcAft>
                <a:spcPts val="0"/>
              </a:spcAft>
            </a:pPr>
            <a:endParaRPr lang="en-GB" sz="2800" dirty="0">
              <a:latin typeface="Comic Sans MS" panose="030F0702030302020204" pitchFamily="66" charset="0"/>
              <a:ea typeface="Calibri" panose="020F0502020204030204" pitchFamily="34" charset="0"/>
              <a:cs typeface="Times New Roman" panose="02020603050405020304" pitchFamily="18" charset="0"/>
            </a:endParaRPr>
          </a:p>
          <a:p>
            <a:pPr>
              <a:lnSpc>
                <a:spcPct val="115000"/>
              </a:lnSpc>
              <a:spcAft>
                <a:spcPts val="0"/>
              </a:spcAft>
            </a:pPr>
            <a:r>
              <a:rPr lang="en-GB" sz="2800" dirty="0">
                <a:latin typeface="Comic Sans MS" panose="030F0702030302020204" pitchFamily="66" charset="0"/>
                <a:ea typeface="Calibri" panose="020F0502020204030204" pitchFamily="34" charset="0"/>
                <a:cs typeface="Times New Roman" panose="02020603050405020304" pitchFamily="18" charset="0"/>
              </a:rPr>
              <a:t>Once mastered they will be able to apply and use this skill across other aspects of maths.  </a:t>
            </a:r>
          </a:p>
          <a:p>
            <a:pPr>
              <a:lnSpc>
                <a:spcPct val="115000"/>
              </a:lnSpc>
              <a:spcAft>
                <a:spcPts val="0"/>
              </a:spcAft>
            </a:pPr>
            <a:endParaRPr lang="en-GB" sz="2800" dirty="0">
              <a:latin typeface="Comic Sans MS" panose="030F0702030302020204" pitchFamily="66" charset="0"/>
              <a:ea typeface="Calibri" panose="020F0502020204030204" pitchFamily="34" charset="0"/>
              <a:cs typeface="Times New Roman" panose="02020603050405020304" pitchFamily="18" charset="0"/>
            </a:endParaRPr>
          </a:p>
          <a:p>
            <a:pPr>
              <a:lnSpc>
                <a:spcPct val="115000"/>
              </a:lnSpc>
              <a:spcAft>
                <a:spcPts val="0"/>
              </a:spcAft>
            </a:pPr>
            <a:r>
              <a:rPr lang="en-GB" sz="2800" dirty="0">
                <a:latin typeface="Comic Sans MS" panose="030F0702030302020204" pitchFamily="66" charset="0"/>
                <a:ea typeface="Calibri" panose="020F0502020204030204" pitchFamily="34" charset="0"/>
                <a:cs typeface="Times New Roman" panose="02020603050405020304" pitchFamily="18" charset="0"/>
              </a:rPr>
              <a:t>Each morning as a starter the children will answer a quick quiz so please practice with them.</a:t>
            </a:r>
            <a:endParaRPr lang="en-GB" sz="2800" dirty="0">
              <a:effectLst/>
              <a:latin typeface="Comic Sans MS" panose="030F0702030302020204" pitchFamily="66"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0401125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2526</TotalTime>
  <Words>708</Words>
  <Application>Microsoft Office PowerPoint</Application>
  <PresentationFormat>Widescreen</PresentationFormat>
  <Paragraphs>60</Paragraphs>
  <Slides>19</Slides>
  <Notes>1</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19</vt:i4>
      </vt:variant>
    </vt:vector>
  </HeadingPairs>
  <TitlesOfParts>
    <vt:vector size="25" baseType="lpstr">
      <vt:lpstr>Arial</vt:lpstr>
      <vt:lpstr>Calibri</vt:lpstr>
      <vt:lpstr>Calibri Light</vt:lpstr>
      <vt:lpstr>Comic Sans MS</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Any Questions ?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Paula Jarvis</dc:creator>
  <cp:lastModifiedBy>Mark Wignall</cp:lastModifiedBy>
  <cp:revision>31</cp:revision>
  <cp:lastPrinted>2019-09-10T15:01:29Z</cp:lastPrinted>
  <dcterms:created xsi:type="dcterms:W3CDTF">2018-09-08T20:39:38Z</dcterms:created>
  <dcterms:modified xsi:type="dcterms:W3CDTF">2025-09-18T06:53:06Z</dcterms:modified>
</cp:coreProperties>
</file>