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6" r:id="rId3"/>
    <p:sldId id="269" r:id="rId4"/>
    <p:sldId id="270" r:id="rId5"/>
    <p:sldId id="273" r:id="rId6"/>
    <p:sldId id="274" r:id="rId7"/>
    <p:sldId id="271" r:id="rId8"/>
    <p:sldId id="275" r:id="rId9"/>
    <p:sldId id="27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6559" y="1525385"/>
            <a:ext cx="9800705" cy="2262781"/>
          </a:xfrm>
        </p:spPr>
        <p:txBody>
          <a:bodyPr>
            <a:normAutofit/>
          </a:bodyPr>
          <a:lstStyle/>
          <a:p>
            <a:r>
              <a:rPr lang="en-GB" sz="4800" dirty="0" smtClean="0"/>
              <a:t>33rd Sunday in Ordinary Time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6559" y="4777379"/>
            <a:ext cx="8915399" cy="1126283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Monday 13</a:t>
            </a:r>
            <a:r>
              <a:rPr lang="en-GB" baseline="30000" dirty="0" smtClean="0"/>
              <a:t>th</a:t>
            </a:r>
            <a:r>
              <a:rPr lang="en-GB" dirty="0" smtClean="0"/>
              <a:t> 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0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096" y="279132"/>
            <a:ext cx="8911687" cy="1280890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November prayer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335" y="1418706"/>
            <a:ext cx="11385665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/>
              <a:t>Eternal rest grant unto them , O Lord,</a:t>
            </a:r>
          </a:p>
          <a:p>
            <a:pPr marL="0" indent="0">
              <a:buNone/>
            </a:pPr>
            <a:r>
              <a:rPr lang="en-GB" sz="4400" dirty="0"/>
              <a:t>and let perpetual light shine upon them.</a:t>
            </a:r>
          </a:p>
          <a:p>
            <a:pPr marL="0" indent="0">
              <a:buNone/>
            </a:pPr>
            <a:r>
              <a:rPr lang="en-GB" sz="4400" dirty="0"/>
              <a:t>May the souls of the faithful departed, through the mercy of God, rest in peace.</a:t>
            </a:r>
          </a:p>
          <a:p>
            <a:pPr marL="0" indent="0">
              <a:buNone/>
            </a:pPr>
            <a:r>
              <a:rPr lang="en-GB" sz="4400" dirty="0"/>
              <a:t>Amen</a:t>
            </a:r>
          </a:p>
        </p:txBody>
      </p:sp>
    </p:spTree>
    <p:extLst>
      <p:ext uri="{BB962C8B-B14F-4D97-AF65-F5344CB8AC3E}">
        <p14:creationId xmlns:p14="http://schemas.microsoft.com/office/powerpoint/2010/main" val="309540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54480" y="225940"/>
            <a:ext cx="103327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My question to you from last week…</a:t>
            </a:r>
            <a:endParaRPr lang="en-GB" sz="6600" dirty="0"/>
          </a:p>
          <a:p>
            <a:endParaRPr lang="en-GB" sz="6600" dirty="0"/>
          </a:p>
          <a:p>
            <a:r>
              <a:rPr lang="en-GB" sz="6600" dirty="0"/>
              <a:t>How can we be ready?</a:t>
            </a:r>
            <a:endParaRPr lang="en-GB" sz="5400" dirty="0" smtClean="0"/>
          </a:p>
        </p:txBody>
      </p:sp>
    </p:spTree>
    <p:extLst>
      <p:ext uri="{BB962C8B-B14F-4D97-AF65-F5344CB8AC3E}">
        <p14:creationId xmlns:p14="http://schemas.microsoft.com/office/powerpoint/2010/main" val="290290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0129" y="540983"/>
            <a:ext cx="4423017" cy="1280890"/>
          </a:xfrm>
        </p:spPr>
        <p:txBody>
          <a:bodyPr/>
          <a:lstStyle/>
          <a:p>
            <a:r>
              <a:rPr lang="en-GB" dirty="0" smtClean="0"/>
              <a:t>Matthew 25:14-30</a:t>
            </a:r>
            <a:endParaRPr lang="en-GB" dirty="0"/>
          </a:p>
        </p:txBody>
      </p:sp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Small companies to put cash pile to 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888" y="1905000"/>
            <a:ext cx="5905500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17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976" y="1122873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en-GB" sz="4800" dirty="0" smtClean="0"/>
              <a:t>What do you think about this parable?</a:t>
            </a:r>
            <a:endParaRPr lang="en-GB" sz="4800" dirty="0"/>
          </a:p>
        </p:txBody>
      </p:sp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302625" y="3541222"/>
            <a:ext cx="92105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I always struggled with this parable until I started teaching.</a:t>
            </a:r>
          </a:p>
        </p:txBody>
      </p:sp>
    </p:spTree>
    <p:extLst>
      <p:ext uri="{BB962C8B-B14F-4D97-AF65-F5344CB8AC3E}">
        <p14:creationId xmlns:p14="http://schemas.microsoft.com/office/powerpoint/2010/main" val="180652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976" y="1122873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en-GB" sz="4800" dirty="0"/>
              <a:t>Our gifts, or talents, are given to us for the service of </a:t>
            </a:r>
            <a:r>
              <a:rPr lang="en-GB" sz="4800" dirty="0" smtClean="0"/>
              <a:t>others.</a:t>
            </a:r>
            <a:endParaRPr lang="en-GB" sz="4800" dirty="0"/>
          </a:p>
        </p:txBody>
      </p:sp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68976" y="3468913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4800" dirty="0" smtClean="0"/>
              <a:t>Therefore, if </a:t>
            </a:r>
            <a:r>
              <a:rPr lang="en-GB" sz="4800" dirty="0"/>
              <a:t>we </a:t>
            </a:r>
            <a:r>
              <a:rPr lang="en-GB" sz="4800" dirty="0" smtClean="0"/>
              <a:t>don’t use our gifts wisely, we won’t be rewarded.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12744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976" y="1122873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en-GB" sz="4800" dirty="0" smtClean="0"/>
              <a:t>However, if we celebrate and use our God given talents, then we will be rewarded.</a:t>
            </a:r>
            <a:endParaRPr lang="en-GB" sz="4800" dirty="0"/>
          </a:p>
        </p:txBody>
      </p:sp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88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dirty="0" smtClean="0"/>
              <a:t>We have to remember that our faith is not something that is passive.</a:t>
            </a:r>
            <a:br>
              <a:rPr lang="en-GB" sz="4800" dirty="0" smtClean="0"/>
            </a:br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 smtClean="0"/>
              <a:t>Our faith needs to be shown actively.</a:t>
            </a:r>
            <a:endParaRPr lang="en-GB" sz="4800" dirty="0"/>
          </a:p>
        </p:txBody>
      </p:sp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58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54480" y="225940"/>
            <a:ext cx="1033272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For next week - My question to you…</a:t>
            </a:r>
          </a:p>
          <a:p>
            <a:endParaRPr lang="en-GB" sz="6600" dirty="0"/>
          </a:p>
          <a:p>
            <a:r>
              <a:rPr lang="en-GB" sz="6600" dirty="0" smtClean="0"/>
              <a:t>How can we show our faith actively?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7582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54480" y="225940"/>
            <a:ext cx="103327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Stay awake xx, be ready xx.</a:t>
            </a:r>
            <a:br>
              <a:rPr lang="en-GB" sz="2400" b="1" dirty="0"/>
            </a:br>
            <a:r>
              <a:rPr lang="en-GB" sz="2400" b="1" dirty="0"/>
              <a:t>You do not know the hour</a:t>
            </a:r>
            <a:br>
              <a:rPr lang="en-GB" sz="2400" b="1" dirty="0"/>
            </a:br>
            <a:r>
              <a:rPr lang="en-GB" sz="2400" b="1" dirty="0"/>
              <a:t>when the Lord is coming.</a:t>
            </a:r>
          </a:p>
          <a:p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/>
              <a:t>Stay awake xx, be ready xx.</a:t>
            </a:r>
            <a:br>
              <a:rPr lang="en-GB" sz="2400" b="1" dirty="0"/>
            </a:br>
            <a:r>
              <a:rPr lang="en-GB" sz="2400" b="1" dirty="0"/>
              <a:t>The Lord is coming soon!</a:t>
            </a:r>
          </a:p>
          <a:p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/>
              <a:t>Alleluia, alleluia! </a:t>
            </a:r>
            <a:br>
              <a:rPr lang="en-GB" sz="2400" b="1" dirty="0"/>
            </a:br>
            <a:r>
              <a:rPr lang="en-GB" sz="2400" b="1" dirty="0"/>
              <a:t>The Lord is coming soon! xxx</a:t>
            </a:r>
            <a:br>
              <a:rPr lang="en-GB" sz="2400" b="1" dirty="0"/>
            </a:b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/>
              <a:t>Change your lives, he’s coming.</a:t>
            </a:r>
          </a:p>
          <a:p>
            <a:r>
              <a:rPr lang="en-GB" sz="2400" b="1" dirty="0"/>
              <a:t>The one who will baptise with the Holy Spirit.</a:t>
            </a:r>
          </a:p>
          <a:p>
            <a:r>
              <a:rPr lang="en-GB" sz="2400" b="1" dirty="0"/>
              <a:t>Change your lives, he’s coming. The Lord is coming soon!</a:t>
            </a:r>
          </a:p>
          <a:p>
            <a:endParaRPr lang="en-GB" sz="2400" b="1" dirty="0"/>
          </a:p>
          <a:p>
            <a:r>
              <a:rPr lang="en-GB" sz="2400" b="1" dirty="0"/>
              <a:t>Go back, tell John</a:t>
            </a:r>
          </a:p>
          <a:p>
            <a:r>
              <a:rPr lang="en-GB" sz="2400" b="1" dirty="0"/>
              <a:t>All that you have heard and seen me doing.</a:t>
            </a:r>
          </a:p>
          <a:p>
            <a:r>
              <a:rPr lang="en-GB" sz="2400" b="1" dirty="0"/>
              <a:t>Go back, tell John The wonders that you see</a:t>
            </a:r>
            <a:r>
              <a:rPr lang="en-GB" sz="2400" b="1" dirty="0" smtClean="0"/>
              <a:t>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2045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564</TotalTime>
  <Words>282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33rd Sunday in Ordinary Time</vt:lpstr>
      <vt:lpstr>PowerPoint Presentation</vt:lpstr>
      <vt:lpstr>Matthew 25:14-30</vt:lpstr>
      <vt:lpstr>What do you think about this parable?</vt:lpstr>
      <vt:lpstr>Our gifts, or talents, are given to us for the service of others.</vt:lpstr>
      <vt:lpstr>However, if we celebrate and use our God given talents, then we will be rewarded.</vt:lpstr>
      <vt:lpstr>We have to remember that our faith is not something that is passive.   Our faith needs to be shown actively.</vt:lpstr>
      <vt:lpstr>PowerPoint Presentation</vt:lpstr>
      <vt:lpstr>PowerPoint Presentation</vt:lpstr>
      <vt:lpstr>November prayer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Fourth Sunday of Easter.</dc:title>
  <dc:creator>ben</dc:creator>
  <cp:lastModifiedBy>Headteacher</cp:lastModifiedBy>
  <cp:revision>24</cp:revision>
  <dcterms:created xsi:type="dcterms:W3CDTF">2017-05-05T10:09:50Z</dcterms:created>
  <dcterms:modified xsi:type="dcterms:W3CDTF">2023-11-13T08:15:41Z</dcterms:modified>
</cp:coreProperties>
</file>