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69" r:id="rId4"/>
    <p:sldId id="270" r:id="rId5"/>
    <p:sldId id="273" r:id="rId6"/>
    <p:sldId id="274" r:id="rId7"/>
    <p:sldId id="271" r:id="rId8"/>
    <p:sldId id="27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5" d="100"/>
          <a:sy n="115" d="100"/>
        </p:scale>
        <p:origin x="25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559" y="1525385"/>
            <a:ext cx="9800705" cy="2262781"/>
          </a:xfrm>
        </p:spPr>
        <p:txBody>
          <a:bodyPr>
            <a:normAutofit/>
          </a:bodyPr>
          <a:lstStyle/>
          <a:p>
            <a:r>
              <a:rPr lang="en-GB" sz="4800" dirty="0" smtClean="0"/>
              <a:t>Christ the King</a:t>
            </a:r>
            <a:endParaRPr lang="en-GB" sz="4800" dirty="0"/>
          </a:p>
        </p:txBody>
      </p:sp>
      <p:sp>
        <p:nvSpPr>
          <p:cNvPr id="3" name="Subtitle 2"/>
          <p:cNvSpPr>
            <a:spLocks noGrp="1"/>
          </p:cNvSpPr>
          <p:nvPr>
            <p:ph type="subTitle" idx="1"/>
          </p:nvPr>
        </p:nvSpPr>
        <p:spPr>
          <a:xfrm>
            <a:off x="2146559" y="4777379"/>
            <a:ext cx="8915399" cy="1126283"/>
          </a:xfrm>
        </p:spPr>
        <p:txBody>
          <a:bodyPr/>
          <a:lstStyle/>
          <a:p>
            <a:endParaRPr lang="en-GB" dirty="0" smtClean="0"/>
          </a:p>
          <a:p>
            <a:r>
              <a:rPr lang="en-GB" dirty="0" smtClean="0"/>
              <a:t>Monday </a:t>
            </a:r>
            <a:r>
              <a:rPr lang="en-GB" dirty="0" smtClean="0"/>
              <a:t>20</a:t>
            </a:r>
            <a:r>
              <a:rPr lang="en-GB" baseline="30000" dirty="0" smtClean="0"/>
              <a:t>th</a:t>
            </a:r>
            <a:r>
              <a:rPr lang="en-GB" dirty="0" smtClean="0"/>
              <a:t> </a:t>
            </a:r>
            <a:r>
              <a:rPr lang="en-GB" dirty="0" smtClean="0"/>
              <a:t>November </a:t>
            </a:r>
            <a:r>
              <a:rPr lang="en-GB" dirty="0" smtClean="0"/>
              <a:t>2023</a:t>
            </a:r>
            <a:endParaRPr lang="en-GB" dirty="0"/>
          </a:p>
        </p:txBody>
      </p:sp>
    </p:spTree>
    <p:extLst>
      <p:ext uri="{BB962C8B-B14F-4D97-AF65-F5344CB8AC3E}">
        <p14:creationId xmlns:p14="http://schemas.microsoft.com/office/powerpoint/2010/main" val="49509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4480" y="225940"/>
            <a:ext cx="10332720" cy="4431983"/>
          </a:xfrm>
          <a:prstGeom prst="rect">
            <a:avLst/>
          </a:prstGeom>
          <a:noFill/>
        </p:spPr>
        <p:txBody>
          <a:bodyPr wrap="square" rtlCol="0">
            <a:spAutoFit/>
          </a:bodyPr>
          <a:lstStyle/>
          <a:p>
            <a:r>
              <a:rPr lang="en-GB" sz="5400" dirty="0" smtClean="0"/>
              <a:t>From last week, my question to you was…</a:t>
            </a:r>
          </a:p>
          <a:p>
            <a:endParaRPr lang="en-GB" sz="6600" dirty="0"/>
          </a:p>
          <a:p>
            <a:r>
              <a:rPr lang="en-GB" sz="5400" dirty="0"/>
              <a:t>How can we show our faith actively?</a:t>
            </a:r>
          </a:p>
        </p:txBody>
      </p:sp>
    </p:spTree>
    <p:extLst>
      <p:ext uri="{BB962C8B-B14F-4D97-AF65-F5344CB8AC3E}">
        <p14:creationId xmlns:p14="http://schemas.microsoft.com/office/powerpoint/2010/main" val="113351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305" y="540983"/>
            <a:ext cx="9019310" cy="1280890"/>
          </a:xfrm>
        </p:spPr>
        <p:txBody>
          <a:bodyPr>
            <a:normAutofit fontScale="90000"/>
          </a:bodyPr>
          <a:lstStyle/>
          <a:p>
            <a:r>
              <a:rPr lang="en-GB" sz="5300" dirty="0" smtClean="0"/>
              <a:t>Matthew 25: 31-40</a:t>
            </a:r>
            <a:br>
              <a:rPr lang="en-GB" sz="5300" dirty="0" smtClean="0"/>
            </a:br>
            <a:r>
              <a:rPr lang="en-GB" dirty="0"/>
              <a:t/>
            </a:r>
            <a:br>
              <a:rPr lang="en-GB" dirty="0"/>
            </a:br>
            <a:endParaRPr lang="en-GB"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3477491" y="1762225"/>
            <a:ext cx="6023956" cy="4517967"/>
          </a:xfrm>
          <a:prstGeom prst="rect">
            <a:avLst/>
          </a:prstGeom>
        </p:spPr>
      </p:pic>
    </p:spTree>
    <p:extLst>
      <p:ext uri="{BB962C8B-B14F-4D97-AF65-F5344CB8AC3E}">
        <p14:creationId xmlns:p14="http://schemas.microsoft.com/office/powerpoint/2010/main" val="425317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976" y="1122873"/>
            <a:ext cx="8911687" cy="1280890"/>
          </a:xfrm>
        </p:spPr>
        <p:txBody>
          <a:bodyPr>
            <a:noAutofit/>
          </a:bodyPr>
          <a:lstStyle/>
          <a:p>
            <a:pPr algn="ctr"/>
            <a:r>
              <a:rPr lang="en-GB" sz="4800" dirty="0" smtClean="0"/>
              <a:t>So, this is about judgement day where we are judged just like the sheep and goats in the reading.</a:t>
            </a:r>
            <a:endParaRPr lang="en-GB" sz="4800"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4896031" y="4517621"/>
            <a:ext cx="3457575" cy="2095500"/>
          </a:xfrm>
          <a:prstGeom prst="rect">
            <a:avLst/>
          </a:prstGeom>
        </p:spPr>
      </p:pic>
    </p:spTree>
    <p:extLst>
      <p:ext uri="{BB962C8B-B14F-4D97-AF65-F5344CB8AC3E}">
        <p14:creationId xmlns:p14="http://schemas.microsoft.com/office/powerpoint/2010/main" val="180652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975" y="308225"/>
            <a:ext cx="8911687" cy="1280890"/>
          </a:xfrm>
        </p:spPr>
        <p:txBody>
          <a:bodyPr>
            <a:noAutofit/>
          </a:bodyPr>
          <a:lstStyle/>
          <a:p>
            <a:pPr algn="ctr"/>
            <a:r>
              <a:rPr lang="en-GB" sz="4800" dirty="0" smtClean="0"/>
              <a:t>In last week’s assembly I urged you to use the gifts that you have been given.</a:t>
            </a:r>
            <a:br>
              <a:rPr lang="en-GB" sz="4800" dirty="0" smtClean="0"/>
            </a:br>
            <a:r>
              <a:rPr lang="en-GB" sz="4800" dirty="0"/>
              <a:t/>
            </a:r>
            <a:br>
              <a:rPr lang="en-GB" sz="4800" dirty="0"/>
            </a:br>
            <a:r>
              <a:rPr lang="en-GB" sz="4800" dirty="0" smtClean="0"/>
              <a:t>And, to use the gifts for the service </a:t>
            </a:r>
            <a:r>
              <a:rPr lang="en-GB" sz="4800" dirty="0"/>
              <a:t>of </a:t>
            </a:r>
            <a:r>
              <a:rPr lang="en-GB" sz="4800" dirty="0" smtClean="0"/>
              <a:t>others.</a:t>
            </a:r>
            <a:br>
              <a:rPr lang="en-GB" sz="4800" dirty="0" smtClean="0"/>
            </a:br>
            <a:r>
              <a:rPr lang="en-GB" sz="4800" dirty="0"/>
              <a:t/>
            </a:r>
            <a:br>
              <a:rPr lang="en-GB" sz="4800" dirty="0"/>
            </a:br>
            <a:r>
              <a:rPr lang="en-GB" sz="4800" dirty="0" smtClean="0"/>
              <a:t>Especially who?</a:t>
            </a:r>
            <a:endParaRPr lang="en-GB" sz="4800"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9222278" y="4829695"/>
            <a:ext cx="2525415" cy="1684452"/>
          </a:xfrm>
          <a:prstGeom prst="rect">
            <a:avLst/>
          </a:prstGeom>
        </p:spPr>
      </p:pic>
    </p:spTree>
    <p:extLst>
      <p:ext uri="{BB962C8B-B14F-4D97-AF65-F5344CB8AC3E}">
        <p14:creationId xmlns:p14="http://schemas.microsoft.com/office/powerpoint/2010/main" val="112744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594" y="1122873"/>
            <a:ext cx="10665228" cy="1280890"/>
          </a:xfrm>
        </p:spPr>
        <p:txBody>
          <a:bodyPr>
            <a:noAutofit/>
          </a:bodyPr>
          <a:lstStyle/>
          <a:p>
            <a:pPr algn="ctr"/>
            <a:r>
              <a:rPr lang="en-GB" sz="4800" dirty="0" smtClean="0"/>
              <a:t>Everyone who is in need of our help!</a:t>
            </a:r>
            <a:br>
              <a:rPr lang="en-GB" sz="4800" dirty="0" smtClean="0"/>
            </a:br>
            <a:r>
              <a:rPr lang="en-GB" sz="4800" dirty="0"/>
              <a:t/>
            </a:r>
            <a:br>
              <a:rPr lang="en-GB" sz="4800" dirty="0"/>
            </a:br>
            <a:r>
              <a:rPr lang="en-GB" sz="4800" dirty="0" smtClean="0"/>
              <a:t>Jesus even tells us in the reading, “When you do these things for any of my brothers and sisters in need, you do it to me.”</a:t>
            </a:r>
            <a:endParaRPr lang="en-GB" sz="4800"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088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smtClean="0"/>
              <a:t>We </a:t>
            </a:r>
            <a:r>
              <a:rPr lang="en-GB" sz="4800" dirty="0"/>
              <a:t>will be judged on </a:t>
            </a:r>
            <a:r>
              <a:rPr lang="en-GB" sz="4800" dirty="0" smtClean="0"/>
              <a:t>how we </a:t>
            </a:r>
            <a:r>
              <a:rPr lang="en-GB" sz="4800" dirty="0"/>
              <a:t>use </a:t>
            </a:r>
            <a:r>
              <a:rPr lang="en-GB" sz="4800" dirty="0" smtClean="0"/>
              <a:t>our </a:t>
            </a:r>
            <a:r>
              <a:rPr lang="en-GB" sz="4800" dirty="0"/>
              <a:t>talents to build God’s </a:t>
            </a:r>
            <a:r>
              <a:rPr lang="en-GB" sz="4800" dirty="0" smtClean="0"/>
              <a:t>kingdom, </a:t>
            </a:r>
            <a:r>
              <a:rPr lang="en-GB" sz="4800" dirty="0"/>
              <a:t>here and now.</a:t>
            </a:r>
            <a:br>
              <a:rPr lang="en-GB" sz="4800" dirty="0"/>
            </a:br>
            <a:r>
              <a:rPr lang="en-GB" sz="4800" dirty="0"/>
              <a:t/>
            </a:r>
            <a:br>
              <a:rPr lang="en-GB" sz="4800" dirty="0"/>
            </a:br>
            <a:r>
              <a:rPr lang="en-GB" sz="4800" dirty="0" smtClean="0"/>
              <a:t>Our faith needs to be shown actively, but do not look for a reward!</a:t>
            </a:r>
            <a:endParaRPr lang="en-GB" sz="4800"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6858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4480" y="225940"/>
            <a:ext cx="10332720" cy="4708981"/>
          </a:xfrm>
          <a:prstGeom prst="rect">
            <a:avLst/>
          </a:prstGeom>
          <a:noFill/>
        </p:spPr>
        <p:txBody>
          <a:bodyPr wrap="square" rtlCol="0">
            <a:spAutoFit/>
          </a:bodyPr>
          <a:lstStyle/>
          <a:p>
            <a:r>
              <a:rPr lang="en-GB" sz="6600" dirty="0" smtClean="0"/>
              <a:t>For next week - My question to you…</a:t>
            </a:r>
          </a:p>
          <a:p>
            <a:endParaRPr lang="en-GB" sz="6600" dirty="0"/>
          </a:p>
          <a:p>
            <a:r>
              <a:rPr lang="en-GB" sz="6600" dirty="0" smtClean="0"/>
              <a:t>What will our reward be?</a:t>
            </a:r>
          </a:p>
          <a:p>
            <a:endParaRPr lang="en-GB" sz="3600" dirty="0"/>
          </a:p>
        </p:txBody>
      </p:sp>
    </p:spTree>
    <p:extLst>
      <p:ext uri="{BB962C8B-B14F-4D97-AF65-F5344CB8AC3E}">
        <p14:creationId xmlns:p14="http://schemas.microsoft.com/office/powerpoint/2010/main" val="417582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November prayer</a:t>
            </a:r>
            <a:endParaRPr lang="en-GB" sz="4800" b="1" dirty="0"/>
          </a:p>
        </p:txBody>
      </p:sp>
      <p:sp>
        <p:nvSpPr>
          <p:cNvPr id="3" name="Content Placeholder 2"/>
          <p:cNvSpPr>
            <a:spLocks noGrp="1"/>
          </p:cNvSpPr>
          <p:nvPr>
            <p:ph idx="1"/>
          </p:nvPr>
        </p:nvSpPr>
        <p:spPr>
          <a:xfrm>
            <a:off x="939339" y="1576648"/>
            <a:ext cx="11119658" cy="3777622"/>
          </a:xfrm>
        </p:spPr>
        <p:txBody>
          <a:bodyPr>
            <a:noAutofit/>
          </a:bodyPr>
          <a:lstStyle/>
          <a:p>
            <a:pPr marL="0" indent="0">
              <a:buNone/>
            </a:pPr>
            <a:r>
              <a:rPr lang="en-GB" sz="4400" dirty="0"/>
              <a:t>Eternal rest grant unto them , O Lord,</a:t>
            </a:r>
          </a:p>
          <a:p>
            <a:pPr marL="0" indent="0">
              <a:buNone/>
            </a:pPr>
            <a:r>
              <a:rPr lang="en-GB" sz="4400" dirty="0"/>
              <a:t>and let perpetual light shine upon them.</a:t>
            </a:r>
          </a:p>
          <a:p>
            <a:pPr marL="0" indent="0">
              <a:buNone/>
            </a:pPr>
            <a:r>
              <a:rPr lang="en-GB" sz="4400" dirty="0"/>
              <a:t>May the souls of the faithful departed, through the mercy of God, rest in peace.</a:t>
            </a:r>
          </a:p>
          <a:p>
            <a:pPr marL="0" indent="0">
              <a:buNone/>
            </a:pPr>
            <a:r>
              <a:rPr lang="en-GB" sz="4400" dirty="0" smtClean="0"/>
              <a:t>Amen</a:t>
            </a:r>
            <a:endParaRPr lang="en-GB" sz="4400" dirty="0"/>
          </a:p>
        </p:txBody>
      </p:sp>
    </p:spTree>
    <p:extLst>
      <p:ext uri="{BB962C8B-B14F-4D97-AF65-F5344CB8AC3E}">
        <p14:creationId xmlns:p14="http://schemas.microsoft.com/office/powerpoint/2010/main" val="309540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642</TotalTime>
  <Words>219</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Christ the King</vt:lpstr>
      <vt:lpstr>PowerPoint Presentation</vt:lpstr>
      <vt:lpstr>Matthew 25: 31-40  </vt:lpstr>
      <vt:lpstr>So, this is about judgement day where we are judged just like the sheep and goats in the reading.</vt:lpstr>
      <vt:lpstr>In last week’s assembly I urged you to use the gifts that you have been given.  And, to use the gifts for the service of others.  Especially who?</vt:lpstr>
      <vt:lpstr>Everyone who is in need of our help!  Jesus even tells us in the reading, “When you do these things for any of my brothers and sisters in need, you do it to me.”</vt:lpstr>
      <vt:lpstr>We will be judged on how we use our talents to build God’s kingdom, here and now.  Our faith needs to be shown actively, but do not look for a reward!</vt:lpstr>
      <vt:lpstr>PowerPoint Presentation</vt:lpstr>
      <vt:lpstr>November prayer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of Easter.</dc:title>
  <dc:creator>ben</dc:creator>
  <cp:lastModifiedBy>Headteacher</cp:lastModifiedBy>
  <cp:revision>32</cp:revision>
  <dcterms:created xsi:type="dcterms:W3CDTF">2017-05-05T10:09:50Z</dcterms:created>
  <dcterms:modified xsi:type="dcterms:W3CDTF">2023-11-19T13:16:18Z</dcterms:modified>
</cp:coreProperties>
</file>