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68" r:id="rId3"/>
    <p:sldId id="259" r:id="rId4"/>
    <p:sldId id="264" r:id="rId5"/>
    <p:sldId id="266" r:id="rId6"/>
    <p:sldId id="265" r:id="rId7"/>
    <p:sldId id="267" r:id="rId8"/>
    <p:sldId id="261"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00F6107-ED34-4672-ABE6-73007E58A2A3}" type="datetimeFigureOut">
              <a:rPr lang="en-US"/>
              <a:t>12/2/2023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1792242-7608-4A88-94E6-C76400967FC6}" type="slidenum">
              <a:rPr lang="en-GB"/>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ln>
        </p:spPr>
      </p:sp>
      <p:sp>
        <p:nvSpPr>
          <p:cNvPr id="11267" name="Notes Placeholder 2"/>
          <p:cNvSpPr>
            <a:spLocks noGrp="1"/>
          </p:cNvSpPr>
          <p:nvPr>
            <p:ph type="body" idx="1"/>
          </p:nvPr>
        </p:nvSpPr>
        <p:spPr bwMode="auto">
          <a:noFill/>
        </p:spPr>
        <p:txBody>
          <a:bodyPr wrap="square" numCol="1" anchor="t" anchorCtr="0" compatLnSpc="1"/>
          <a:lstStyle/>
          <a:p>
            <a:pPr>
              <a:spcBef>
                <a:spcPct val="0"/>
              </a:spcBef>
            </a:pPr>
            <a:r>
              <a:rPr lang="en-GB" smtClean="0"/>
              <a:t>Yesterday was the 1</a:t>
            </a:r>
            <a:r>
              <a:rPr lang="en-GB" baseline="30000" smtClean="0"/>
              <a:t>st</a:t>
            </a:r>
            <a:r>
              <a:rPr lang="en-GB" smtClean="0"/>
              <a:t> Sunday in Advent</a:t>
            </a:r>
          </a:p>
          <a:p>
            <a:pPr>
              <a:spcBef>
                <a:spcPct val="0"/>
              </a:spcBef>
            </a:pPr>
            <a:r>
              <a:rPr lang="en-GB" smtClean="0"/>
              <a:t>Advent: a time of waiting</a:t>
            </a:r>
          </a:p>
          <a:p>
            <a:pPr>
              <a:spcBef>
                <a:spcPct val="0"/>
              </a:spcBef>
            </a:pPr>
            <a:r>
              <a:rPr lang="en-GB" smtClean="0"/>
              <a:t>1</a:t>
            </a:r>
            <a:r>
              <a:rPr lang="en-GB" baseline="30000" smtClean="0"/>
              <a:t>st</a:t>
            </a:r>
            <a:r>
              <a:rPr lang="en-GB" smtClean="0"/>
              <a:t> part of Advent: is about waiting for Jesus Christ to come again as he has promised</a:t>
            </a:r>
          </a:p>
          <a:p>
            <a:pPr>
              <a:spcBef>
                <a:spcPct val="0"/>
              </a:spcBef>
            </a:pPr>
            <a:r>
              <a:rPr lang="en-GB" smtClean="0"/>
              <a:t>  </a:t>
            </a:r>
          </a:p>
        </p:txBody>
      </p:sp>
      <p:sp>
        <p:nvSpPr>
          <p:cNvPr id="11268" name="Slide Number Placeholder 3"/>
          <p:cNvSpPr>
            <a:spLocks noGrp="1"/>
          </p:cNvSpPr>
          <p:nvPr>
            <p:ph type="sldNum" sz="quarter" idx="5"/>
          </p:nvPr>
        </p:nvSpPr>
        <p:spPr bwMode="auto">
          <a:noFill/>
          <a:ln>
            <a:miter lim="800000"/>
          </a:ln>
        </p:spPr>
        <p:txBody>
          <a:bodyPr wrap="square" numCol="1" anchorCtr="0" compatLnSpc="1"/>
          <a:lstStyle/>
          <a:p>
            <a:fld id="{731FEDAA-675D-4233-9A80-9E73737F691C}" type="slidenum">
              <a:rPr lang="en-GB"/>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ln>
        </p:spPr>
      </p:sp>
      <p:sp>
        <p:nvSpPr>
          <p:cNvPr id="12291" name="Notes Placeholder 2"/>
          <p:cNvSpPr>
            <a:spLocks noGrp="1"/>
          </p:cNvSpPr>
          <p:nvPr>
            <p:ph type="body" idx="1"/>
          </p:nvPr>
        </p:nvSpPr>
        <p:spPr bwMode="auto">
          <a:noFill/>
        </p:spPr>
        <p:txBody>
          <a:bodyPr wrap="square" numCol="1" anchor="t" anchorCtr="0" compatLnSpc="1"/>
          <a:lstStyle/>
          <a:p>
            <a:pPr>
              <a:spcBef>
                <a:spcPct val="0"/>
              </a:spcBef>
            </a:pPr>
            <a:endParaRPr lang="en-GB" dirty="0" smtClean="0"/>
          </a:p>
        </p:txBody>
      </p:sp>
      <p:sp>
        <p:nvSpPr>
          <p:cNvPr id="12292" name="Slide Number Placeholder 3"/>
          <p:cNvSpPr>
            <a:spLocks noGrp="1"/>
          </p:cNvSpPr>
          <p:nvPr>
            <p:ph type="sldNum" sz="quarter" idx="5"/>
          </p:nvPr>
        </p:nvSpPr>
        <p:spPr bwMode="auto">
          <a:noFill/>
          <a:ln>
            <a:miter lim="800000"/>
          </a:ln>
        </p:spPr>
        <p:txBody>
          <a:bodyPr wrap="square" numCol="1" anchorCtr="0" compatLnSpc="1"/>
          <a:lstStyle/>
          <a:p>
            <a:fld id="{9A7E3347-AF88-4C47-AD89-9F9B94D76470}" type="slidenum">
              <a:rPr lang="en-GB"/>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defRPr/>
            </a:pPr>
            <a:endParaRPr lang="en-US"/>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smtClean="0">
                <a:solidFill>
                  <a:srgbClr val="FFFFFF"/>
                </a:solidFill>
              </a:defRPr>
            </a:lvl1pPr>
          </a:lstStyle>
          <a:p>
            <a:pPr>
              <a:defRPr/>
            </a:pPr>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dirty="0">
                <a:solidFill>
                  <a:srgbClr val="FFFFFF"/>
                </a:solidFill>
              </a:defRPr>
            </a:lvl1pPr>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lstStyle>
          <a:p>
            <a:pPr>
              <a:defRPr/>
            </a:pPr>
            <a:fld id="{E9721F03-0A09-4589-876C-37A0F9B9BEDA}" type="slidenum">
              <a:r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5743B054-6DBD-47F0-B8FD-8A58D69F06AB}"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smtClean="0">
                <a:solidFill>
                  <a:schemeClr val="tx2"/>
                </a:solidFill>
              </a:defRPr>
            </a:lvl1pPr>
          </a:lstStyle>
          <a:p>
            <a:pPr>
              <a:defRPr/>
            </a:pPr>
            <a:fld id="{146C9ECE-9B3D-456C-BCC3-0C288B495CA6}"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B0A50028-74AD-44D5-A5C0-D2DAED0888C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lstStyle>
          <a:p>
            <a:pPr>
              <a:defRPr/>
            </a:pPr>
            <a:fld id="{E2D2AC21-DAAE-4F43-A31C-951B9504778E}" type="slidenum">
              <a:rPr lang="en-US"/>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D5948BFE-3FEC-444A-ADBA-AAF421A0182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2E3B0CF7-78FB-43EC-BDEE-CA46C7D7FC46}"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E3FC5B77-BD34-4A82-8089-CD9B0CDE2253}"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1887F495-6964-4AB8-9410-591807F7770A}"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75D9D8BF-CA02-4B96-AFF5-36E8D0CA486C}"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86F8FCE7-70AE-4DC3-8093-5C06BDEC5414}" type="slidenum">
              <a:rPr lang="en-US"/>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ln>
        </p:spPr>
        <p:txBody>
          <a:bodyPr vert="horz" wrap="square" lIns="91440" tIns="45720" rIns="91440" bIns="45720" numCol="1" anchor="t" anchorCtr="0" compatLnSpc="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lstStyle>
          <a:p>
            <a:pPr>
              <a:defRPr/>
            </a:pPr>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smtClean="0">
                <a:solidFill>
                  <a:schemeClr val="tx2"/>
                </a:solidFill>
              </a:defRPr>
            </a:lvl1pPr>
          </a:lstStyle>
          <a:p>
            <a:pPr>
              <a:defRPr/>
            </a:pPr>
            <a:fld id="{D24B8E30-3FD5-41AC-992D-EEAFFA53BBB4}"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anose="020B0603020202020204" pitchFamily="34" charset="0"/>
        </a:defRPr>
      </a:lvl2pPr>
      <a:lvl3pPr algn="l" rtl="0" fontAlgn="base">
        <a:spcBef>
          <a:spcPct val="0"/>
        </a:spcBef>
        <a:spcAft>
          <a:spcPct val="0"/>
        </a:spcAft>
        <a:defRPr sz="3800" b="1">
          <a:solidFill>
            <a:schemeClr val="tx1"/>
          </a:solidFill>
          <a:latin typeface="Trebuchet MS" panose="020B0603020202020204" pitchFamily="34" charset="0"/>
        </a:defRPr>
      </a:lvl3pPr>
      <a:lvl4pPr algn="l" rtl="0" fontAlgn="base">
        <a:spcBef>
          <a:spcPct val="0"/>
        </a:spcBef>
        <a:spcAft>
          <a:spcPct val="0"/>
        </a:spcAft>
        <a:defRPr sz="3800" b="1">
          <a:solidFill>
            <a:schemeClr val="tx1"/>
          </a:solidFill>
          <a:latin typeface="Trebuchet MS" panose="020B0603020202020204" pitchFamily="34" charset="0"/>
        </a:defRPr>
      </a:lvl4pPr>
      <a:lvl5pPr algn="l" rtl="0" fontAlgn="base">
        <a:spcBef>
          <a:spcPct val="0"/>
        </a:spcBef>
        <a:spcAft>
          <a:spcPct val="0"/>
        </a:spcAft>
        <a:defRPr sz="3800" b="1">
          <a:solidFill>
            <a:schemeClr val="tx1"/>
          </a:solidFill>
          <a:latin typeface="Trebuchet MS" panose="020B0603020202020204" pitchFamily="34" charset="0"/>
        </a:defRPr>
      </a:lvl5pPr>
      <a:lvl6pPr marL="457200" algn="l" rtl="0" fontAlgn="base">
        <a:spcBef>
          <a:spcPct val="0"/>
        </a:spcBef>
        <a:spcAft>
          <a:spcPct val="0"/>
        </a:spcAft>
        <a:defRPr sz="3800" b="1">
          <a:solidFill>
            <a:schemeClr val="tx1"/>
          </a:solidFill>
          <a:latin typeface="Trebuchet MS" panose="020B0603020202020204" pitchFamily="34" charset="0"/>
        </a:defRPr>
      </a:lvl6pPr>
      <a:lvl7pPr marL="914400" algn="l" rtl="0" fontAlgn="base">
        <a:spcBef>
          <a:spcPct val="0"/>
        </a:spcBef>
        <a:spcAft>
          <a:spcPct val="0"/>
        </a:spcAft>
        <a:defRPr sz="3800" b="1">
          <a:solidFill>
            <a:schemeClr val="tx1"/>
          </a:solidFill>
          <a:latin typeface="Trebuchet MS" panose="020B0603020202020204" pitchFamily="34" charset="0"/>
        </a:defRPr>
      </a:lvl7pPr>
      <a:lvl8pPr marL="1371600" algn="l" rtl="0" fontAlgn="base">
        <a:spcBef>
          <a:spcPct val="0"/>
        </a:spcBef>
        <a:spcAft>
          <a:spcPct val="0"/>
        </a:spcAft>
        <a:defRPr sz="3800" b="1">
          <a:solidFill>
            <a:schemeClr val="tx1"/>
          </a:solidFill>
          <a:latin typeface="Trebuchet MS" panose="020B0603020202020204" pitchFamily="34" charset="0"/>
        </a:defRPr>
      </a:lvl8pPr>
      <a:lvl9pPr marL="1828800" algn="l" rtl="0" fontAlgn="base">
        <a:spcBef>
          <a:spcPct val="0"/>
        </a:spcBef>
        <a:spcAft>
          <a:spcPct val="0"/>
        </a:spcAft>
        <a:defRPr sz="3800" b="1">
          <a:solidFill>
            <a:schemeClr val="tx1"/>
          </a:solidFill>
          <a:latin typeface="Trebuchet MS" panose="020B0603020202020204" pitchFamily="34" charset="0"/>
        </a:defRPr>
      </a:lvl9pPr>
    </p:titleStyle>
    <p:bodyStyle>
      <a:lvl1pPr marL="273050" indent="-273050" algn="l" rtl="0" fontAlgn="base">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5205" indent="-228600" algn="l" rtl="0" fontAlgn="base">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panose="05000000000000000000"/>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fontAlgn="auto">
              <a:spcAft>
                <a:spcPts val="0"/>
              </a:spcAft>
              <a:defRPr/>
            </a:pPr>
            <a:r>
              <a:rPr lang="en-GB"/>
              <a:t>Advent:</a:t>
            </a:r>
            <a:br>
              <a:rPr lang="en-GB"/>
            </a:br>
            <a:r>
              <a:rPr lang="en-GB"/>
              <a:t>a time of waiting</a:t>
            </a:r>
            <a:endParaRPr lang="en-US"/>
          </a:p>
        </p:txBody>
      </p:sp>
      <p:sp>
        <p:nvSpPr>
          <p:cNvPr id="3" name="TextBox 2"/>
          <p:cNvSpPr txBox="1"/>
          <p:nvPr/>
        </p:nvSpPr>
        <p:spPr>
          <a:xfrm>
            <a:off x="107504" y="533400"/>
            <a:ext cx="2448272" cy="2308324"/>
          </a:xfrm>
          <a:prstGeom prst="rect">
            <a:avLst/>
          </a:prstGeom>
          <a:noFill/>
        </p:spPr>
        <p:txBody>
          <a:bodyPr wrap="square" rtlCol="0">
            <a:spAutoFit/>
          </a:bodyPr>
          <a:lstStyle/>
          <a:p>
            <a:r>
              <a:rPr lang="en-GB" sz="3600" b="1" dirty="0" smtClean="0">
                <a:latin typeface="+mn-lt"/>
              </a:rPr>
              <a:t>Monday </a:t>
            </a:r>
            <a:r>
              <a:rPr lang="en-GB" sz="3600" b="1" dirty="0" smtClean="0">
                <a:latin typeface="+mn-lt"/>
              </a:rPr>
              <a:t>4</a:t>
            </a:r>
            <a:r>
              <a:rPr lang="en-GB" sz="3600" b="1" baseline="30000" dirty="0" smtClean="0">
                <a:latin typeface="+mn-lt"/>
              </a:rPr>
              <a:t>th</a:t>
            </a:r>
            <a:r>
              <a:rPr lang="en-GB" sz="3600" b="1" dirty="0" smtClean="0">
                <a:latin typeface="+mn-lt"/>
              </a:rPr>
              <a:t>   December 2023</a:t>
            </a:r>
            <a:endParaRPr lang="en-GB" sz="3600" b="1"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5589240"/>
            <a:ext cx="2420888" cy="1080120"/>
          </a:xfrm>
        </p:spPr>
        <p:txBody>
          <a:bodyPr/>
          <a:lstStyle/>
          <a:p>
            <a:pPr fontAlgn="auto">
              <a:spcAft>
                <a:spcPts val="0"/>
              </a:spcAft>
              <a:defRPr/>
            </a:pPr>
            <a:r>
              <a:rPr lang="en-GB" dirty="0" smtClean="0"/>
              <a:t>Advent wreath</a:t>
            </a:r>
            <a:endParaRPr lang="en-GB" dirty="0"/>
          </a:p>
        </p:txBody>
      </p:sp>
      <p:sp>
        <p:nvSpPr>
          <p:cNvPr id="7171" name="Text Placeholder 2"/>
          <p:cNvSpPr>
            <a:spLocks noGrp="1"/>
          </p:cNvSpPr>
          <p:nvPr>
            <p:ph type="body" sz="half" idx="2"/>
          </p:nvPr>
        </p:nvSpPr>
        <p:spPr>
          <a:xfrm>
            <a:off x="5292080" y="332656"/>
            <a:ext cx="3645024" cy="6048672"/>
          </a:xfrm>
        </p:spPr>
        <p:txBody>
          <a:bodyPr>
            <a:normAutofit fontScale="92500" lnSpcReduction="20000"/>
          </a:bodyPr>
          <a:lstStyle/>
          <a:p>
            <a:pPr>
              <a:spcBef>
                <a:spcPct val="0"/>
              </a:spcBef>
            </a:pPr>
            <a:r>
              <a:rPr lang="en-GB" sz="2800" dirty="0" smtClean="0"/>
              <a:t>Light the Advent candle two </a:t>
            </a:r>
            <a:br>
              <a:rPr lang="en-GB" sz="2800" dirty="0" smtClean="0"/>
            </a:br>
            <a:r>
              <a:rPr lang="en-GB" sz="2800" dirty="0" smtClean="0"/>
              <a:t>Think of humble shepherds who </a:t>
            </a:r>
            <a:br>
              <a:rPr lang="en-GB" sz="2800" dirty="0" smtClean="0"/>
            </a:br>
            <a:r>
              <a:rPr lang="en-GB" sz="2800" dirty="0" smtClean="0"/>
              <a:t>Filled with wonder at the sight </a:t>
            </a:r>
            <a:br>
              <a:rPr lang="en-GB" sz="2800" dirty="0" smtClean="0"/>
            </a:br>
            <a:r>
              <a:rPr lang="en-GB" sz="2800" dirty="0" smtClean="0"/>
              <a:t>Of the child on Christmas night. </a:t>
            </a:r>
            <a:br>
              <a:rPr lang="en-GB" sz="2800" dirty="0" smtClean="0"/>
            </a:br>
            <a:endParaRPr lang="en-GB" sz="2800" dirty="0" smtClean="0"/>
          </a:p>
          <a:p>
            <a:pPr>
              <a:spcBef>
                <a:spcPct val="0"/>
              </a:spcBef>
            </a:pPr>
            <a:r>
              <a:rPr lang="en-GB" sz="2800" dirty="0"/>
              <a:t>Chorus: </a:t>
            </a:r>
            <a:br>
              <a:rPr lang="en-GB" sz="2800" dirty="0"/>
            </a:br>
            <a:r>
              <a:rPr lang="en-GB" sz="2800" dirty="0"/>
              <a:t>Candle, candle burning bright </a:t>
            </a:r>
            <a:br>
              <a:rPr lang="en-GB" sz="2800" dirty="0"/>
            </a:br>
            <a:r>
              <a:rPr lang="en-GB" sz="2800" dirty="0"/>
              <a:t>Shining in the cold winter night </a:t>
            </a:r>
            <a:br>
              <a:rPr lang="en-GB" sz="2800" dirty="0"/>
            </a:br>
            <a:r>
              <a:rPr lang="en-GB" sz="2800" dirty="0"/>
              <a:t>Candle, candle burning bright </a:t>
            </a:r>
            <a:br>
              <a:rPr lang="en-GB" sz="2800" dirty="0"/>
            </a:br>
            <a:r>
              <a:rPr lang="en-GB" sz="2800" dirty="0"/>
              <a:t>Fill our hearts with Christmas light.</a:t>
            </a:r>
            <a:r>
              <a:rPr lang="en-GB" sz="2800" dirty="0" smtClean="0"/>
              <a:t> </a:t>
            </a:r>
          </a:p>
        </p:txBody>
      </p:sp>
      <p:pic>
        <p:nvPicPr>
          <p:cNvPr id="6" name="Picture 4"/>
          <p:cNvPicPr>
            <a:picLocks noGrp="1" noChangeAspect="1" noChangeArrowheads="1"/>
          </p:cNvPicPr>
          <p:nvPr>
            <p:ph type="pic" idx="1"/>
          </p:nvPr>
        </p:nvPicPr>
        <p:blipFill>
          <a:blip r:embed="rId2" cstate="print"/>
          <a:srcRect t="616" b="616"/>
          <a:stretch>
            <a:fillRect/>
          </a:stretch>
        </p:blipFill>
        <p:spPr>
          <a:xfrm>
            <a:off x="611560" y="908720"/>
            <a:ext cx="4206240" cy="4206240"/>
          </a:xfrm>
          <a:noFill/>
          <a:ln w="9525">
            <a:noFill/>
          </a:ln>
          <a:effectLst/>
        </p:spPr>
      </p:pic>
    </p:spTree>
    <p:extLst>
      <p:ext uri="{BB962C8B-B14F-4D97-AF65-F5344CB8AC3E}">
        <p14:creationId xmlns:p14="http://schemas.microsoft.com/office/powerpoint/2010/main" val="908597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5301208"/>
            <a:ext cx="2661922" cy="1368152"/>
          </a:xfrm>
        </p:spPr>
        <p:txBody>
          <a:bodyPr>
            <a:normAutofit fontScale="90000"/>
          </a:bodyPr>
          <a:lstStyle/>
          <a:p>
            <a:pPr fontAlgn="auto">
              <a:spcAft>
                <a:spcPts val="0"/>
              </a:spcAft>
              <a:defRPr/>
            </a:pPr>
            <a:r>
              <a:rPr lang="en-GB" dirty="0" smtClean="0"/>
              <a:t>Counting down the days</a:t>
            </a:r>
            <a:endParaRPr lang="en-GB" dirty="0"/>
          </a:p>
        </p:txBody>
      </p:sp>
      <p:pic>
        <p:nvPicPr>
          <p:cNvPr id="5" name="Picture 5"/>
          <p:cNvPicPr>
            <a:picLocks noGrp="1" noChangeAspect="1" noChangeArrowheads="1"/>
          </p:cNvPicPr>
          <p:nvPr>
            <p:ph type="pic" idx="1"/>
          </p:nvPr>
        </p:nvPicPr>
        <p:blipFill>
          <a:blip r:embed="rId3" cstate="print"/>
          <a:srcRect t="19" b="19"/>
          <a:stretch>
            <a:fillRect/>
          </a:stretch>
        </p:blipFill>
        <p:spPr>
          <a:noFill/>
          <a:ln w="9525">
            <a:noFill/>
          </a:ln>
          <a:effectLst/>
        </p:spPr>
      </p:pic>
      <p:sp>
        <p:nvSpPr>
          <p:cNvPr id="4" name="TextBox 3"/>
          <p:cNvSpPr txBox="1"/>
          <p:nvPr/>
        </p:nvSpPr>
        <p:spPr>
          <a:xfrm>
            <a:off x="5436096" y="1916832"/>
            <a:ext cx="3240360" cy="1938020"/>
          </a:xfrm>
          <a:prstGeom prst="rect">
            <a:avLst/>
          </a:prstGeom>
          <a:noFill/>
        </p:spPr>
        <p:txBody>
          <a:bodyPr wrap="square" rtlCol="0">
            <a:spAutoFit/>
          </a:bodyPr>
          <a:lstStyle/>
          <a:p>
            <a:r>
              <a:rPr lang="en-GB" sz="2800" dirty="0" smtClean="0"/>
              <a:t>Gospel reading taken from:</a:t>
            </a:r>
          </a:p>
          <a:p>
            <a:r>
              <a:rPr lang="en-GB" sz="2800" dirty="0" smtClean="0"/>
              <a:t>Mark 1: 1-8</a:t>
            </a:r>
          </a:p>
          <a:p>
            <a:endParaRPr lang="en-GB" dirty="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67" y="559419"/>
            <a:ext cx="1128682" cy="126249"/>
          </a:xfrm>
        </p:spPr>
        <p:txBody>
          <a:bodyPr/>
          <a:lstStyle/>
          <a:p>
            <a:pPr marL="0" indent="0">
              <a:buNone/>
            </a:pPr>
            <a:endParaRPr lang="en-GB" sz="2800" b="1" dirty="0" smtClean="0"/>
          </a:p>
          <a:p>
            <a:pPr marL="0" indent="0">
              <a:buNone/>
            </a:pPr>
            <a:endParaRPr lang="en-GB" dirty="0" smtClean="0"/>
          </a:p>
        </p:txBody>
      </p:sp>
      <p:sp>
        <p:nvSpPr>
          <p:cNvPr id="7" name="TextBox 6"/>
          <p:cNvSpPr txBox="1"/>
          <p:nvPr/>
        </p:nvSpPr>
        <p:spPr>
          <a:xfrm>
            <a:off x="457200" y="559419"/>
            <a:ext cx="7571184" cy="584775"/>
          </a:xfrm>
          <a:prstGeom prst="rect">
            <a:avLst/>
          </a:prstGeom>
          <a:noFill/>
        </p:spPr>
        <p:txBody>
          <a:bodyPr wrap="square" rtlCol="0">
            <a:spAutoFit/>
          </a:bodyPr>
          <a:lstStyle/>
          <a:p>
            <a:r>
              <a:rPr lang="en-GB" sz="3200" b="1" dirty="0" smtClean="0">
                <a:latin typeface="+mn-lt"/>
              </a:rPr>
              <a:t>What type of person would wear this…</a:t>
            </a:r>
            <a:endParaRPr lang="en-GB" sz="3200" b="1" dirty="0">
              <a:latin typeface="+mn-lt"/>
            </a:endParaRPr>
          </a:p>
        </p:txBody>
      </p:sp>
      <p:pic>
        <p:nvPicPr>
          <p:cNvPr id="1034" name="Picture 10" descr="Chelsea Striped Crest Bar Scarf - Blue/White - Adult | Chel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387016"/>
            <a:ext cx="2355776" cy="23557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mazon.com: Manchester United FC Authentic EPL &quot;Pride Of The North&quot;  Scarf,red,black,white,4.5 ft long: Cloth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556792"/>
            <a:ext cx="190734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C. BARCELONA SCARF Other Shirts \ Scarves | Classic-Shirts.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308" y="4149080"/>
            <a:ext cx="3308375" cy="2200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4788024" y="4149080"/>
            <a:ext cx="2952087" cy="2211216"/>
          </a:xfrm>
          <a:prstGeom prst="rect">
            <a:avLst/>
          </a:prstGeom>
        </p:spPr>
      </p:pic>
    </p:spTree>
    <p:extLst>
      <p:ext uri="{BB962C8B-B14F-4D97-AF65-F5344CB8AC3E}">
        <p14:creationId xmlns:p14="http://schemas.microsoft.com/office/powerpoint/2010/main" val="124825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67" y="559419"/>
            <a:ext cx="1128682" cy="126249"/>
          </a:xfrm>
        </p:spPr>
        <p:txBody>
          <a:bodyPr/>
          <a:lstStyle/>
          <a:p>
            <a:pPr marL="0" indent="0">
              <a:buNone/>
            </a:pPr>
            <a:endParaRPr lang="en-GB" sz="2800" b="1" dirty="0" smtClean="0"/>
          </a:p>
          <a:p>
            <a:pPr marL="0" indent="0">
              <a:buNone/>
            </a:pPr>
            <a:endParaRPr lang="en-GB" dirty="0" smtClean="0"/>
          </a:p>
        </p:txBody>
      </p:sp>
      <p:sp>
        <p:nvSpPr>
          <p:cNvPr id="7" name="TextBox 6"/>
          <p:cNvSpPr txBox="1"/>
          <p:nvPr/>
        </p:nvSpPr>
        <p:spPr>
          <a:xfrm>
            <a:off x="457200" y="559419"/>
            <a:ext cx="7355160" cy="584775"/>
          </a:xfrm>
          <a:prstGeom prst="rect">
            <a:avLst/>
          </a:prstGeom>
          <a:noFill/>
        </p:spPr>
        <p:txBody>
          <a:bodyPr wrap="square" rtlCol="0">
            <a:spAutoFit/>
          </a:bodyPr>
          <a:lstStyle/>
          <a:p>
            <a:r>
              <a:rPr lang="en-GB" sz="3200" b="1" dirty="0" smtClean="0">
                <a:latin typeface="+mn-lt"/>
              </a:rPr>
              <a:t>What type of person would wear a…</a:t>
            </a:r>
            <a:endParaRPr lang="en-GB" sz="3200" b="1" dirty="0">
              <a:latin typeface="+mn-lt"/>
            </a:endParaRPr>
          </a:p>
        </p:txBody>
      </p:sp>
      <p:pic>
        <p:nvPicPr>
          <p:cNvPr id="2050" name="Picture 2" descr="Necklace, crucifix, steel - By Billgren | Stilrena herraccessoar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916832"/>
            <a:ext cx="3833664" cy="3833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5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927" y="476673"/>
            <a:ext cx="7239000" cy="1224136"/>
          </a:xfrm>
        </p:spPr>
        <p:txBody>
          <a:bodyPr/>
          <a:lstStyle/>
          <a:p>
            <a:r>
              <a:rPr lang="en-GB" sz="2800" b="1" dirty="0"/>
              <a:t>It can be difficult for us to know how to follow Jesus, so God sends us helpers</a:t>
            </a:r>
            <a:r>
              <a:rPr lang="en-GB" sz="2800" b="1" dirty="0" smtClean="0"/>
              <a:t>.</a:t>
            </a:r>
            <a:endParaRPr lang="en-GB" dirty="0" smtClean="0"/>
          </a:p>
        </p:txBody>
      </p:sp>
      <p:sp>
        <p:nvSpPr>
          <p:cNvPr id="4" name="Content Placeholder 2"/>
          <p:cNvSpPr txBox="1">
            <a:spLocks/>
          </p:cNvSpPr>
          <p:nvPr/>
        </p:nvSpPr>
        <p:spPr bwMode="auto">
          <a:xfrm>
            <a:off x="427811" y="1772816"/>
            <a:ext cx="7239000" cy="15312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GB" sz="2800" b="1" dirty="0" smtClean="0"/>
              <a:t>From the reading in </a:t>
            </a:r>
            <a:r>
              <a:rPr lang="en-GB" sz="2800" b="1" dirty="0"/>
              <a:t>the </a:t>
            </a:r>
            <a:r>
              <a:rPr lang="en-GB" sz="2800" b="1" dirty="0" smtClean="0"/>
              <a:t>Bible, </a:t>
            </a:r>
            <a:r>
              <a:rPr lang="en-GB" sz="2800" b="1" dirty="0"/>
              <a:t>we </a:t>
            </a:r>
            <a:r>
              <a:rPr lang="en-GB" sz="2800" b="1" dirty="0" smtClean="0"/>
              <a:t>learn </a:t>
            </a:r>
            <a:r>
              <a:rPr lang="en-GB" sz="2800" b="1" dirty="0"/>
              <a:t>that God sent John the Baptist as a helper to prepare the way for Jesus.</a:t>
            </a:r>
            <a:endParaRPr lang="en-GB" dirty="0" smtClean="0"/>
          </a:p>
        </p:txBody>
      </p:sp>
      <p:sp>
        <p:nvSpPr>
          <p:cNvPr id="6" name="Content Placeholder 2"/>
          <p:cNvSpPr txBox="1">
            <a:spLocks/>
          </p:cNvSpPr>
          <p:nvPr/>
        </p:nvSpPr>
        <p:spPr bwMode="auto">
          <a:xfrm>
            <a:off x="428927" y="3376067"/>
            <a:ext cx="7239000" cy="15312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GB" b="1" dirty="0" smtClean="0"/>
              <a:t>John </a:t>
            </a:r>
            <a:r>
              <a:rPr lang="en-GB" b="1" dirty="0"/>
              <a:t>taught the people the importance </a:t>
            </a:r>
            <a:r>
              <a:rPr lang="en-GB" b="1" dirty="0" smtClean="0"/>
              <a:t>of being </a:t>
            </a:r>
            <a:r>
              <a:rPr lang="en-GB" b="1" dirty="0"/>
              <a:t>sorry for their </a:t>
            </a:r>
            <a:r>
              <a:rPr lang="en-GB" b="1" dirty="0" smtClean="0"/>
              <a:t>sins and he baptised those who were truly sorry for their sinful ways. </a:t>
            </a:r>
            <a:endParaRPr lang="en-GB" dirty="0" smtClean="0"/>
          </a:p>
        </p:txBody>
      </p:sp>
      <p:sp>
        <p:nvSpPr>
          <p:cNvPr id="7" name="Content Placeholder 2"/>
          <p:cNvSpPr txBox="1">
            <a:spLocks/>
          </p:cNvSpPr>
          <p:nvPr/>
        </p:nvSpPr>
        <p:spPr bwMode="auto">
          <a:xfrm>
            <a:off x="427811" y="5085184"/>
            <a:ext cx="7239000" cy="15312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GB" sz="2800" b="1" dirty="0" smtClean="0"/>
              <a:t>Importantly, John </a:t>
            </a:r>
            <a:r>
              <a:rPr lang="en-GB" sz="2800" b="1" dirty="0"/>
              <a:t>told the people to look for another who would be greater than he was. That person </a:t>
            </a:r>
            <a:r>
              <a:rPr lang="en-GB" sz="2800" b="1" dirty="0" smtClean="0"/>
              <a:t>was </a:t>
            </a:r>
            <a:r>
              <a:rPr lang="en-GB" sz="2800" b="1" dirty="0"/>
              <a:t>Jesus.</a:t>
            </a:r>
          </a:p>
        </p:txBody>
      </p:sp>
    </p:spTree>
    <p:extLst>
      <p:ext uri="{BB962C8B-B14F-4D97-AF65-F5344CB8AC3E}">
        <p14:creationId xmlns:p14="http://schemas.microsoft.com/office/powerpoint/2010/main" val="383813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927" y="476673"/>
            <a:ext cx="7239000" cy="1224136"/>
          </a:xfrm>
        </p:spPr>
        <p:txBody>
          <a:bodyPr/>
          <a:lstStyle/>
          <a:p>
            <a:r>
              <a:rPr lang="en-GB" sz="2800" b="1" dirty="0"/>
              <a:t>During Advent, we ask God to forgive our sins and look for ways that we can be better followers of Jesus. What are some things we can change in our lives to better follow Jesus?</a:t>
            </a:r>
            <a:endParaRPr lang="en-GB" dirty="0" smtClean="0"/>
          </a:p>
        </p:txBody>
      </p:sp>
      <p:sp>
        <p:nvSpPr>
          <p:cNvPr id="8" name="Content Placeholder 2"/>
          <p:cNvSpPr txBox="1">
            <a:spLocks/>
          </p:cNvSpPr>
          <p:nvPr/>
        </p:nvSpPr>
        <p:spPr bwMode="auto">
          <a:xfrm>
            <a:off x="428927" y="3284984"/>
            <a:ext cx="7239000" cy="1224136"/>
          </a:xfrm>
          <a:prstGeom prst="rect">
            <a:avLst/>
          </a:prstGeom>
          <a:noFill/>
          <a:ln w="9525">
            <a:noFill/>
            <a:miter lim="800000"/>
          </a:ln>
        </p:spPr>
        <p:txBody>
          <a:bodyPr vert="horz" wrap="square" lIns="91440" tIns="45720" rIns="91440" bIns="45720" numCol="1" anchor="t" anchorCtr="0" compatLnSpc="1"/>
          <a:lstStyle>
            <a:lvl1pPr marL="273050" indent="-273050" algn="l" rtl="0" fontAlgn="base">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5205" indent="-228600" algn="l" rtl="0" fontAlgn="base">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1930" indent="-182880" algn="l" rtl="0" eaLnBrk="1" latinLnBrk="0" hangingPunct="1">
              <a:spcBef>
                <a:spcPts val="400"/>
              </a:spcBef>
              <a:buClr>
                <a:schemeClr val="accent4"/>
              </a:buClr>
              <a:buSzPct val="80000"/>
              <a:buFont typeface="Wingdings 2" panose="05020102010507070707"/>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panose="05020102010507070707"/>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panose="05000000000000000000"/>
              <a:buChar char="§"/>
              <a:defRPr kumimoji="0" sz="1400" kern="1200" baseline="0">
                <a:solidFill>
                  <a:schemeClr val="tx1"/>
                </a:solidFill>
                <a:latin typeface="+mn-lt"/>
                <a:ea typeface="+mn-ea"/>
                <a:cs typeface="+mn-cs"/>
              </a:defRPr>
            </a:lvl9pPr>
          </a:lstStyle>
          <a:p>
            <a:r>
              <a:rPr lang="en-GB" b="1" dirty="0"/>
              <a:t>When we do these things, we become like John the Baptist and invite others to follow </a:t>
            </a:r>
            <a:r>
              <a:rPr lang="en-GB" b="1" dirty="0" smtClean="0"/>
              <a:t>Jesus.</a:t>
            </a:r>
          </a:p>
          <a:p>
            <a:endParaRPr lang="en-GB" b="1" dirty="0"/>
          </a:p>
          <a:p>
            <a:r>
              <a:rPr lang="en-GB" b="1" dirty="0" smtClean="0"/>
              <a:t>Let’s </a:t>
            </a:r>
            <a:r>
              <a:rPr lang="en-GB" b="1" dirty="0"/>
              <a:t>all choose one thing that we will do this week to change our lives so that we are better followers of Jesus.</a:t>
            </a:r>
            <a:r>
              <a:rPr lang="en-GB" dirty="0"/>
              <a:t> </a:t>
            </a:r>
          </a:p>
        </p:txBody>
      </p:sp>
    </p:spTree>
    <p:extLst>
      <p:ext uri="{BB962C8B-B14F-4D97-AF65-F5344CB8AC3E}">
        <p14:creationId xmlns:p14="http://schemas.microsoft.com/office/powerpoint/2010/main" val="2727471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C:\Users\JR\AppData\Local\Microsoft\Windows\Temporary Internet Files\Content.IE5\SHSYPR33\MC900048046[1].wmf"/>
          <p:cNvPicPr>
            <a:picLocks noChangeAspect="1" noChangeArrowheads="1"/>
          </p:cNvPicPr>
          <p:nvPr/>
        </p:nvPicPr>
        <p:blipFill>
          <a:blip r:embed="rId2" cstate="print"/>
          <a:srcRect/>
          <a:stretch>
            <a:fillRect/>
          </a:stretch>
        </p:blipFill>
        <p:spPr bwMode="auto">
          <a:xfrm>
            <a:off x="5580112" y="1412775"/>
            <a:ext cx="2448272" cy="3835625"/>
          </a:xfrm>
          <a:prstGeom prst="rect">
            <a:avLst/>
          </a:prstGeom>
          <a:noFill/>
        </p:spPr>
      </p:pic>
      <p:sp>
        <p:nvSpPr>
          <p:cNvPr id="4" name="Rectangle 3"/>
          <p:cNvSpPr/>
          <p:nvPr/>
        </p:nvSpPr>
        <p:spPr>
          <a:xfrm>
            <a:off x="611560" y="1340768"/>
            <a:ext cx="4320480" cy="3416320"/>
          </a:xfrm>
          <a:prstGeom prst="rect">
            <a:avLst/>
          </a:prstGeom>
        </p:spPr>
        <p:txBody>
          <a:bodyPr wrap="square">
            <a:spAutoFit/>
          </a:bodyPr>
          <a:lstStyle/>
          <a:p>
            <a:r>
              <a:rPr lang="en-GB" sz="2400" b="1" dirty="0" smtClean="0">
                <a:solidFill>
                  <a:schemeClr val="bg1"/>
                </a:solidFill>
                <a:latin typeface="+mn-lt"/>
              </a:rPr>
              <a:t>Lord Jesus,</a:t>
            </a:r>
            <a:br>
              <a:rPr lang="en-GB" sz="2400" b="1" dirty="0" smtClean="0">
                <a:solidFill>
                  <a:schemeClr val="bg1"/>
                </a:solidFill>
                <a:latin typeface="+mn-lt"/>
              </a:rPr>
            </a:br>
            <a:r>
              <a:rPr lang="en-GB" sz="2400" b="1" dirty="0" smtClean="0">
                <a:solidFill>
                  <a:schemeClr val="bg1"/>
                </a:solidFill>
                <a:latin typeface="+mn-lt"/>
              </a:rPr>
              <a:t>John the Baptist went ahead of you and proclaimed the good news of your coming.</a:t>
            </a:r>
            <a:br>
              <a:rPr lang="en-GB" sz="2400" b="1" dirty="0" smtClean="0">
                <a:solidFill>
                  <a:schemeClr val="bg1"/>
                </a:solidFill>
                <a:latin typeface="+mn-lt"/>
              </a:rPr>
            </a:br>
            <a:r>
              <a:rPr lang="en-GB" sz="2400" b="1" dirty="0" smtClean="0">
                <a:solidFill>
                  <a:schemeClr val="bg1"/>
                </a:solidFill>
                <a:latin typeface="+mn-lt"/>
              </a:rPr>
              <a:t>Encourage us to receive You with joy as our saviour, and faithfully follow you.</a:t>
            </a:r>
            <a:br>
              <a:rPr lang="en-GB" sz="2400" b="1" dirty="0" smtClean="0">
                <a:solidFill>
                  <a:schemeClr val="bg1"/>
                </a:solidFill>
                <a:latin typeface="+mn-lt"/>
              </a:rPr>
            </a:br>
            <a:endParaRPr lang="en-GB" sz="2400" b="1" dirty="0" smtClean="0">
              <a:solidFill>
                <a:schemeClr val="bg1"/>
              </a:solidFill>
              <a:latin typeface="+mn-lt"/>
            </a:endParaRPr>
          </a:p>
          <a:p>
            <a:r>
              <a:rPr lang="en-GB" sz="2400" b="1" dirty="0" smtClean="0">
                <a:solidFill>
                  <a:schemeClr val="bg1"/>
                </a:solidFill>
                <a:latin typeface="+mn-lt"/>
              </a:rPr>
              <a:t>Amen</a:t>
            </a:r>
            <a:endParaRPr lang="en-GB" sz="2400" b="1" dirty="0">
              <a:solidFill>
                <a:schemeClr val="bg1"/>
              </a:solidFill>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184</TotalTime>
  <Words>354</Words>
  <Application>Microsoft Office PowerPoint</Application>
  <PresentationFormat>On-screen Show (4:3)</PresentationFormat>
  <Paragraphs>26</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Trebuchet MS</vt:lpstr>
      <vt:lpstr>Wingdings</vt:lpstr>
      <vt:lpstr>Wingdings 2</vt:lpstr>
      <vt:lpstr>Opulent</vt:lpstr>
      <vt:lpstr>Advent: a time of waiting</vt:lpstr>
      <vt:lpstr>Advent wreath</vt:lpstr>
      <vt:lpstr>Counting down the days</vt:lpstr>
      <vt:lpstr>PowerPoint Presentation</vt:lpstr>
      <vt:lpstr>PowerPoint Presentation</vt:lpstr>
      <vt:lpstr>PowerPoint Presentation</vt:lpstr>
      <vt:lpstr>PowerPoint Presentation</vt:lpstr>
      <vt:lpstr>PowerPoint Presentation</vt:lpstr>
    </vt:vector>
  </TitlesOfParts>
  <Company>London Borough of Hillingdon (HGfL)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 a time of waiting</dc:title>
  <dc:creator>St Bernadette Catholic Primary School</dc:creator>
  <cp:lastModifiedBy>Headteacher</cp:lastModifiedBy>
  <cp:revision>23</cp:revision>
  <dcterms:created xsi:type="dcterms:W3CDTF">2010-11-28T18:07:00Z</dcterms:created>
  <dcterms:modified xsi:type="dcterms:W3CDTF">2023-12-02T11:32:30Z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2057-10.2.0.5978</vt:lpwstr>
  </property>
</Properties>
</file>