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64" r:id="rId3"/>
    <p:sldId id="259" r:id="rId4"/>
    <p:sldId id="263" r:id="rId5"/>
    <p:sldId id="261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00F6107-ED34-4672-ABE6-73007E58A2A3}" type="datetimeFigureOut">
              <a:rPr lang="en-US"/>
              <a:pPr>
                <a:defRPr/>
              </a:pPr>
              <a:t>12/10/2023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F1792242-7608-4A88-94E6-C76400967FC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763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smtClean="0"/>
              <a:t>Yesterday was the 1</a:t>
            </a:r>
            <a:r>
              <a:rPr lang="en-GB" baseline="30000" smtClean="0"/>
              <a:t>st</a:t>
            </a:r>
            <a:r>
              <a:rPr lang="en-GB" smtClean="0"/>
              <a:t> Sunday in Advent</a:t>
            </a:r>
          </a:p>
          <a:p>
            <a:pPr>
              <a:spcBef>
                <a:spcPct val="0"/>
              </a:spcBef>
            </a:pPr>
            <a:r>
              <a:rPr lang="en-GB" smtClean="0"/>
              <a:t>Advent: a time of waiting</a:t>
            </a:r>
          </a:p>
          <a:p>
            <a:pPr>
              <a:spcBef>
                <a:spcPct val="0"/>
              </a:spcBef>
            </a:pPr>
            <a:r>
              <a:rPr lang="en-GB" smtClean="0"/>
              <a:t>1</a:t>
            </a:r>
            <a:r>
              <a:rPr lang="en-GB" baseline="30000" smtClean="0"/>
              <a:t>st</a:t>
            </a:r>
            <a:r>
              <a:rPr lang="en-GB" smtClean="0"/>
              <a:t> part of Advent: is about waiting for Jesus Christ to come again as he has promised</a:t>
            </a:r>
          </a:p>
          <a:p>
            <a:pPr>
              <a:spcBef>
                <a:spcPct val="0"/>
              </a:spcBef>
            </a:pPr>
            <a:r>
              <a:rPr lang="en-GB" smtClean="0"/>
              <a:t>  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31FEDAA-675D-4233-9A80-9E73737F691C}" type="slidenum">
              <a:rPr lang="en-GB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34409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A7E3347-AF88-4C47-AD89-9F9B94D76470}" type="slidenum">
              <a:rPr lang="en-GB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85760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A7E3347-AF88-4C47-AD89-9F9B94D76470}" type="slidenum">
              <a:rPr lang="en-GB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187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7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8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9721F03-0A09-4589-876C-37A0F9B9BEDA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3B054-6DBD-47F0-B8FD-8A58D69F06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146C9ECE-9B3D-456C-BCC3-0C288B495C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50028-74AD-44D5-A5C0-D2DAED0888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2D2AC21-DAAE-4F43-A31C-951B950477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48BFE-3FEC-444A-ADBA-AAF421A018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B0CF7-78FB-43EC-BDEE-CA46C7D7FC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C5B77-BD34-4A82-8089-CD9B0CDE22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7F495-6964-4AB8-9410-591807F777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9D8BF-CA02-4B96-AFF5-36E8D0CA48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6F8FCE7-70AE-4DC3-8093-5C06BDEC54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0" name="Text Placeholder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D24B8E30-3FD5-41AC-992D-EEAFFA53BB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4" r:id="rId3"/>
    <p:sldLayoutId id="2147483681" r:id="rId4"/>
    <p:sldLayoutId id="2147483680" r:id="rId5"/>
    <p:sldLayoutId id="2147483679" r:id="rId6"/>
    <p:sldLayoutId id="2147483678" r:id="rId7"/>
    <p:sldLayoutId id="2147483677" r:id="rId8"/>
    <p:sldLayoutId id="2147483685" r:id="rId9"/>
    <p:sldLayoutId id="2147483676" r:id="rId10"/>
    <p:sldLayoutId id="214748368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fontAlgn="base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fontAlgn="base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/>
              <a:t>Advent:</a:t>
            </a:r>
            <a:br>
              <a:rPr lang="en-GB"/>
            </a:br>
            <a:r>
              <a:rPr lang="en-GB"/>
              <a:t>a time of waiting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51520" y="533400"/>
            <a:ext cx="208823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Monday </a:t>
            </a:r>
            <a:r>
              <a:rPr lang="en-GB" sz="2800" b="1" dirty="0" smtClean="0"/>
              <a:t>11</a:t>
            </a:r>
            <a:r>
              <a:rPr lang="en-GB" sz="2800" b="1" baseline="30000" dirty="0" smtClean="0"/>
              <a:t>th</a:t>
            </a:r>
            <a:r>
              <a:rPr lang="en-GB" sz="2800" b="1" dirty="0" smtClean="0"/>
              <a:t>  </a:t>
            </a:r>
            <a:r>
              <a:rPr lang="en-GB" sz="2800" b="1" dirty="0" smtClean="0"/>
              <a:t>December </a:t>
            </a:r>
            <a:r>
              <a:rPr lang="en-GB" sz="2800" b="1" dirty="0" smtClean="0"/>
              <a:t>2023</a:t>
            </a:r>
            <a:endParaRPr lang="en-GB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5589240"/>
            <a:ext cx="2420888" cy="108012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Advent wreath</a:t>
            </a:r>
            <a:endParaRPr lang="en-GB" dirty="0"/>
          </a:p>
        </p:txBody>
      </p:sp>
      <p:sp>
        <p:nvSpPr>
          <p:cNvPr id="7171" name="Text Placeholder 2"/>
          <p:cNvSpPr>
            <a:spLocks noGrp="1"/>
          </p:cNvSpPr>
          <p:nvPr>
            <p:ph type="body" sz="half" idx="2"/>
          </p:nvPr>
        </p:nvSpPr>
        <p:spPr>
          <a:xfrm>
            <a:off x="5292080" y="332656"/>
            <a:ext cx="3645024" cy="6048672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ct val="0"/>
              </a:spcBef>
            </a:pPr>
            <a:r>
              <a:rPr lang="en-GB" sz="2800" dirty="0"/>
              <a:t>Light the Advent candle three </a:t>
            </a:r>
            <a:br>
              <a:rPr lang="en-GB" sz="2800" dirty="0"/>
            </a:br>
            <a:r>
              <a:rPr lang="en-GB" sz="2800" dirty="0"/>
              <a:t>Think of heavenly harmony </a:t>
            </a:r>
            <a:br>
              <a:rPr lang="en-GB" sz="2800" dirty="0"/>
            </a:br>
            <a:r>
              <a:rPr lang="en-GB" sz="2800" dirty="0"/>
              <a:t>Angels singing "Peace on Earth" </a:t>
            </a:r>
            <a:br>
              <a:rPr lang="en-GB" sz="2800" dirty="0"/>
            </a:br>
            <a:r>
              <a:rPr lang="en-GB" sz="2800" dirty="0"/>
              <a:t>At the </a:t>
            </a:r>
            <a:r>
              <a:rPr lang="en-GB" sz="2800"/>
              <a:t>Blessed </a:t>
            </a:r>
            <a:r>
              <a:rPr lang="en-GB" sz="2800" smtClean="0"/>
              <a:t>Saviour's </a:t>
            </a:r>
            <a:r>
              <a:rPr lang="en-GB" sz="2800" dirty="0"/>
              <a:t>birth. </a:t>
            </a:r>
            <a:r>
              <a:rPr lang="en-GB" sz="2800" dirty="0" smtClean="0"/>
              <a:t> </a:t>
            </a:r>
            <a:br>
              <a:rPr lang="en-GB" sz="2800" dirty="0" smtClean="0"/>
            </a:br>
            <a:endParaRPr lang="en-GB" sz="2800" dirty="0" smtClean="0"/>
          </a:p>
          <a:p>
            <a:pPr>
              <a:spcBef>
                <a:spcPct val="0"/>
              </a:spcBef>
            </a:pPr>
            <a:r>
              <a:rPr lang="en-GB" sz="2800" dirty="0"/>
              <a:t>Chorus: </a:t>
            </a:r>
            <a:br>
              <a:rPr lang="en-GB" sz="2800" dirty="0"/>
            </a:br>
            <a:r>
              <a:rPr lang="en-GB" sz="2800" dirty="0"/>
              <a:t>Candle, candle burning bright </a:t>
            </a:r>
            <a:br>
              <a:rPr lang="en-GB" sz="2800" dirty="0"/>
            </a:br>
            <a:r>
              <a:rPr lang="en-GB" sz="2800" dirty="0"/>
              <a:t>Shining in the cold winter night </a:t>
            </a:r>
            <a:br>
              <a:rPr lang="en-GB" sz="2800" dirty="0"/>
            </a:br>
            <a:r>
              <a:rPr lang="en-GB" sz="2800" dirty="0"/>
              <a:t>Candle, candle burning bright </a:t>
            </a:r>
            <a:br>
              <a:rPr lang="en-GB" sz="2800" dirty="0"/>
            </a:br>
            <a:r>
              <a:rPr lang="en-GB" sz="2800" dirty="0"/>
              <a:t>Fill our hearts with Christmas light.</a:t>
            </a:r>
            <a:r>
              <a:rPr lang="en-GB" sz="2800" dirty="0" smtClean="0"/>
              <a:t> </a:t>
            </a:r>
          </a:p>
        </p:txBody>
      </p:sp>
      <p:pic>
        <p:nvPicPr>
          <p:cNvPr id="6" name="Picture 4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616" b="616"/>
          <a:stretch>
            <a:fillRect/>
          </a:stretch>
        </p:blipFill>
        <p:spPr>
          <a:xfrm>
            <a:off x="611560" y="908720"/>
            <a:ext cx="4206240" cy="4206240"/>
          </a:xfrm>
          <a:noFill/>
          <a:ln w="9525"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37711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680" y="5301208"/>
            <a:ext cx="2661922" cy="136815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Counting down the days</a:t>
            </a:r>
            <a:endParaRPr lang="en-GB" dirty="0"/>
          </a:p>
        </p:txBody>
      </p:sp>
      <p:pic>
        <p:nvPicPr>
          <p:cNvPr id="5" name="Picture 5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 cstate="print"/>
          <a:srcRect t="19" b="19"/>
          <a:stretch>
            <a:fillRect/>
          </a:stretch>
        </p:blipFill>
        <p:spPr>
          <a:noFill/>
          <a:ln w="9525">
            <a:noFill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5076056" y="1916832"/>
            <a:ext cx="3600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Gospel reading taken from John 1: 6-8, 28, 19-27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680" y="5301208"/>
            <a:ext cx="2661922" cy="136815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Counting down the days</a:t>
            </a:r>
            <a:endParaRPr lang="en-GB" dirty="0"/>
          </a:p>
        </p:txBody>
      </p:sp>
      <p:pic>
        <p:nvPicPr>
          <p:cNvPr id="5" name="Picture 5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 cstate="print"/>
          <a:srcRect t="19" b="19"/>
          <a:stretch>
            <a:fillRect/>
          </a:stretch>
        </p:blipFill>
        <p:spPr>
          <a:xfrm>
            <a:off x="663682" y="1041002"/>
            <a:ext cx="4052334" cy="4052334"/>
          </a:xfrm>
          <a:noFill/>
          <a:ln w="9525">
            <a:noFill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5364088" y="260648"/>
            <a:ext cx="32403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800" dirty="0" smtClean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5076057" y="167555"/>
            <a:ext cx="3744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John made the way ready for the coming of the </a:t>
            </a:r>
            <a:r>
              <a:rPr lang="en-GB" sz="2400" dirty="0" smtClean="0"/>
              <a:t>Messiah.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072164" y="1470876"/>
            <a:ext cx="38923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“I am the one the prophet Isaiah wrote about.  I am, ‘the voice in the desert, proclaiming: make a straight path for our God</a:t>
            </a:r>
            <a:r>
              <a:rPr lang="en-GB" sz="2400" dirty="0" smtClean="0"/>
              <a:t>!’”</a:t>
            </a:r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072164" y="3754508"/>
            <a:ext cx="389232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John said, “I baptise with water.  But the one I am telling you about is with you now, but you do not recognise him.  I am not even worthy to untie his sandal.”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4" name="Picture 8" descr="C:\Users\JR\AppData\Local\Microsoft\Windows\Temporary Internet Files\Content.IE5\SHSYPR33\MC90004804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1412775"/>
            <a:ext cx="2448272" cy="3835625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611560" y="1340768"/>
            <a:ext cx="43204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>
                <a:solidFill>
                  <a:schemeClr val="bg1"/>
                </a:solidFill>
              </a:rPr>
              <a:t>Lord Jesus,</a:t>
            </a:r>
            <a:br>
              <a:rPr lang="en-GB" sz="2400" dirty="0" smtClean="0">
                <a:solidFill>
                  <a:schemeClr val="bg1"/>
                </a:solidFill>
              </a:rPr>
            </a:br>
            <a:r>
              <a:rPr lang="en-GB" sz="2400" dirty="0" smtClean="0">
                <a:solidFill>
                  <a:schemeClr val="bg1"/>
                </a:solidFill>
              </a:rPr>
              <a:t>John the Baptist went ahead of you and proclaimed the good news of your coming.</a:t>
            </a:r>
            <a:br>
              <a:rPr lang="en-GB" sz="2400" dirty="0" smtClean="0">
                <a:solidFill>
                  <a:schemeClr val="bg1"/>
                </a:solidFill>
              </a:rPr>
            </a:br>
            <a:r>
              <a:rPr lang="en-GB" sz="2400" dirty="0" smtClean="0">
                <a:solidFill>
                  <a:schemeClr val="bg1"/>
                </a:solidFill>
              </a:rPr>
              <a:t>Encourage us to receive you with joy as our saviour, and follow you faithfully.</a:t>
            </a:r>
            <a:br>
              <a:rPr lang="en-GB" sz="2400" dirty="0" smtClean="0">
                <a:solidFill>
                  <a:schemeClr val="bg1"/>
                </a:solidFill>
              </a:rPr>
            </a:br>
            <a:endParaRPr lang="en-GB" sz="2400" dirty="0" smtClean="0">
              <a:solidFill>
                <a:schemeClr val="bg1"/>
              </a:solidFill>
            </a:endParaRPr>
          </a:p>
          <a:p>
            <a:r>
              <a:rPr lang="en-GB" sz="2400" dirty="0" smtClean="0">
                <a:solidFill>
                  <a:schemeClr val="bg1"/>
                </a:solidFill>
              </a:rPr>
              <a:t>Amen</a:t>
            </a:r>
            <a:endParaRPr lang="en-GB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317</TotalTime>
  <Words>253</Words>
  <Application>Microsoft Office PowerPoint</Application>
  <PresentationFormat>On-screen Show (4:3)</PresentationFormat>
  <Paragraphs>21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Trebuchet MS</vt:lpstr>
      <vt:lpstr>Wingdings</vt:lpstr>
      <vt:lpstr>Wingdings 2</vt:lpstr>
      <vt:lpstr>Opulent</vt:lpstr>
      <vt:lpstr>Advent: a time of waiting</vt:lpstr>
      <vt:lpstr>Advent wreath</vt:lpstr>
      <vt:lpstr>Counting down the days</vt:lpstr>
      <vt:lpstr>Counting down the days</vt:lpstr>
      <vt:lpstr>PowerPoint Presentation</vt:lpstr>
    </vt:vector>
  </TitlesOfParts>
  <Company>London Borough of Hillingdon (HGfL)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Advent: a time of waiting</dc:title>
  <dc:creator>St Bernadette Catholic Primary School</dc:creator>
  <cp:lastModifiedBy>Headteacher</cp:lastModifiedBy>
  <cp:revision>23</cp:revision>
  <dcterms:created xsi:type="dcterms:W3CDTF">2010-11-28T18:07:16Z</dcterms:created>
  <dcterms:modified xsi:type="dcterms:W3CDTF">2023-12-10T15:06:56Z</dcterms:modified>
</cp:coreProperties>
</file>