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5" r:id="rId3"/>
    <p:sldId id="259" r:id="rId4"/>
    <p:sldId id="263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00F6107-ED34-4672-ABE6-73007E58A2A3}" type="datetimeFigureOut">
              <a:rPr lang="en-US"/>
              <a:pPr>
                <a:defRPr/>
              </a:pPr>
              <a:t>12/15/2023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1792242-7608-4A88-94E6-C76400967F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6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Yesterday was the 1</a:t>
            </a:r>
            <a:r>
              <a:rPr lang="en-GB" baseline="30000" smtClean="0"/>
              <a:t>st</a:t>
            </a:r>
            <a:r>
              <a:rPr lang="en-GB" smtClean="0"/>
              <a:t> Sunday in Advent</a:t>
            </a:r>
          </a:p>
          <a:p>
            <a:pPr>
              <a:spcBef>
                <a:spcPct val="0"/>
              </a:spcBef>
            </a:pPr>
            <a:r>
              <a:rPr lang="en-GB" smtClean="0"/>
              <a:t>Advent: a time of waiting</a:t>
            </a:r>
          </a:p>
          <a:p>
            <a:pPr>
              <a:spcBef>
                <a:spcPct val="0"/>
              </a:spcBef>
            </a:pPr>
            <a:r>
              <a:rPr lang="en-GB" smtClean="0"/>
              <a:t>1</a:t>
            </a:r>
            <a:r>
              <a:rPr lang="en-GB" baseline="30000" smtClean="0"/>
              <a:t>st</a:t>
            </a:r>
            <a:r>
              <a:rPr lang="en-GB" smtClean="0"/>
              <a:t> part of Advent: is about waiting for Jesus Christ to come again as he has promised</a:t>
            </a:r>
          </a:p>
          <a:p>
            <a:pPr>
              <a:spcBef>
                <a:spcPct val="0"/>
              </a:spcBef>
            </a:pPr>
            <a:r>
              <a:rPr lang="en-GB" smtClean="0"/>
              <a:t> 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1FEDAA-675D-4233-9A80-9E73737F691C}" type="slidenum">
              <a:rPr lang="en-GB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440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7E3347-AF88-4C47-AD89-9F9B94D76470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576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7E3347-AF88-4C47-AD89-9F9B94D76470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187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9721F03-0A09-4589-876C-37A0F9B9BED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3B054-6DBD-47F0-B8FD-8A58D69F0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46C9ECE-9B3D-456C-BCC3-0C288B495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50028-74AD-44D5-A5C0-D2DAED088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D2AC21-DAAE-4F43-A31C-951B95047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48BFE-3FEC-444A-ADBA-AAF421A01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B0CF7-78FB-43EC-BDEE-CA46C7D7F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C5B77-BD34-4A82-8089-CD9B0CDE2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7F495-6964-4AB8-9410-591807F77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9D8BF-CA02-4B96-AFF5-36E8D0CA4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F8FCE7-70AE-4DC3-8093-5C06BDEC5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24B8E30-3FD5-41AC-992D-EEAFFA53B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85" r:id="rId9"/>
    <p:sldLayoutId id="2147483676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/>
              <a:t>Advent:</a:t>
            </a:r>
            <a:br>
              <a:rPr lang="en-GB"/>
            </a:br>
            <a:r>
              <a:rPr lang="en-GB"/>
              <a:t>a time of waiting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533400"/>
            <a:ext cx="22322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Assembly – Monday </a:t>
            </a:r>
            <a:r>
              <a:rPr lang="en-GB" sz="2800" dirty="0" smtClean="0"/>
              <a:t>18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</a:t>
            </a:r>
            <a:r>
              <a:rPr lang="en-GB" sz="2800" dirty="0" smtClean="0"/>
              <a:t>December </a:t>
            </a:r>
            <a:r>
              <a:rPr lang="en-GB" sz="2800" dirty="0" smtClean="0"/>
              <a:t>2023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5589240"/>
            <a:ext cx="2420888" cy="108012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Advent wreath</a:t>
            </a:r>
            <a:endParaRPr lang="en-GB" dirty="0"/>
          </a:p>
        </p:txBody>
      </p:sp>
      <p:sp>
        <p:nvSpPr>
          <p:cNvPr id="7171" name="Text Placeholder 2"/>
          <p:cNvSpPr>
            <a:spLocks noGrp="1"/>
          </p:cNvSpPr>
          <p:nvPr>
            <p:ph type="body" sz="half" idx="2"/>
          </p:nvPr>
        </p:nvSpPr>
        <p:spPr>
          <a:xfrm>
            <a:off x="5076056" y="332656"/>
            <a:ext cx="3861048" cy="604867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</a:pPr>
            <a:r>
              <a:rPr lang="en-GB" sz="2800" dirty="0" smtClean="0"/>
              <a:t>Light </a:t>
            </a:r>
            <a:r>
              <a:rPr lang="en-GB" sz="2800" dirty="0"/>
              <a:t>the Advent </a:t>
            </a:r>
            <a:r>
              <a:rPr lang="en-GB" sz="2800" dirty="0" smtClean="0"/>
              <a:t>candle four;</a:t>
            </a:r>
          </a:p>
          <a:p>
            <a:pPr>
              <a:spcBef>
                <a:spcPct val="0"/>
              </a:spcBef>
            </a:pPr>
            <a:r>
              <a:rPr lang="en-GB" sz="2800" dirty="0" smtClean="0"/>
              <a:t>Think </a:t>
            </a:r>
            <a:r>
              <a:rPr lang="en-GB" sz="2800" dirty="0"/>
              <a:t>of joy forevermore</a:t>
            </a:r>
          </a:p>
          <a:p>
            <a:pPr>
              <a:spcBef>
                <a:spcPct val="0"/>
              </a:spcBef>
            </a:pPr>
            <a:r>
              <a:rPr lang="en-GB" sz="2800" dirty="0"/>
              <a:t>Christ – child in a stable </a:t>
            </a:r>
            <a:r>
              <a:rPr lang="en-GB" sz="2800" dirty="0" smtClean="0"/>
              <a:t>born,</a:t>
            </a:r>
          </a:p>
          <a:p>
            <a:pPr>
              <a:spcBef>
                <a:spcPct val="0"/>
              </a:spcBef>
            </a:pPr>
            <a:r>
              <a:rPr lang="en-GB" sz="2800" dirty="0" smtClean="0"/>
              <a:t>Gift </a:t>
            </a:r>
            <a:r>
              <a:rPr lang="en-GB" sz="2800" dirty="0"/>
              <a:t>of love that Christ – mas morn.</a:t>
            </a:r>
            <a:r>
              <a:rPr lang="en-GB" sz="2800" dirty="0" smtClean="0"/>
              <a:t> </a:t>
            </a:r>
            <a:br>
              <a:rPr lang="en-GB" sz="2800" dirty="0" smtClean="0"/>
            </a:br>
            <a:endParaRPr lang="en-GB" sz="2800" dirty="0" smtClean="0"/>
          </a:p>
          <a:p>
            <a:pPr>
              <a:spcBef>
                <a:spcPct val="0"/>
              </a:spcBef>
            </a:pPr>
            <a:r>
              <a:rPr lang="en-GB" sz="2800" dirty="0"/>
              <a:t>Chorus: </a:t>
            </a:r>
            <a:br>
              <a:rPr lang="en-GB" sz="2800" dirty="0"/>
            </a:br>
            <a:r>
              <a:rPr lang="en-GB" sz="2800" dirty="0"/>
              <a:t>Candle, candle burning bright </a:t>
            </a:r>
            <a:br>
              <a:rPr lang="en-GB" sz="2800" dirty="0"/>
            </a:br>
            <a:r>
              <a:rPr lang="en-GB" sz="2800" dirty="0"/>
              <a:t>Shining in the cold winter night </a:t>
            </a:r>
            <a:br>
              <a:rPr lang="en-GB" sz="2800" dirty="0"/>
            </a:br>
            <a:r>
              <a:rPr lang="en-GB" sz="2800" dirty="0"/>
              <a:t>Candle, candle burning bright </a:t>
            </a:r>
            <a:br>
              <a:rPr lang="en-GB" sz="2800" dirty="0"/>
            </a:br>
            <a:r>
              <a:rPr lang="en-GB" sz="2800" dirty="0"/>
              <a:t>Fill our hearts with Christmas light.</a:t>
            </a:r>
            <a:endParaRPr lang="en-GB" sz="2800" dirty="0" smtClean="0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616" b="616"/>
          <a:stretch>
            <a:fillRect/>
          </a:stretch>
        </p:blipFill>
        <p:spPr>
          <a:xfrm>
            <a:off x="611560" y="908720"/>
            <a:ext cx="4206240" cy="4206240"/>
          </a:xfrm>
          <a:noFill/>
          <a:ln w="9525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9407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5301208"/>
            <a:ext cx="2661922" cy="13681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Counting down the days</a:t>
            </a:r>
            <a:endParaRPr lang="en-GB" dirty="0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19" b="19"/>
          <a:stretch>
            <a:fillRect/>
          </a:stretch>
        </p:blipFill>
        <p:spPr>
          <a:noFill/>
          <a:ln w="9525">
            <a:noFill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148064" y="1916832"/>
            <a:ext cx="3806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Gospel reading taken from Luke </a:t>
            </a:r>
            <a:r>
              <a:rPr lang="en-GB" sz="2800" dirty="0" smtClean="0"/>
              <a:t>1: 26-38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5301208"/>
            <a:ext cx="2661922" cy="13681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Counting down the days</a:t>
            </a:r>
            <a:endParaRPr lang="en-GB" dirty="0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19" b="19"/>
          <a:stretch>
            <a:fillRect/>
          </a:stretch>
        </p:blipFill>
        <p:spPr>
          <a:xfrm>
            <a:off x="663682" y="1041002"/>
            <a:ext cx="4052334" cy="4052334"/>
          </a:xfrm>
          <a:noFill/>
          <a:ln w="9525">
            <a:noFill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148064" y="404664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“Rejoice Mary, you have been blessed by God.  The Lord is with you and you are filled with grace.”</a:t>
            </a:r>
            <a:endParaRPr lang="en-GB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148064" y="5301208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“I am the servant of the Lord.  Let what you have said be done.”</a:t>
            </a:r>
            <a:endParaRPr lang="en-GB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148064" y="2282339"/>
            <a:ext cx="38164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“Don’t be afraid Mary.  God has chosen you.  You are going to give birth to a baby.  You will give him the name Jesus.  He will be great, and he will be called the Son of God.”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8" descr="C:\Users\JR\AppData\Local\Microsoft\Windows\Temporary Internet Files\Content.IE5\SHSYPR33\MC900048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412775"/>
            <a:ext cx="2448272" cy="383562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11560" y="1340768"/>
            <a:ext cx="4320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Lord Jesus,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Y</a:t>
            </a:r>
            <a:r>
              <a:rPr lang="en-GB" sz="2400" dirty="0" smtClean="0">
                <a:solidFill>
                  <a:schemeClr val="bg1"/>
                </a:solidFill>
              </a:rPr>
              <a:t>ou </a:t>
            </a:r>
            <a:r>
              <a:rPr lang="en-GB" sz="2400" dirty="0">
                <a:solidFill>
                  <a:schemeClr val="bg1"/>
                </a:solidFill>
              </a:rPr>
              <a:t>came to save us from </a:t>
            </a:r>
            <a:r>
              <a:rPr lang="en-GB" sz="2400" dirty="0" smtClean="0">
                <a:solidFill>
                  <a:schemeClr val="bg1"/>
                </a:solidFill>
              </a:rPr>
              <a:t>sin. </a:t>
            </a:r>
            <a:r>
              <a:rPr lang="en-GB" sz="2400" dirty="0">
                <a:solidFill>
                  <a:schemeClr val="bg1"/>
                </a:solidFill>
              </a:rPr>
              <a:t>May </a:t>
            </a:r>
            <a:r>
              <a:rPr lang="en-GB" sz="2400" dirty="0" smtClean="0">
                <a:solidFill>
                  <a:schemeClr val="bg1"/>
                </a:solidFill>
              </a:rPr>
              <a:t>we </a:t>
            </a:r>
            <a:r>
              <a:rPr lang="en-GB" sz="2400" dirty="0">
                <a:solidFill>
                  <a:schemeClr val="bg1"/>
                </a:solidFill>
              </a:rPr>
              <a:t>always rejoice in your salvation and trust in your plan for </a:t>
            </a:r>
            <a:r>
              <a:rPr lang="en-GB" sz="2400" dirty="0" smtClean="0">
                <a:solidFill>
                  <a:schemeClr val="bg1"/>
                </a:solidFill>
              </a:rPr>
              <a:t>our </a:t>
            </a:r>
            <a:r>
              <a:rPr lang="en-GB" sz="2400" dirty="0" smtClean="0">
                <a:solidFill>
                  <a:schemeClr val="bg1"/>
                </a:solidFill>
              </a:rPr>
              <a:t>lives, just like Mary did.</a:t>
            </a:r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Amen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298</TotalTime>
  <Words>246</Words>
  <Application>Microsoft Office PowerPoint</Application>
  <PresentationFormat>On-screen Show (4:3)</PresentationFormat>
  <Paragraphs>23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Trebuchet MS</vt:lpstr>
      <vt:lpstr>Wingdings</vt:lpstr>
      <vt:lpstr>Wingdings 2</vt:lpstr>
      <vt:lpstr>Opulent</vt:lpstr>
      <vt:lpstr>Advent: a time of waiting</vt:lpstr>
      <vt:lpstr>Advent wreath</vt:lpstr>
      <vt:lpstr>Counting down the days</vt:lpstr>
      <vt:lpstr>Counting down the days</vt:lpstr>
      <vt:lpstr>PowerPoint Presentation</vt:lpstr>
    </vt:vector>
  </TitlesOfParts>
  <Company>London Borough of Hillingdon (HGfL)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Advent: a time of waiting</dc:title>
  <dc:creator>St Bernadette Catholic Primary School</dc:creator>
  <cp:lastModifiedBy>Headteacher</cp:lastModifiedBy>
  <cp:revision>27</cp:revision>
  <dcterms:created xsi:type="dcterms:W3CDTF">2010-11-28T18:07:16Z</dcterms:created>
  <dcterms:modified xsi:type="dcterms:W3CDTF">2023-12-15T15:50:01Z</dcterms:modified>
</cp:coreProperties>
</file>