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0" r:id="rId4"/>
    <p:sldId id="273" r:id="rId5"/>
    <p:sldId id="276" r:id="rId6"/>
    <p:sldId id="266" r:id="rId7"/>
    <p:sldId id="27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98B96-E13A-4357-BCEE-1E91AEF72D37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4C3B0-7CBB-4ECB-A7E2-D2D5F6DAF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8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7054" y="665017"/>
            <a:ext cx="9800705" cy="911962"/>
          </a:xfrm>
        </p:spPr>
        <p:txBody>
          <a:bodyPr>
            <a:normAutofit/>
          </a:bodyPr>
          <a:lstStyle/>
          <a:p>
            <a:r>
              <a:rPr lang="en-GB" sz="4800" dirty="0" smtClean="0"/>
              <a:t>4</a:t>
            </a:r>
            <a:r>
              <a:rPr lang="en-GB" sz="4800" baseline="30000" dirty="0" smtClean="0"/>
              <a:t>th</a:t>
            </a:r>
            <a:r>
              <a:rPr lang="en-GB" sz="4800" dirty="0" smtClean="0"/>
              <a:t> Sunday in Ordinary Time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054" y="5301081"/>
            <a:ext cx="8915399" cy="112628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>
                <a:solidFill>
                  <a:schemeClr val="tx1"/>
                </a:solidFill>
              </a:rPr>
              <a:t>Monday </a:t>
            </a:r>
            <a:r>
              <a:rPr lang="en-GB" dirty="0" smtClean="0">
                <a:solidFill>
                  <a:schemeClr val="tx1"/>
                </a:solidFill>
              </a:rPr>
              <a:t>22</a:t>
            </a:r>
            <a:r>
              <a:rPr lang="en-GB" baseline="30000" dirty="0" smtClean="0">
                <a:solidFill>
                  <a:schemeClr val="tx1"/>
                </a:solidFill>
              </a:rPr>
              <a:t>nd</a:t>
            </a:r>
            <a:r>
              <a:rPr lang="en-GB" dirty="0" smtClean="0">
                <a:solidFill>
                  <a:schemeClr val="tx1"/>
                </a:solidFill>
              </a:rPr>
              <a:t> January 2024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8" name="Picture 4" descr="A Question of Authority (Mark 1: 21 – 28) – www.bibleexploring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862" y="1576979"/>
            <a:ext cx="4089604" cy="347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033" y="1771266"/>
            <a:ext cx="1039922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300" dirty="0" smtClean="0"/>
              <a:t>Mark 1: 21-28</a:t>
            </a:r>
            <a:br>
              <a:rPr lang="en-GB" sz="5300" dirty="0" smtClean="0"/>
            </a:br>
            <a:r>
              <a:rPr lang="en-GB" sz="5300" dirty="0"/>
              <a:t/>
            </a:r>
            <a:br>
              <a:rPr lang="en-GB" sz="5300" dirty="0"/>
            </a:br>
            <a:r>
              <a:rPr lang="en-GB" sz="5300" dirty="0" smtClean="0"/>
              <a:t/>
            </a:r>
            <a:br>
              <a:rPr lang="en-GB" sz="5300" dirty="0" smtClean="0"/>
            </a:br>
            <a:r>
              <a:rPr lang="en-GB" sz="5300" dirty="0" smtClean="0"/>
              <a:t>“He </a:t>
            </a:r>
            <a:r>
              <a:rPr lang="en-GB" sz="5300" dirty="0"/>
              <a:t>taught them with authority</a:t>
            </a:r>
            <a:r>
              <a:rPr lang="en-GB" sz="5300" dirty="0" smtClean="0"/>
              <a:t>.”</a:t>
            </a:r>
            <a:br>
              <a:rPr lang="en-GB" sz="5300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0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422" y="175223"/>
            <a:ext cx="10208029" cy="1280890"/>
          </a:xfrm>
        </p:spPr>
        <p:txBody>
          <a:bodyPr>
            <a:noAutofit/>
          </a:bodyPr>
          <a:lstStyle/>
          <a:p>
            <a:r>
              <a:rPr lang="en-GB" b="1" dirty="0" smtClean="0"/>
              <a:t>This is what we know about Jesus…</a:t>
            </a:r>
            <a:br>
              <a:rPr lang="en-GB" b="1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He was not a worldly king.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He had no political or military power.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He was not one of the priests.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He was not a scribe with the authority of Jewish tradition. </a:t>
            </a:r>
          </a:p>
        </p:txBody>
      </p:sp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5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512916" y="0"/>
            <a:ext cx="1043247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However…</a:t>
            </a:r>
          </a:p>
          <a:p>
            <a:r>
              <a:rPr lang="en-GB" sz="3600" dirty="0" smtClean="0"/>
              <a:t>The </a:t>
            </a:r>
            <a:r>
              <a:rPr lang="en-GB" sz="3600" dirty="0"/>
              <a:t>authority he had was </a:t>
            </a:r>
            <a:r>
              <a:rPr lang="en-GB" sz="3600" dirty="0" smtClean="0"/>
              <a:t>the knowledge that </a:t>
            </a:r>
            <a:r>
              <a:rPr lang="en-GB" sz="3600" dirty="0"/>
              <a:t>what he did and said was God's will and God's truth.</a:t>
            </a:r>
          </a:p>
          <a:p>
            <a:endParaRPr lang="en-GB" sz="3600" dirty="0"/>
          </a:p>
          <a:p>
            <a:r>
              <a:rPr lang="en-GB" sz="3600" dirty="0"/>
              <a:t>His authority lay in the power of his words and in the example of his deeds.</a:t>
            </a:r>
          </a:p>
          <a:p>
            <a:endParaRPr lang="en-GB" sz="3600" dirty="0"/>
          </a:p>
          <a:p>
            <a:r>
              <a:rPr lang="en-GB" sz="3600" dirty="0"/>
              <a:t>His authority lay in his living as God's servant.</a:t>
            </a:r>
          </a:p>
          <a:p>
            <a:endParaRPr lang="en-GB" sz="3600" dirty="0"/>
          </a:p>
          <a:p>
            <a:r>
              <a:rPr lang="en-GB" sz="3600" dirty="0"/>
              <a:t>Jesus used his authority not to obtain power for himself but to serve </a:t>
            </a:r>
            <a:r>
              <a:rPr lang="en-GB" sz="3600" dirty="0" smtClean="0"/>
              <a:t>us.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2744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54480" y="225940"/>
            <a:ext cx="103327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For next week - My question to you…</a:t>
            </a:r>
          </a:p>
          <a:p>
            <a:endParaRPr lang="en-GB" sz="3600" dirty="0"/>
          </a:p>
          <a:p>
            <a:pPr algn="ctr"/>
            <a:endParaRPr lang="en-GB" sz="5400" dirty="0" smtClean="0"/>
          </a:p>
          <a:p>
            <a:pPr algn="ctr"/>
            <a:r>
              <a:rPr lang="en-GB" sz="6600" dirty="0" smtClean="0"/>
              <a:t>How can we talk </a:t>
            </a:r>
            <a:r>
              <a:rPr lang="en-GB" sz="6600" dirty="0"/>
              <a:t>the talk and </a:t>
            </a:r>
            <a:r>
              <a:rPr lang="en-GB" sz="6600" dirty="0" smtClean="0"/>
              <a:t>walk </a:t>
            </a:r>
            <a:r>
              <a:rPr lang="en-GB" sz="6600" dirty="0"/>
              <a:t>the </a:t>
            </a:r>
            <a:r>
              <a:rPr lang="en-GB" sz="6600" dirty="0" smtClean="0"/>
              <a:t>walk?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44317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709" y="872836"/>
            <a:ext cx="9576263" cy="53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4109" y="292260"/>
            <a:ext cx="103493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/>
              <a:t>Dear Lord,</a:t>
            </a:r>
          </a:p>
          <a:p>
            <a:r>
              <a:rPr lang="en-GB" sz="4800" dirty="0"/>
              <a:t>Help us to listen so that we can hear your words clearly above everything </a:t>
            </a:r>
            <a:r>
              <a:rPr lang="en-GB" sz="4800" dirty="0" smtClean="0"/>
              <a:t>else. Help </a:t>
            </a:r>
            <a:r>
              <a:rPr lang="en-GB" sz="4800" dirty="0"/>
              <a:t>us to understand your words so that we can be your servants.</a:t>
            </a:r>
            <a:br>
              <a:rPr lang="en-GB" sz="4800" dirty="0"/>
            </a:br>
            <a:endParaRPr lang="en-GB" sz="4800" dirty="0"/>
          </a:p>
          <a:p>
            <a:r>
              <a:rPr lang="en-GB" sz="4800" dirty="0"/>
              <a:t>Amen</a:t>
            </a:r>
            <a:r>
              <a:rPr lang="en-GB" sz="4800" dirty="0" smtClean="0"/>
              <a:t>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1926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715</TotalTime>
  <Words>196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Wisp</vt:lpstr>
      <vt:lpstr>4th Sunday in Ordinary Time</vt:lpstr>
      <vt:lpstr>Mark 1: 21-28   “He taught them with authority.”  </vt:lpstr>
      <vt:lpstr>This is what we know about Jesus…  He was not a worldly king.  He had no political or military power.  He was not one of the priests.  He was not a scribe with the authority of Jewish tradition. 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Fourth Sunday of Easter.</dc:title>
  <dc:creator>ben</dc:creator>
  <cp:lastModifiedBy>Headteacher</cp:lastModifiedBy>
  <cp:revision>44</cp:revision>
  <dcterms:created xsi:type="dcterms:W3CDTF">2017-05-05T10:09:50Z</dcterms:created>
  <dcterms:modified xsi:type="dcterms:W3CDTF">2024-01-22T07:20:37Z</dcterms:modified>
</cp:coreProperties>
</file>