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8B96-E13A-4357-BCEE-1E91AEF72D37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C3B0-7CBB-4ECB-A7E2-D2D5F6DAF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054" y="665017"/>
            <a:ext cx="9800705" cy="91196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4</a:t>
            </a:r>
            <a:r>
              <a:rPr lang="en-GB" sz="4800" baseline="30000" dirty="0" smtClean="0"/>
              <a:t>th</a:t>
            </a:r>
            <a:r>
              <a:rPr lang="en-GB" sz="4800" dirty="0" smtClean="0"/>
              <a:t> Sunday of Easter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054" y="5301081"/>
            <a:ext cx="8915399" cy="112628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Monday 19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April 2021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Why Was Jesus Called the Good Shepher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91" y="2166298"/>
            <a:ext cx="5633662" cy="29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737" y="416292"/>
            <a:ext cx="5063097" cy="1280890"/>
          </a:xfrm>
        </p:spPr>
        <p:txBody>
          <a:bodyPr/>
          <a:lstStyle/>
          <a:p>
            <a:r>
              <a:rPr lang="en-GB" dirty="0" smtClean="0"/>
              <a:t>Be a Ten </a:t>
            </a:r>
            <a:r>
              <a:rPr lang="en-GB" dirty="0" err="1"/>
              <a:t>T</a:t>
            </a:r>
            <a:r>
              <a:rPr lang="en-GB" dirty="0" err="1" smtClean="0"/>
              <a:t>en</a:t>
            </a:r>
            <a:r>
              <a:rPr lang="en-GB" dirty="0" smtClean="0"/>
              <a:t> person!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60" y="1871384"/>
            <a:ext cx="5689050" cy="4171970"/>
          </a:xfrm>
        </p:spPr>
      </p:pic>
    </p:spTree>
    <p:extLst>
      <p:ext uri="{BB962C8B-B14F-4D97-AF65-F5344CB8AC3E}">
        <p14:creationId xmlns:p14="http://schemas.microsoft.com/office/powerpoint/2010/main" val="24773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872836"/>
            <a:ext cx="9576263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733" y="656706"/>
            <a:ext cx="10349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Blessed Joseph,</a:t>
            </a:r>
          </a:p>
          <a:p>
            <a:r>
              <a:rPr lang="en-GB" sz="4800" dirty="0"/>
              <a:t>We ask you to be like a father to </a:t>
            </a:r>
            <a:r>
              <a:rPr lang="en-GB" sz="4800" dirty="0" smtClean="0"/>
              <a:t>us. Guide </a:t>
            </a:r>
            <a:r>
              <a:rPr lang="en-GB" sz="4800" dirty="0"/>
              <a:t>us and ask God to give us hope and courage, and to keep us safe from harm.</a:t>
            </a:r>
          </a:p>
          <a:p>
            <a:r>
              <a:rPr lang="en-GB" sz="4800" dirty="0"/>
              <a:t>St. Joseph, pray for us.</a:t>
            </a:r>
          </a:p>
          <a:p>
            <a:r>
              <a:rPr lang="en-GB" sz="4800" dirty="0"/>
              <a:t>Amen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92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787" y="1945834"/>
            <a:ext cx="8911687" cy="2609542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Jesus is Risen Alleluia, </a:t>
            </a:r>
            <a:r>
              <a:rPr lang="en-GB" altLang="en-US" b="1" dirty="0" smtClean="0"/>
              <a:t>Alleluia!</a:t>
            </a:r>
            <a:br>
              <a:rPr lang="en-GB" altLang="en-US" b="1" dirty="0" smtClean="0"/>
            </a:br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b="1" dirty="0"/>
              <a:t>We look forward to Class 4S recounting the resurrection on Friday morning.</a:t>
            </a:r>
            <a:br>
              <a:rPr lang="en-GB" altLang="en-US" b="1" dirty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251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411" y="2828468"/>
            <a:ext cx="1039922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dirty="0" smtClean="0"/>
              <a:t>John 10: 11-18</a:t>
            </a:r>
            <a:br>
              <a:rPr lang="en-GB" sz="5300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sz="5300" dirty="0" smtClean="0"/>
              <a:t>“</a:t>
            </a:r>
            <a:r>
              <a:rPr lang="en-GB" sz="5300" dirty="0"/>
              <a:t>The good shepherd is one who lays down his life for his sheep</a:t>
            </a:r>
            <a:r>
              <a:rPr lang="en-GB" sz="5300" dirty="0" smtClean="0"/>
              <a:t>.”</a:t>
            </a:r>
            <a:br>
              <a:rPr lang="en-GB" sz="53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Jesus Cares – Grange Baptist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42" y="209506"/>
            <a:ext cx="3069764" cy="23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Shepherds know their sheep and the sheep know their shepherds.</a:t>
            </a: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3074" name="Picture 2" descr="Shepherds love tending sheep. | God's Big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49" y="3316778"/>
            <a:ext cx="4700581" cy="31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do I become … a shepherd | Work-life balance | The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1" y="2178104"/>
            <a:ext cx="4894145" cy="29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10:10 - I have come so that you may have life, and have it to the full!</a:t>
            </a:r>
            <a:endParaRPr lang="en-GB" dirty="0"/>
          </a:p>
        </p:txBody>
      </p:sp>
      <p:pic>
        <p:nvPicPr>
          <p:cNvPr id="4098" name="Picture 2" descr="Bishop's Blog: Life Abund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8" y="2361766"/>
            <a:ext cx="9792134" cy="36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reflect on this…Life to the full.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29" y="1588117"/>
            <a:ext cx="7476588" cy="4672868"/>
          </a:xfrm>
        </p:spPr>
      </p:pic>
    </p:spTree>
    <p:extLst>
      <p:ext uri="{BB962C8B-B14F-4D97-AF65-F5344CB8AC3E}">
        <p14:creationId xmlns:p14="http://schemas.microsoft.com/office/powerpoint/2010/main" val="4153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117" y="565921"/>
            <a:ext cx="6251817" cy="897119"/>
          </a:xfrm>
        </p:spPr>
        <p:txBody>
          <a:bodyPr/>
          <a:lstStyle/>
          <a:p>
            <a:r>
              <a:rPr lang="en-GB" altLang="en-US" dirty="0"/>
              <a:t>Who do you think you are</a:t>
            </a:r>
            <a:r>
              <a:rPr lang="en-GB" altLang="en-US" dirty="0" smtClean="0"/>
              <a:t>?</a:t>
            </a:r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97" y="1795547"/>
            <a:ext cx="4149056" cy="47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Because you are God’s gift to the world…..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know you are deeply and personally loved.</a:t>
            </a:r>
          </a:p>
          <a:p>
            <a:endParaRPr lang="en-GB" dirty="0"/>
          </a:p>
          <a:p>
            <a:r>
              <a:rPr lang="en-GB" dirty="0" smtClean="0"/>
              <a:t>Because you are deeply loved…</a:t>
            </a:r>
          </a:p>
          <a:p>
            <a:endParaRPr lang="en-GB" dirty="0"/>
          </a:p>
          <a:p>
            <a:r>
              <a:rPr lang="en-GB" dirty="0" smtClean="0"/>
              <a:t>You respond by loving yourself and can risk sharing that love with others.</a:t>
            </a:r>
          </a:p>
          <a:p>
            <a:endParaRPr lang="en-GB" dirty="0"/>
          </a:p>
          <a:p>
            <a:r>
              <a:rPr lang="en-GB" dirty="0" smtClean="0"/>
              <a:t>Because you share that love…</a:t>
            </a:r>
          </a:p>
          <a:p>
            <a:endParaRPr lang="en-GB" dirty="0"/>
          </a:p>
          <a:p>
            <a:r>
              <a:rPr lang="en-GB" dirty="0" smtClean="0"/>
              <a:t>Your life is “vibrant” fulfilled and you are a Ten </a:t>
            </a:r>
            <a:r>
              <a:rPr lang="en-GB" dirty="0" err="1"/>
              <a:t>T</a:t>
            </a:r>
            <a:r>
              <a:rPr lang="en-GB" dirty="0" err="1" smtClean="0"/>
              <a:t>en</a:t>
            </a:r>
            <a:r>
              <a:rPr lang="en-GB" dirty="0" smtClean="0"/>
              <a:t> person!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3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don’t recognise yourself as God’s gift to the world: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are not secure that you are loved.</a:t>
            </a:r>
          </a:p>
          <a:p>
            <a:endParaRPr lang="en-GB" dirty="0"/>
          </a:p>
          <a:p>
            <a:r>
              <a:rPr lang="en-GB" dirty="0" smtClean="0"/>
              <a:t>You become like a sheep, following leaders sometimes good, sometimes bad.</a:t>
            </a:r>
          </a:p>
          <a:p>
            <a:endParaRPr lang="en-GB" dirty="0"/>
          </a:p>
          <a:p>
            <a:r>
              <a:rPr lang="en-GB" dirty="0" smtClean="0"/>
              <a:t>You are scared to take risks, what will others think, what will they say?</a:t>
            </a:r>
          </a:p>
          <a:p>
            <a:endParaRPr lang="en-GB" dirty="0"/>
          </a:p>
          <a:p>
            <a:r>
              <a:rPr lang="en-GB" dirty="0" smtClean="0"/>
              <a:t>Your life, lived in fear, is a life without fulfilment.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3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847</TotalTime>
  <Words>238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4th Sunday of Easter</vt:lpstr>
      <vt:lpstr>Jesus is Risen Alleluia, Alleluia!  We look forward to Class 4S recounting the resurrection on Friday morning.    </vt:lpstr>
      <vt:lpstr>John 10: 11-18  “The good shepherd is one who lays down his life for his sheep.”  </vt:lpstr>
      <vt:lpstr>Shepherds know their sheep and the sheep know their shepherds.</vt:lpstr>
      <vt:lpstr>John 10:10 - I have come so that you may have life, and have it to the full!</vt:lpstr>
      <vt:lpstr>Let’s reflect on this…Life to the full.</vt:lpstr>
      <vt:lpstr>Who do you think you are?</vt:lpstr>
      <vt:lpstr>Because you are God’s gift to the world…..</vt:lpstr>
      <vt:lpstr>If you don’t recognise yourself as God’s gift to the world:</vt:lpstr>
      <vt:lpstr>Be a Ten Ten person!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Julian Rakowski</cp:lastModifiedBy>
  <cp:revision>54</cp:revision>
  <dcterms:created xsi:type="dcterms:W3CDTF">2017-05-05T10:09:50Z</dcterms:created>
  <dcterms:modified xsi:type="dcterms:W3CDTF">2021-04-19T06:16:43Z</dcterms:modified>
</cp:coreProperties>
</file>