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sldIdLst>
    <p:sldId id="256" r:id="rId2"/>
    <p:sldId id="276" r:id="rId3"/>
    <p:sldId id="275" r:id="rId4"/>
    <p:sldId id="270" r:id="rId5"/>
    <p:sldId id="277" r:id="rId6"/>
    <p:sldId id="266" r:id="rId7"/>
    <p:sldId id="27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2" autoAdjust="0"/>
    <p:restoredTop sz="94660"/>
  </p:normalViewPr>
  <p:slideViewPr>
    <p:cSldViewPr snapToGrid="0">
      <p:cViewPr varScale="1">
        <p:scale>
          <a:sx n="114" d="100"/>
          <a:sy n="114" d="100"/>
        </p:scale>
        <p:origin x="300" y="10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398B96-E13A-4357-BCEE-1E91AEF72D37}" type="datetimeFigureOut">
              <a:rPr lang="en-GB" smtClean="0"/>
              <a:t>27/01/2024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04C3B0-7CBB-4ECB-A7E2-D2D5F6DAFE3B}" type="slidenum">
              <a:rPr lang="en-GB" smtClean="0"/>
              <a:t>‹#›</a:t>
            </a:fld>
            <a:endParaRPr lang="en-GB"/>
          </a:p>
        </p:txBody>
      </p:sp>
    </p:spTree>
    <p:extLst>
      <p:ext uri="{BB962C8B-B14F-4D97-AF65-F5344CB8AC3E}">
        <p14:creationId xmlns:p14="http://schemas.microsoft.com/office/powerpoint/2010/main" val="1227874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1/27/2024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47054" y="665017"/>
            <a:ext cx="9800705" cy="911962"/>
          </a:xfrm>
        </p:spPr>
        <p:txBody>
          <a:bodyPr>
            <a:normAutofit/>
          </a:bodyPr>
          <a:lstStyle/>
          <a:p>
            <a:r>
              <a:rPr lang="en-GB" sz="4800" dirty="0"/>
              <a:t>5</a:t>
            </a:r>
            <a:r>
              <a:rPr lang="en-GB" sz="4800" baseline="30000" dirty="0" smtClean="0"/>
              <a:t>th</a:t>
            </a:r>
            <a:r>
              <a:rPr lang="en-GB" sz="4800" dirty="0" smtClean="0"/>
              <a:t> Sunday in Ordinary Time</a:t>
            </a:r>
            <a:endParaRPr lang="en-GB" sz="4800" dirty="0"/>
          </a:p>
        </p:txBody>
      </p:sp>
      <p:sp>
        <p:nvSpPr>
          <p:cNvPr id="3" name="Subtitle 2"/>
          <p:cNvSpPr>
            <a:spLocks noGrp="1"/>
          </p:cNvSpPr>
          <p:nvPr>
            <p:ph type="subTitle" idx="1"/>
          </p:nvPr>
        </p:nvSpPr>
        <p:spPr>
          <a:xfrm>
            <a:off x="1947054" y="5301081"/>
            <a:ext cx="8915399" cy="1126283"/>
          </a:xfrm>
        </p:spPr>
        <p:txBody>
          <a:bodyPr/>
          <a:lstStyle/>
          <a:p>
            <a:endParaRPr lang="en-GB" dirty="0" smtClean="0"/>
          </a:p>
          <a:p>
            <a:r>
              <a:rPr lang="en-GB" dirty="0" smtClean="0">
                <a:solidFill>
                  <a:schemeClr val="tx1"/>
                </a:solidFill>
              </a:rPr>
              <a:t>Monday </a:t>
            </a:r>
            <a:r>
              <a:rPr lang="en-GB" dirty="0" smtClean="0">
                <a:solidFill>
                  <a:schemeClr val="tx1"/>
                </a:solidFill>
              </a:rPr>
              <a:t>29</a:t>
            </a:r>
            <a:r>
              <a:rPr lang="en-GB" baseline="30000" dirty="0" smtClean="0">
                <a:solidFill>
                  <a:schemeClr val="tx1"/>
                </a:solidFill>
              </a:rPr>
              <a:t>th</a:t>
            </a:r>
            <a:r>
              <a:rPr lang="en-GB" dirty="0" smtClean="0">
                <a:solidFill>
                  <a:schemeClr val="tx1"/>
                </a:solidFill>
              </a:rPr>
              <a:t> January 2024</a:t>
            </a:r>
            <a:endParaRPr lang="en-GB" dirty="0">
              <a:solidFill>
                <a:schemeClr val="tx1"/>
              </a:solidFill>
            </a:endParaRPr>
          </a:p>
        </p:txBody>
      </p:sp>
      <p:pic>
        <p:nvPicPr>
          <p:cNvPr id="4" name="Picture 3"/>
          <p:cNvPicPr>
            <a:picLocks noChangeAspect="1"/>
          </p:cNvPicPr>
          <p:nvPr/>
        </p:nvPicPr>
        <p:blipFill>
          <a:blip r:embed="rId2"/>
          <a:stretch>
            <a:fillRect/>
          </a:stretch>
        </p:blipFill>
        <p:spPr>
          <a:xfrm>
            <a:off x="5801044" y="2185795"/>
            <a:ext cx="5334000" cy="4000500"/>
          </a:xfrm>
          <a:prstGeom prst="rect">
            <a:avLst/>
          </a:prstGeom>
        </p:spPr>
      </p:pic>
    </p:spTree>
    <p:extLst>
      <p:ext uri="{BB962C8B-B14F-4D97-AF65-F5344CB8AC3E}">
        <p14:creationId xmlns:p14="http://schemas.microsoft.com/office/powerpoint/2010/main" val="495092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54480" y="225940"/>
            <a:ext cx="10332720" cy="5539978"/>
          </a:xfrm>
          <a:prstGeom prst="rect">
            <a:avLst/>
          </a:prstGeom>
          <a:noFill/>
        </p:spPr>
        <p:txBody>
          <a:bodyPr wrap="square" rtlCol="0">
            <a:spAutoFit/>
          </a:bodyPr>
          <a:lstStyle/>
          <a:p>
            <a:endParaRPr lang="en-GB" sz="6600" dirty="0" smtClean="0"/>
          </a:p>
          <a:p>
            <a:r>
              <a:rPr lang="en-GB" sz="6600" dirty="0" smtClean="0"/>
              <a:t>From last week…</a:t>
            </a:r>
          </a:p>
          <a:p>
            <a:endParaRPr lang="en-GB" sz="3600" dirty="0"/>
          </a:p>
          <a:p>
            <a:pPr algn="ctr"/>
            <a:endParaRPr lang="en-GB" sz="5400" dirty="0" smtClean="0"/>
          </a:p>
          <a:p>
            <a:pPr algn="ctr"/>
            <a:r>
              <a:rPr lang="en-GB" sz="6600" dirty="0" smtClean="0"/>
              <a:t>How can we talk </a:t>
            </a:r>
            <a:r>
              <a:rPr lang="en-GB" sz="6600" dirty="0"/>
              <a:t>the talk and </a:t>
            </a:r>
            <a:r>
              <a:rPr lang="en-GB" sz="6600" dirty="0" smtClean="0"/>
              <a:t>walk </a:t>
            </a:r>
            <a:r>
              <a:rPr lang="en-GB" sz="6600" dirty="0"/>
              <a:t>the </a:t>
            </a:r>
            <a:r>
              <a:rPr lang="en-GB" sz="6600" dirty="0" smtClean="0"/>
              <a:t>walk?</a:t>
            </a:r>
            <a:endParaRPr lang="en-GB" sz="6600" dirty="0"/>
          </a:p>
        </p:txBody>
      </p:sp>
    </p:spTree>
    <p:extLst>
      <p:ext uri="{BB962C8B-B14F-4D97-AF65-F5344CB8AC3E}">
        <p14:creationId xmlns:p14="http://schemas.microsoft.com/office/powerpoint/2010/main" val="36102542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033" y="1771266"/>
            <a:ext cx="10399222" cy="1280890"/>
          </a:xfrm>
        </p:spPr>
        <p:txBody>
          <a:bodyPr>
            <a:normAutofit fontScale="90000"/>
          </a:bodyPr>
          <a:lstStyle/>
          <a:p>
            <a:pPr algn="ctr"/>
            <a:r>
              <a:rPr lang="en-GB" sz="5300" dirty="0" smtClean="0"/>
              <a:t>Mark 1: 29-39</a:t>
            </a:r>
            <a:br>
              <a:rPr lang="en-GB" sz="5300" dirty="0" smtClean="0"/>
            </a:br>
            <a:r>
              <a:rPr lang="en-GB" sz="5300" dirty="0"/>
              <a:t/>
            </a:r>
            <a:br>
              <a:rPr lang="en-GB" sz="5300" dirty="0"/>
            </a:br>
            <a:r>
              <a:rPr lang="en-GB" sz="5300" dirty="0" smtClean="0"/>
              <a:t/>
            </a:r>
            <a:br>
              <a:rPr lang="en-GB" sz="5300" dirty="0" smtClean="0"/>
            </a:br>
            <a:r>
              <a:rPr lang="en-GB" sz="5300" dirty="0" smtClean="0"/>
              <a:t>“And Jesus healed them.”</a:t>
            </a:r>
            <a:r>
              <a:rPr lang="en-GB" sz="5300" dirty="0" smtClean="0"/>
              <a:t/>
            </a:r>
            <a:br>
              <a:rPr lang="en-GB" sz="5300" dirty="0" smtClean="0"/>
            </a:br>
            <a:r>
              <a:rPr lang="en-GB" dirty="0"/>
              <a:t/>
            </a:r>
            <a:br>
              <a:rPr lang="en-GB" dirty="0"/>
            </a:br>
            <a:endParaRPr lang="en-GB" dirty="0"/>
          </a:p>
        </p:txBody>
      </p:sp>
      <p:sp>
        <p:nvSpPr>
          <p:cNvPr id="7" name="AutoShape 2" descr="Image result for traditional shepherd image"/>
          <p:cNvSpPr>
            <a:spLocks noChangeAspect="1" noChangeArrowheads="1"/>
          </p:cNvSpPr>
          <p:nvPr/>
        </p:nvSpPr>
        <p:spPr bwMode="auto">
          <a:xfrm>
            <a:off x="7486160" y="4109358"/>
            <a:ext cx="2828925" cy="1838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1180834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2422" y="175223"/>
            <a:ext cx="10208029" cy="1280890"/>
          </a:xfrm>
        </p:spPr>
        <p:txBody>
          <a:bodyPr>
            <a:noAutofit/>
          </a:bodyPr>
          <a:lstStyle/>
          <a:p>
            <a:r>
              <a:rPr lang="en-GB" sz="3200" dirty="0" smtClean="0"/>
              <a:t>Jesus </a:t>
            </a:r>
            <a:r>
              <a:rPr lang="en-GB" sz="3200" dirty="0"/>
              <a:t>went to preach the Good News.</a:t>
            </a:r>
            <a:br>
              <a:rPr lang="en-GB" sz="3200" dirty="0"/>
            </a:br>
            <a:r>
              <a:rPr lang="en-GB" sz="3200" dirty="0"/>
              <a:t/>
            </a:r>
            <a:br>
              <a:rPr lang="en-GB" sz="3200" dirty="0"/>
            </a:br>
            <a:r>
              <a:rPr lang="en-GB" sz="3200" dirty="0"/>
              <a:t>He got distracted and helped lots of people get better.</a:t>
            </a:r>
            <a:br>
              <a:rPr lang="en-GB" sz="3200" dirty="0"/>
            </a:br>
            <a:r>
              <a:rPr lang="en-GB" sz="3200" dirty="0"/>
              <a:t/>
            </a:r>
            <a:br>
              <a:rPr lang="en-GB" sz="3200" dirty="0"/>
            </a:br>
            <a:r>
              <a:rPr lang="en-GB" sz="3200" dirty="0"/>
              <a:t>He must have been very tired.</a:t>
            </a:r>
            <a:br>
              <a:rPr lang="en-GB" sz="3200" dirty="0"/>
            </a:br>
            <a:r>
              <a:rPr lang="en-GB" sz="3200" dirty="0"/>
              <a:t/>
            </a:r>
            <a:br>
              <a:rPr lang="en-GB" sz="3200" dirty="0"/>
            </a:br>
            <a:r>
              <a:rPr lang="en-GB" sz="3200" dirty="0"/>
              <a:t>People wanted even more from him.</a:t>
            </a:r>
            <a:br>
              <a:rPr lang="en-GB" sz="3200" dirty="0"/>
            </a:br>
            <a:r>
              <a:rPr lang="en-GB" sz="3200" dirty="0"/>
              <a:t/>
            </a:r>
            <a:br>
              <a:rPr lang="en-GB" sz="3200" dirty="0"/>
            </a:br>
            <a:r>
              <a:rPr lang="en-GB" sz="3200" dirty="0"/>
              <a:t>Jesus said He had to move to other </a:t>
            </a:r>
            <a:r>
              <a:rPr lang="en-GB" sz="3200" dirty="0" smtClean="0"/>
              <a:t>towns.</a:t>
            </a:r>
            <a:r>
              <a:rPr lang="en-GB" sz="3200" dirty="0"/>
              <a:t/>
            </a:r>
            <a:br>
              <a:rPr lang="en-GB" sz="3200" dirty="0"/>
            </a:br>
            <a:r>
              <a:rPr lang="en-GB" sz="3200" dirty="0"/>
              <a:t/>
            </a:r>
            <a:br>
              <a:rPr lang="en-GB" sz="3200" dirty="0"/>
            </a:br>
            <a:r>
              <a:rPr lang="en-GB" sz="3200" b="1" dirty="0"/>
              <a:t>BUT FIRST HE FOUND TIME TO REST AND PRAY.</a:t>
            </a:r>
          </a:p>
        </p:txBody>
      </p:sp>
      <p:sp>
        <p:nvSpPr>
          <p:cNvPr id="7" name="AutoShape 2" descr="Image result for traditional shepherd image"/>
          <p:cNvSpPr>
            <a:spLocks noChangeAspect="1" noChangeArrowheads="1"/>
          </p:cNvSpPr>
          <p:nvPr/>
        </p:nvSpPr>
        <p:spPr bwMode="auto">
          <a:xfrm>
            <a:off x="7486160" y="4109358"/>
            <a:ext cx="2828925" cy="1838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8065246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54480" y="225940"/>
            <a:ext cx="10332720" cy="5539978"/>
          </a:xfrm>
          <a:prstGeom prst="rect">
            <a:avLst/>
          </a:prstGeom>
          <a:noFill/>
        </p:spPr>
        <p:txBody>
          <a:bodyPr wrap="square" rtlCol="0">
            <a:spAutoFit/>
          </a:bodyPr>
          <a:lstStyle/>
          <a:p>
            <a:r>
              <a:rPr lang="en-GB" sz="6600" dirty="0" smtClean="0"/>
              <a:t>For next week - My question to you…</a:t>
            </a:r>
          </a:p>
          <a:p>
            <a:endParaRPr lang="en-GB" sz="3600" dirty="0"/>
          </a:p>
          <a:p>
            <a:pPr algn="ctr"/>
            <a:endParaRPr lang="en-GB" sz="5400" dirty="0" smtClean="0"/>
          </a:p>
          <a:p>
            <a:pPr algn="ctr"/>
            <a:r>
              <a:rPr lang="en-GB" sz="6600" dirty="0" smtClean="0"/>
              <a:t>How can we </a:t>
            </a:r>
            <a:r>
              <a:rPr lang="en-GB" sz="6600" dirty="0" smtClean="0"/>
              <a:t>make time to rest and pray?</a:t>
            </a:r>
            <a:endParaRPr lang="en-GB" sz="6600" dirty="0"/>
          </a:p>
        </p:txBody>
      </p:sp>
    </p:spTree>
    <p:extLst>
      <p:ext uri="{BB962C8B-B14F-4D97-AF65-F5344CB8AC3E}">
        <p14:creationId xmlns:p14="http://schemas.microsoft.com/office/powerpoint/2010/main" val="31187609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551709" y="872836"/>
            <a:ext cx="9576263" cy="5386648"/>
          </a:xfrm>
          <a:prstGeom prst="rect">
            <a:avLst/>
          </a:prstGeom>
        </p:spPr>
      </p:pic>
    </p:spTree>
    <p:extLst>
      <p:ext uri="{BB962C8B-B14F-4D97-AF65-F5344CB8AC3E}">
        <p14:creationId xmlns:p14="http://schemas.microsoft.com/office/powerpoint/2010/main" val="30954037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04109" y="292260"/>
            <a:ext cx="10349346" cy="6001643"/>
          </a:xfrm>
          <a:prstGeom prst="rect">
            <a:avLst/>
          </a:prstGeom>
        </p:spPr>
        <p:txBody>
          <a:bodyPr wrap="square">
            <a:spAutoFit/>
          </a:bodyPr>
          <a:lstStyle/>
          <a:p>
            <a:r>
              <a:rPr lang="en-GB" sz="4800" dirty="0"/>
              <a:t>Dear Lord,</a:t>
            </a:r>
          </a:p>
          <a:p>
            <a:endParaRPr lang="en-GB" sz="4800" dirty="0" smtClean="0"/>
          </a:p>
          <a:p>
            <a:r>
              <a:rPr lang="en-GB" sz="4800" dirty="0" smtClean="0"/>
              <a:t>In </a:t>
            </a:r>
            <a:r>
              <a:rPr lang="en-GB" sz="4800" dirty="0"/>
              <a:t>all my busyness and rushing around helping others and having fun, help me to stop and remember you in my prayer life.</a:t>
            </a:r>
            <a:br>
              <a:rPr lang="en-GB" sz="4800" dirty="0"/>
            </a:br>
            <a:endParaRPr lang="en-GB" sz="4800" dirty="0"/>
          </a:p>
          <a:p>
            <a:r>
              <a:rPr lang="en-GB" sz="4800" dirty="0"/>
              <a:t>Amen.</a:t>
            </a:r>
          </a:p>
        </p:txBody>
      </p:sp>
    </p:spTree>
    <p:extLst>
      <p:ext uri="{BB962C8B-B14F-4D97-AF65-F5344CB8AC3E}">
        <p14:creationId xmlns:p14="http://schemas.microsoft.com/office/powerpoint/2010/main" val="4192644983"/>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722</TotalTime>
  <Words>152</Words>
  <Application>Microsoft Office PowerPoint</Application>
  <PresentationFormat>Widescreen</PresentationFormat>
  <Paragraphs>18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Century Gothic</vt:lpstr>
      <vt:lpstr>Wingdings 3</vt:lpstr>
      <vt:lpstr>Wisp</vt:lpstr>
      <vt:lpstr>5th Sunday in Ordinary Time</vt:lpstr>
      <vt:lpstr>PowerPoint Presentation</vt:lpstr>
      <vt:lpstr>Mark 1: 29-39   “And Jesus healed them.”  </vt:lpstr>
      <vt:lpstr>Jesus went to preach the Good News.  He got distracted and helped lots of people get better.  He must have been very tired.  People wanted even more from him.  Jesus said He had to move to other towns.  BUT FIRST HE FOUND TIME TO REST AND PRAY.</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Fourth Sunday of Easter.</dc:title>
  <dc:creator>ben</dc:creator>
  <cp:lastModifiedBy>Headteacher</cp:lastModifiedBy>
  <cp:revision>43</cp:revision>
  <dcterms:created xsi:type="dcterms:W3CDTF">2017-05-05T10:09:50Z</dcterms:created>
  <dcterms:modified xsi:type="dcterms:W3CDTF">2024-01-27T09:58:27Z</dcterms:modified>
</cp:coreProperties>
</file>