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86" r:id="rId4"/>
    <p:sldId id="287" r:id="rId5"/>
    <p:sldId id="285" r:id="rId6"/>
    <p:sldId id="261" r:id="rId7"/>
    <p:sldId id="270" r:id="rId8"/>
    <p:sldId id="28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9/8/2023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9/8/2023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9/8/2023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9/8/2023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870" y="1781432"/>
            <a:ext cx="10400741" cy="2262781"/>
          </a:xfrm>
        </p:spPr>
        <p:txBody>
          <a:bodyPr/>
          <a:lstStyle/>
          <a:p>
            <a:pPr algn="ctr"/>
            <a:r>
              <a:rPr lang="en-GB" dirty="0" smtClean="0"/>
              <a:t>24</a:t>
            </a:r>
            <a:r>
              <a:rPr lang="en-GB" baseline="30000" dirty="0" smtClean="0"/>
              <a:t>th</a:t>
            </a:r>
            <a:r>
              <a:rPr lang="en-GB" dirty="0" smtClean="0"/>
              <a:t> Sunday in Ordinary Time.</a:t>
            </a:r>
            <a:endParaRPr lang="en-GB" dirty="0"/>
          </a:p>
        </p:txBody>
      </p:sp>
      <p:sp>
        <p:nvSpPr>
          <p:cNvPr id="3" name="Subtitle 2"/>
          <p:cNvSpPr>
            <a:spLocks noGrp="1"/>
          </p:cNvSpPr>
          <p:nvPr>
            <p:ph type="subTitle" idx="1"/>
          </p:nvPr>
        </p:nvSpPr>
        <p:spPr>
          <a:xfrm>
            <a:off x="1386489" y="5411693"/>
            <a:ext cx="8915399" cy="1126283"/>
          </a:xfrm>
        </p:spPr>
        <p:txBody>
          <a:bodyPr/>
          <a:lstStyle/>
          <a:p>
            <a:r>
              <a:rPr lang="en-GB" dirty="0" smtClean="0"/>
              <a:t>Monday </a:t>
            </a:r>
            <a:r>
              <a:rPr lang="en-GB" dirty="0" smtClean="0"/>
              <a:t>11</a:t>
            </a:r>
            <a:r>
              <a:rPr lang="en-GB" baseline="30000" dirty="0" smtClean="0"/>
              <a:t>th</a:t>
            </a:r>
            <a:r>
              <a:rPr lang="en-GB" dirty="0" smtClean="0"/>
              <a:t> </a:t>
            </a:r>
            <a:r>
              <a:rPr lang="en-GB" dirty="0" smtClean="0"/>
              <a:t>September </a:t>
            </a:r>
            <a:r>
              <a:rPr lang="en-GB" dirty="0" smtClean="0"/>
              <a:t>2023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982" y="426653"/>
            <a:ext cx="10407534" cy="889629"/>
          </a:xfrm>
        </p:spPr>
        <p:txBody>
          <a:bodyPr>
            <a:noAutofit/>
          </a:bodyPr>
          <a:lstStyle/>
          <a:p>
            <a:pPr algn="ctr"/>
            <a:r>
              <a:rPr lang="en-GB" sz="5400" dirty="0"/>
              <a:t/>
            </a:r>
            <a:br>
              <a:rPr lang="en-GB" sz="5400" dirty="0"/>
            </a:br>
            <a:r>
              <a:rPr lang="en-GB" sz="5400" dirty="0" smtClean="0"/>
              <a:t>Matthew 18: 21-35</a:t>
            </a:r>
            <a:br>
              <a:rPr lang="en-GB" sz="5400" dirty="0" smtClean="0"/>
            </a:br>
            <a:r>
              <a:rPr lang="en-GB" sz="5400" dirty="0" smtClean="0"/>
              <a:t/>
            </a:r>
            <a:br>
              <a:rPr lang="en-GB" sz="5400" dirty="0" smtClean="0"/>
            </a:br>
            <a:r>
              <a:rPr lang="en-GB" sz="5400" dirty="0" smtClean="0"/>
              <a:t>“I </a:t>
            </a:r>
            <a:r>
              <a:rPr lang="en-GB" sz="5400" dirty="0"/>
              <a:t>do not tell you to forgive seven times, but seventy </a:t>
            </a:r>
            <a:r>
              <a:rPr lang="en-GB" sz="5400" dirty="0" smtClean="0"/>
              <a:t>times seven.”</a:t>
            </a:r>
            <a:endParaRPr lang="en-GB" sz="5400" dirty="0"/>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pic>
        <p:nvPicPr>
          <p:cNvPr id="3" name="Picture 2"/>
          <p:cNvPicPr>
            <a:picLocks noChangeAspect="1"/>
          </p:cNvPicPr>
          <p:nvPr/>
        </p:nvPicPr>
        <p:blipFill>
          <a:blip r:embed="rId2"/>
          <a:stretch>
            <a:fillRect/>
          </a:stretch>
        </p:blipFill>
        <p:spPr>
          <a:xfrm>
            <a:off x="9371763" y="4779817"/>
            <a:ext cx="1886643" cy="1886643"/>
          </a:xfrm>
          <a:prstGeom prst="rect">
            <a:avLst/>
          </a:prstGeom>
        </p:spPr>
      </p:pic>
    </p:spTree>
    <p:extLst>
      <p:ext uri="{BB962C8B-B14F-4D97-AF65-F5344CB8AC3E}">
        <p14:creationId xmlns:p14="http://schemas.microsoft.com/office/powerpoint/2010/main" val="156404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08478" y="432264"/>
            <a:ext cx="8790497" cy="889629"/>
          </a:xfrm>
        </p:spPr>
        <p:txBody>
          <a:bodyPr>
            <a:noAutofit/>
          </a:bodyPr>
          <a:lstStyle/>
          <a:p>
            <a:pPr algn="ctr"/>
            <a:r>
              <a:rPr lang="en-GB" sz="6000" dirty="0"/>
              <a:t>To be a </a:t>
            </a:r>
            <a:r>
              <a:rPr lang="en-GB" sz="6000" dirty="0" smtClean="0"/>
              <a:t>good person is </a:t>
            </a:r>
            <a:r>
              <a:rPr lang="en-GB" sz="6000" dirty="0"/>
              <a:t>to show </a:t>
            </a:r>
            <a:r>
              <a:rPr lang="en-GB" sz="6000" dirty="0" smtClean="0"/>
              <a:t>mercy</a:t>
            </a:r>
            <a:endParaRPr lang="en-GB" sz="8000" dirty="0"/>
          </a:p>
        </p:txBody>
      </p:sp>
      <p:pic>
        <p:nvPicPr>
          <p:cNvPr id="3" name="Picture 2"/>
          <p:cNvPicPr>
            <a:picLocks noChangeAspect="1"/>
          </p:cNvPicPr>
          <p:nvPr/>
        </p:nvPicPr>
        <p:blipFill>
          <a:blip r:embed="rId2"/>
          <a:stretch>
            <a:fillRect/>
          </a:stretch>
        </p:blipFill>
        <p:spPr>
          <a:xfrm>
            <a:off x="2150567" y="2615825"/>
            <a:ext cx="7108295" cy="4017732"/>
          </a:xfrm>
          <a:prstGeom prst="rect">
            <a:avLst/>
          </a:prstGeom>
        </p:spPr>
      </p:pic>
    </p:spTree>
    <p:extLst>
      <p:ext uri="{BB962C8B-B14F-4D97-AF65-F5344CB8AC3E}">
        <p14:creationId xmlns:p14="http://schemas.microsoft.com/office/powerpoint/2010/main" val="2121335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30776" y="399012"/>
            <a:ext cx="9027623" cy="889629"/>
          </a:xfrm>
        </p:spPr>
        <p:txBody>
          <a:bodyPr>
            <a:noAutofit/>
          </a:bodyPr>
          <a:lstStyle/>
          <a:p>
            <a:pPr algn="ctr"/>
            <a:r>
              <a:rPr lang="en-GB" sz="6000" dirty="0"/>
              <a:t>To be a </a:t>
            </a:r>
            <a:r>
              <a:rPr lang="en-GB" sz="6000" dirty="0" smtClean="0"/>
              <a:t>good person is </a:t>
            </a:r>
            <a:r>
              <a:rPr lang="en-GB" sz="6000" dirty="0"/>
              <a:t>to show </a:t>
            </a:r>
            <a:r>
              <a:rPr lang="en-GB" sz="6000" dirty="0" smtClean="0"/>
              <a:t>mercy</a:t>
            </a:r>
            <a:endParaRPr lang="en-GB" sz="8000" dirty="0"/>
          </a:p>
        </p:txBody>
      </p:sp>
      <p:sp>
        <p:nvSpPr>
          <p:cNvPr id="2" name="Rectangle 1"/>
          <p:cNvSpPr/>
          <p:nvPr/>
        </p:nvSpPr>
        <p:spPr>
          <a:xfrm>
            <a:off x="2901140" y="4518998"/>
            <a:ext cx="9376757" cy="1938992"/>
          </a:xfrm>
          <a:prstGeom prst="rect">
            <a:avLst/>
          </a:prstGeom>
        </p:spPr>
        <p:txBody>
          <a:bodyPr wrap="square">
            <a:spAutoFit/>
          </a:bodyPr>
          <a:lstStyle/>
          <a:p>
            <a:pPr algn="ctr"/>
            <a:r>
              <a:rPr lang="en-GB" sz="6000" dirty="0"/>
              <a:t>How often should I/we forgive</a:t>
            </a:r>
            <a:r>
              <a:rPr lang="en-GB" sz="6000" dirty="0" smtClean="0"/>
              <a:t>?</a:t>
            </a:r>
            <a:endParaRPr lang="en-GB" sz="6000" dirty="0"/>
          </a:p>
        </p:txBody>
      </p:sp>
      <p:pic>
        <p:nvPicPr>
          <p:cNvPr id="3" name="Picture 2"/>
          <p:cNvPicPr>
            <a:picLocks noChangeAspect="1"/>
          </p:cNvPicPr>
          <p:nvPr/>
        </p:nvPicPr>
        <p:blipFill>
          <a:blip r:embed="rId2"/>
          <a:stretch>
            <a:fillRect/>
          </a:stretch>
        </p:blipFill>
        <p:spPr>
          <a:xfrm>
            <a:off x="4372494" y="2622554"/>
            <a:ext cx="3025834" cy="1709596"/>
          </a:xfrm>
          <a:prstGeom prst="rect">
            <a:avLst/>
          </a:prstGeom>
        </p:spPr>
      </p:pic>
    </p:spTree>
    <p:extLst>
      <p:ext uri="{BB962C8B-B14F-4D97-AF65-F5344CB8AC3E}">
        <p14:creationId xmlns:p14="http://schemas.microsoft.com/office/powerpoint/2010/main" val="3769963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8798" y="1202064"/>
            <a:ext cx="9784081" cy="88962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000" dirty="0" smtClean="0"/>
              <a:t>Peter tried to put a number to the number of times he thinks we should show forgiveness.</a:t>
            </a:r>
          </a:p>
          <a:p>
            <a:pPr algn="ctr"/>
            <a:endParaRPr lang="en-GB" sz="4000" dirty="0"/>
          </a:p>
          <a:p>
            <a:pPr algn="ctr"/>
            <a:r>
              <a:rPr lang="en-GB" sz="4000" dirty="0" smtClean="0"/>
              <a:t>Did the king do that?</a:t>
            </a:r>
          </a:p>
          <a:p>
            <a:pPr algn="ctr"/>
            <a:endParaRPr lang="en-GB" sz="4000" dirty="0"/>
          </a:p>
          <a:p>
            <a:pPr algn="ctr"/>
            <a:r>
              <a:rPr lang="en-GB" sz="4000" dirty="0" smtClean="0"/>
              <a:t>Does God do that?</a:t>
            </a:r>
          </a:p>
          <a:p>
            <a:pPr algn="ctr"/>
            <a:endParaRPr lang="en-GB" sz="4000" dirty="0"/>
          </a:p>
          <a:p>
            <a:pPr algn="ctr"/>
            <a:endParaRPr lang="en-GB" sz="4000" dirty="0"/>
          </a:p>
        </p:txBody>
      </p:sp>
    </p:spTree>
    <p:extLst>
      <p:ext uri="{BB962C8B-B14F-4D97-AF65-F5344CB8AC3E}">
        <p14:creationId xmlns:p14="http://schemas.microsoft.com/office/powerpoint/2010/main" val="260634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83493" y="225940"/>
            <a:ext cx="9733004" cy="5447645"/>
          </a:xfrm>
          <a:prstGeom prst="rect">
            <a:avLst/>
          </a:prstGeom>
          <a:noFill/>
        </p:spPr>
        <p:txBody>
          <a:bodyPr wrap="square" rtlCol="0">
            <a:spAutoFit/>
          </a:bodyPr>
          <a:lstStyle/>
          <a:p>
            <a:r>
              <a:rPr lang="en-GB" sz="6600" dirty="0" smtClean="0"/>
              <a:t>My question for you…</a:t>
            </a:r>
          </a:p>
          <a:p>
            <a:endParaRPr lang="en-GB" sz="6600" dirty="0"/>
          </a:p>
          <a:p>
            <a:pPr algn="ctr"/>
            <a:r>
              <a:rPr lang="en-GB" sz="5400" dirty="0" smtClean="0"/>
              <a:t>Can you show forgiveness 490 times or 77 times?</a:t>
            </a:r>
          </a:p>
          <a:p>
            <a:pPr algn="ctr"/>
            <a:endParaRPr lang="en-GB" sz="5400" dirty="0" smtClean="0"/>
          </a:p>
          <a:p>
            <a:pPr algn="ctr"/>
            <a:r>
              <a:rPr lang="en-GB" sz="5400" dirty="0" smtClean="0"/>
              <a:t>What does it really mean?</a:t>
            </a:r>
            <a:endParaRPr lang="en-GB" sz="5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087" y="1838217"/>
            <a:ext cx="8087385" cy="1280890"/>
          </a:xfrm>
        </p:spPr>
        <p:txBody>
          <a:bodyPr>
            <a:normAutofit fontScale="90000"/>
          </a:bodyPr>
          <a:lstStyle/>
          <a:p>
            <a:r>
              <a:rPr lang="en-GB" sz="4400" dirty="0" smtClean="0"/>
              <a:t>Let us finish with a prayer, showing mercy unto others </a:t>
            </a:r>
            <a:r>
              <a:rPr lang="en-GB" sz="4400" dirty="0"/>
              <a:t>as </a:t>
            </a:r>
            <a:r>
              <a:rPr lang="en-GB" sz="4400" dirty="0" smtClean="0"/>
              <a:t>our Lord has </a:t>
            </a:r>
            <a:r>
              <a:rPr lang="en-GB" sz="4400" dirty="0"/>
              <a:t>shown mercy on </a:t>
            </a:r>
            <a:r>
              <a:rPr lang="en-GB" sz="4400" dirty="0" smtClean="0"/>
              <a:t>us…</a:t>
            </a:r>
            <a:br>
              <a:rPr lang="en-GB" sz="4400" dirty="0" smtClean="0"/>
            </a:br>
            <a:r>
              <a:rPr lang="en-GB" dirty="0" smtClean="0"/>
              <a:t/>
            </a:r>
            <a:br>
              <a:rPr lang="en-GB" dirty="0" smtClean="0"/>
            </a:br>
            <a:endParaRPr lang="en-GB" dirty="0"/>
          </a:p>
        </p:txBody>
      </p:sp>
    </p:spTree>
    <p:extLst>
      <p:ext uri="{BB962C8B-B14F-4D97-AF65-F5344CB8AC3E}">
        <p14:creationId xmlns:p14="http://schemas.microsoft.com/office/powerpoint/2010/main" val="197450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67" y="351318"/>
            <a:ext cx="10447866" cy="1280890"/>
          </a:xfrm>
        </p:spPr>
        <p:txBody>
          <a:bodyPr>
            <a:noAutofit/>
          </a:bodyPr>
          <a:lstStyle/>
          <a:p>
            <a:r>
              <a:rPr lang="en-GB" dirty="0"/>
              <a:t>Our Father, who art in heaven,</a:t>
            </a:r>
            <a:br>
              <a:rPr lang="en-GB" dirty="0"/>
            </a:br>
            <a:r>
              <a:rPr lang="en-GB" dirty="0"/>
              <a:t>hallowed be thy name;</a:t>
            </a:r>
            <a:br>
              <a:rPr lang="en-GB" dirty="0"/>
            </a:br>
            <a:r>
              <a:rPr lang="en-GB" dirty="0"/>
              <a:t>thy kingdom come,</a:t>
            </a:r>
            <a:br>
              <a:rPr lang="en-GB" dirty="0"/>
            </a:br>
            <a:r>
              <a:rPr lang="en-GB" dirty="0"/>
              <a:t>thy will be </a:t>
            </a:r>
            <a:r>
              <a:rPr lang="en-GB" dirty="0" smtClean="0"/>
              <a:t>done on </a:t>
            </a:r>
            <a:r>
              <a:rPr lang="en-GB" dirty="0"/>
              <a:t>earth as it is in heaven.</a:t>
            </a:r>
            <a:br>
              <a:rPr lang="en-GB" dirty="0"/>
            </a:br>
            <a:r>
              <a:rPr lang="en-GB" dirty="0"/>
              <a:t>Give us this day our daily bread,</a:t>
            </a:r>
            <a:br>
              <a:rPr lang="en-GB" dirty="0"/>
            </a:br>
            <a:r>
              <a:rPr lang="en-GB" dirty="0"/>
              <a:t>and </a:t>
            </a:r>
            <a:r>
              <a:rPr lang="en-GB" b="1" dirty="0"/>
              <a:t>forgive us our trespasses,</a:t>
            </a:r>
            <a:br>
              <a:rPr lang="en-GB" b="1" dirty="0"/>
            </a:br>
            <a:r>
              <a:rPr lang="en-GB" b="1" dirty="0"/>
              <a:t>as we forgive those who trespass against </a:t>
            </a:r>
            <a:r>
              <a:rPr lang="en-GB" b="1" dirty="0" smtClean="0"/>
              <a:t>us</a:t>
            </a:r>
            <a:r>
              <a:rPr lang="en-GB" dirty="0" smtClean="0"/>
              <a:t>; and lead </a:t>
            </a:r>
            <a:r>
              <a:rPr lang="en-GB" dirty="0"/>
              <a:t>us not into temptation,</a:t>
            </a:r>
            <a:br>
              <a:rPr lang="en-GB" dirty="0"/>
            </a:br>
            <a:r>
              <a:rPr lang="en-GB" dirty="0"/>
              <a:t>but deliver us from evil</a:t>
            </a:r>
            <a:r>
              <a:rPr lang="en-GB" dirty="0" smtClean="0"/>
              <a:t>.</a:t>
            </a:r>
            <a:br>
              <a:rPr lang="en-GB" dirty="0" smtClean="0"/>
            </a:br>
            <a:r>
              <a:rPr lang="en-GB" dirty="0"/>
              <a:t/>
            </a:r>
            <a:br>
              <a:rPr lang="en-GB" dirty="0"/>
            </a:br>
            <a:r>
              <a:rPr lang="en-GB" dirty="0" smtClean="0"/>
              <a:t>Amen</a:t>
            </a:r>
            <a:endParaRPr lang="en-GB" dirty="0"/>
          </a:p>
        </p:txBody>
      </p:sp>
    </p:spTree>
    <p:extLst>
      <p:ext uri="{BB962C8B-B14F-4D97-AF65-F5344CB8AC3E}">
        <p14:creationId xmlns:p14="http://schemas.microsoft.com/office/powerpoint/2010/main" val="285835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741</TotalTime>
  <Words>204</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24th Sunday in Ordinary Time.</vt:lpstr>
      <vt:lpstr> Matthew 18: 21-35  “I do not tell you to forgive seven times, but seventy times seven.”</vt:lpstr>
      <vt:lpstr>To be a good person is to show mercy</vt:lpstr>
      <vt:lpstr>To be a good person is to show mercy</vt:lpstr>
      <vt:lpstr>PowerPoint Presentation</vt:lpstr>
      <vt:lpstr>PowerPoint Presentation</vt:lpstr>
      <vt:lpstr>Let us finish with a prayer, showing mercy unto others as our Lord has shown mercy on us…  </vt:lpstr>
      <vt:lpstr>Our Father, who art in heaven, hallowed be thy name; thy kingdom come, thy will be done on earth as it is in heaven. Give us this day our daily bread, and forgive us our trespasses, as we forgive those who trespass against us; and lead us not into temptation, but deliver us from evil.  Amen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Sunday of Easter.</dc:title>
  <dc:creator>ben</dc:creator>
  <cp:lastModifiedBy>Headteacher</cp:lastModifiedBy>
  <cp:revision>87</cp:revision>
  <dcterms:created xsi:type="dcterms:W3CDTF">2017-05-05T10:09:00Z</dcterms:created>
  <dcterms:modified xsi:type="dcterms:W3CDTF">2023-09-08T12:24:47Z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2057-10.2.0.6020</vt:lpwstr>
  </property>
</Properties>
</file>