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77" r:id="rId3"/>
    <p:sldId id="275" r:id="rId4"/>
    <p:sldId id="270" r:id="rId5"/>
    <p:sldId id="276" r:id="rId6"/>
    <p:sldId id="278" r:id="rId7"/>
    <p:sldId id="266" r:id="rId8"/>
    <p:sldId id="27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14" d="100"/>
          <a:sy n="114" d="100"/>
        </p:scale>
        <p:origin x="300"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98B96-E13A-4357-BCEE-1E91AEF72D37}"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4C3B0-7CBB-4ECB-A7E2-D2D5F6DAFE3B}" type="slidenum">
              <a:rPr lang="en-GB" smtClean="0"/>
              <a:t>‹#›</a:t>
            </a:fld>
            <a:endParaRPr lang="en-GB"/>
          </a:p>
        </p:txBody>
      </p:sp>
    </p:spTree>
    <p:extLst>
      <p:ext uri="{BB962C8B-B14F-4D97-AF65-F5344CB8AC3E}">
        <p14:creationId xmlns:p14="http://schemas.microsoft.com/office/powerpoint/2010/main" val="122787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054" y="1680085"/>
            <a:ext cx="5292645" cy="911962"/>
          </a:xfrm>
        </p:spPr>
        <p:txBody>
          <a:bodyPr>
            <a:normAutofit fontScale="90000"/>
          </a:bodyPr>
          <a:lstStyle/>
          <a:p>
            <a:r>
              <a:rPr lang="en-GB" sz="4800" dirty="0"/>
              <a:t>6</a:t>
            </a:r>
            <a:r>
              <a:rPr lang="en-GB" sz="4800" baseline="30000" dirty="0" smtClean="0"/>
              <a:t>th</a:t>
            </a:r>
            <a:r>
              <a:rPr lang="en-GB" sz="4800" dirty="0" smtClean="0"/>
              <a:t> Sunday in</a:t>
            </a:r>
            <a:br>
              <a:rPr lang="en-GB" sz="4800" dirty="0" smtClean="0"/>
            </a:br>
            <a:r>
              <a:rPr lang="en-GB" sz="4800" dirty="0" smtClean="0"/>
              <a:t>Ordinary Time</a:t>
            </a:r>
            <a:endParaRPr lang="en-GB" sz="4800" dirty="0"/>
          </a:p>
        </p:txBody>
      </p:sp>
      <p:sp>
        <p:nvSpPr>
          <p:cNvPr id="3" name="Subtitle 2"/>
          <p:cNvSpPr>
            <a:spLocks noGrp="1"/>
          </p:cNvSpPr>
          <p:nvPr>
            <p:ph type="subTitle" idx="1"/>
          </p:nvPr>
        </p:nvSpPr>
        <p:spPr>
          <a:xfrm>
            <a:off x="1947054" y="5301081"/>
            <a:ext cx="8915399" cy="1126283"/>
          </a:xfrm>
        </p:spPr>
        <p:txBody>
          <a:bodyPr/>
          <a:lstStyle/>
          <a:p>
            <a:endParaRPr lang="en-GB" dirty="0" smtClean="0"/>
          </a:p>
          <a:p>
            <a:r>
              <a:rPr lang="en-GB" dirty="0" smtClean="0">
                <a:solidFill>
                  <a:schemeClr val="tx1"/>
                </a:solidFill>
              </a:rPr>
              <a:t>Monday 5</a:t>
            </a:r>
            <a:r>
              <a:rPr lang="en-GB" baseline="30000" dirty="0" smtClean="0">
                <a:solidFill>
                  <a:schemeClr val="tx1"/>
                </a:solidFill>
              </a:rPr>
              <a:t>th</a:t>
            </a:r>
            <a:r>
              <a:rPr lang="en-GB" dirty="0" smtClean="0">
                <a:solidFill>
                  <a:schemeClr val="tx1"/>
                </a:solidFill>
              </a:rPr>
              <a:t> February 2024</a:t>
            </a:r>
            <a:endParaRPr lang="en-GB" dirty="0">
              <a:solidFill>
                <a:schemeClr val="tx1"/>
              </a:solidFill>
            </a:endParaRPr>
          </a:p>
        </p:txBody>
      </p:sp>
      <p:pic>
        <p:nvPicPr>
          <p:cNvPr id="5" name="Picture 4"/>
          <p:cNvPicPr>
            <a:picLocks noChangeAspect="1"/>
          </p:cNvPicPr>
          <p:nvPr/>
        </p:nvPicPr>
        <p:blipFill>
          <a:blip r:embed="rId2"/>
          <a:stretch>
            <a:fillRect/>
          </a:stretch>
        </p:blipFill>
        <p:spPr>
          <a:xfrm>
            <a:off x="7667538" y="328731"/>
            <a:ext cx="3867325" cy="6307114"/>
          </a:xfrm>
          <a:prstGeom prst="rect">
            <a:avLst/>
          </a:prstGeom>
        </p:spPr>
      </p:pic>
    </p:spTree>
    <p:extLst>
      <p:ext uri="{BB962C8B-B14F-4D97-AF65-F5344CB8AC3E}">
        <p14:creationId xmlns:p14="http://schemas.microsoft.com/office/powerpoint/2010/main" val="49509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4480" y="225940"/>
            <a:ext cx="10332720" cy="5539978"/>
          </a:xfrm>
          <a:prstGeom prst="rect">
            <a:avLst/>
          </a:prstGeom>
          <a:noFill/>
        </p:spPr>
        <p:txBody>
          <a:bodyPr wrap="square" rtlCol="0">
            <a:spAutoFit/>
          </a:bodyPr>
          <a:lstStyle/>
          <a:p>
            <a:endParaRPr lang="en-GB" sz="6600" dirty="0" smtClean="0"/>
          </a:p>
          <a:p>
            <a:r>
              <a:rPr lang="en-GB" sz="6600" dirty="0" smtClean="0"/>
              <a:t>From last week…</a:t>
            </a:r>
          </a:p>
          <a:p>
            <a:endParaRPr lang="en-GB" sz="3600" dirty="0"/>
          </a:p>
          <a:p>
            <a:pPr algn="ctr"/>
            <a:endParaRPr lang="en-GB" sz="5400" dirty="0" smtClean="0"/>
          </a:p>
          <a:p>
            <a:pPr algn="ctr"/>
            <a:r>
              <a:rPr lang="en-GB" sz="6600" dirty="0"/>
              <a:t>How can we make time to rest and pray?</a:t>
            </a:r>
          </a:p>
        </p:txBody>
      </p:sp>
    </p:spTree>
    <p:extLst>
      <p:ext uri="{BB962C8B-B14F-4D97-AF65-F5344CB8AC3E}">
        <p14:creationId xmlns:p14="http://schemas.microsoft.com/office/powerpoint/2010/main" val="320201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3" y="1771266"/>
            <a:ext cx="10399222" cy="1280890"/>
          </a:xfrm>
        </p:spPr>
        <p:txBody>
          <a:bodyPr>
            <a:normAutofit fontScale="90000"/>
          </a:bodyPr>
          <a:lstStyle/>
          <a:p>
            <a:pPr algn="ctr"/>
            <a:r>
              <a:rPr lang="en-GB" sz="5300" dirty="0" smtClean="0"/>
              <a:t>Mark 1: 40-45</a:t>
            </a:r>
            <a:br>
              <a:rPr lang="en-GB" sz="5300" dirty="0" smtClean="0"/>
            </a:br>
            <a:r>
              <a:rPr lang="en-GB" sz="5300" dirty="0"/>
              <a:t/>
            </a:r>
            <a:br>
              <a:rPr lang="en-GB" sz="5300" dirty="0"/>
            </a:br>
            <a:r>
              <a:rPr lang="en-GB" sz="5300" dirty="0" smtClean="0"/>
              <a:t/>
            </a:r>
            <a:br>
              <a:rPr lang="en-GB" sz="5300" dirty="0" smtClean="0"/>
            </a:br>
            <a:r>
              <a:rPr lang="en-GB" sz="5300" dirty="0"/>
              <a:t>“The leprosy left him at once and he was cured</a:t>
            </a:r>
            <a:r>
              <a:rPr lang="en-GB" sz="5300" dirty="0" smtClean="0"/>
              <a:t>.”</a:t>
            </a:r>
            <a:br>
              <a:rPr lang="en-GB" sz="5300" dirty="0" smtClean="0"/>
            </a:br>
            <a:r>
              <a:rPr lang="en-GB" dirty="0"/>
              <a:t/>
            </a:r>
            <a:br>
              <a:rPr lang="en-GB" dirty="0"/>
            </a:br>
            <a:endParaRPr lang="en-GB"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18083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376" y="346816"/>
            <a:ext cx="10208029" cy="1280890"/>
          </a:xfrm>
        </p:spPr>
        <p:txBody>
          <a:bodyPr>
            <a:noAutofit/>
          </a:bodyPr>
          <a:lstStyle/>
          <a:p>
            <a:r>
              <a:rPr lang="en-GB" sz="4400" dirty="0" smtClean="0"/>
              <a:t>The man with leprosy knew that Jesus could cure him.</a:t>
            </a:r>
            <a:r>
              <a:rPr lang="en-GB" sz="4400" dirty="0"/>
              <a:t/>
            </a:r>
            <a:br>
              <a:rPr lang="en-GB" sz="4400" dirty="0"/>
            </a:br>
            <a:r>
              <a:rPr lang="en-GB" sz="4400" dirty="0"/>
              <a:t/>
            </a:r>
            <a:br>
              <a:rPr lang="en-GB" sz="4400" dirty="0"/>
            </a:br>
            <a:r>
              <a:rPr lang="en-GB" sz="4400" dirty="0" smtClean="0"/>
              <a:t>“I do want to cure you.”</a:t>
            </a:r>
            <a:br>
              <a:rPr lang="en-GB" sz="4400" dirty="0" smtClean="0"/>
            </a:br>
            <a:r>
              <a:rPr lang="en-GB" sz="4400" dirty="0"/>
              <a:t/>
            </a:r>
            <a:br>
              <a:rPr lang="en-GB" sz="4400" dirty="0"/>
            </a:br>
            <a:r>
              <a:rPr lang="en-GB" sz="4400" dirty="0" smtClean="0"/>
              <a:t>“Now don’t tell anyone about this.”</a:t>
            </a:r>
            <a:r>
              <a:rPr lang="en-GB" sz="4400" dirty="0"/>
              <a:t/>
            </a:r>
            <a:br>
              <a:rPr lang="en-GB" sz="4400" dirty="0"/>
            </a:br>
            <a:r>
              <a:rPr lang="en-GB" sz="4400" dirty="0"/>
              <a:t/>
            </a:r>
            <a:br>
              <a:rPr lang="en-GB" sz="4400" dirty="0"/>
            </a:br>
            <a:r>
              <a:rPr lang="en-GB" sz="4400" dirty="0"/>
              <a:t>God </a:t>
            </a:r>
            <a:r>
              <a:rPr lang="en-GB" sz="4400" dirty="0" smtClean="0"/>
              <a:t>gives us the </a:t>
            </a:r>
            <a:r>
              <a:rPr lang="en-GB" sz="4400" b="1" i="1" dirty="0" smtClean="0"/>
              <a:t>choice</a:t>
            </a:r>
            <a:r>
              <a:rPr lang="en-GB" sz="4400" dirty="0" smtClean="0"/>
              <a:t> to act in </a:t>
            </a:r>
            <a:r>
              <a:rPr lang="en-GB" sz="4400" dirty="0"/>
              <a:t>ways that help </a:t>
            </a:r>
            <a:r>
              <a:rPr lang="en-GB" sz="4400" dirty="0" smtClean="0"/>
              <a:t>others. </a:t>
            </a:r>
            <a:endParaRPr lang="en-GB" sz="4400" b="1"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0652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being left out of football in a school play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862" y="3840910"/>
            <a:ext cx="3899184" cy="26046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ighting in a school play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200" y="877716"/>
            <a:ext cx="4108854" cy="24653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asseyandharris.com/wp-content/uploads/2018/01/8.-playground-storage-2-1260x7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420" y="603325"/>
            <a:ext cx="4495523" cy="249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30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1629" y="225940"/>
            <a:ext cx="10385571" cy="5724644"/>
          </a:xfrm>
          <a:prstGeom prst="rect">
            <a:avLst/>
          </a:prstGeom>
          <a:noFill/>
        </p:spPr>
        <p:txBody>
          <a:bodyPr wrap="square" rtlCol="0">
            <a:spAutoFit/>
          </a:bodyPr>
          <a:lstStyle/>
          <a:p>
            <a:r>
              <a:rPr lang="en-GB" sz="6600" dirty="0" smtClean="0"/>
              <a:t>For next week - My question to you…</a:t>
            </a:r>
          </a:p>
          <a:p>
            <a:endParaRPr lang="en-GB" sz="3600" dirty="0"/>
          </a:p>
          <a:p>
            <a:pPr algn="ctr"/>
            <a:endParaRPr lang="en-GB" sz="6600" smtClean="0"/>
          </a:p>
          <a:p>
            <a:pPr algn="ctr"/>
            <a:r>
              <a:rPr lang="en-GB" sz="6600" smtClean="0"/>
              <a:t>How </a:t>
            </a:r>
            <a:r>
              <a:rPr lang="en-GB" sz="6600" dirty="0" smtClean="0"/>
              <a:t>can we make </a:t>
            </a:r>
            <a:r>
              <a:rPr lang="en-GB" sz="6600" dirty="0"/>
              <a:t>good, </a:t>
            </a:r>
            <a:r>
              <a:rPr lang="en-GB" sz="6600"/>
              <a:t>loving </a:t>
            </a:r>
            <a:r>
              <a:rPr lang="en-GB" sz="6600" smtClean="0"/>
              <a:t>choices?</a:t>
            </a:r>
            <a:endParaRPr lang="en-GB" sz="6600" dirty="0"/>
          </a:p>
        </p:txBody>
      </p:sp>
    </p:spTree>
    <p:extLst>
      <p:ext uri="{BB962C8B-B14F-4D97-AF65-F5344CB8AC3E}">
        <p14:creationId xmlns:p14="http://schemas.microsoft.com/office/powerpoint/2010/main" val="467421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51709" y="872836"/>
            <a:ext cx="9576263" cy="5386648"/>
          </a:xfrm>
          <a:prstGeom prst="rect">
            <a:avLst/>
          </a:prstGeom>
        </p:spPr>
      </p:pic>
    </p:spTree>
    <p:extLst>
      <p:ext uri="{BB962C8B-B14F-4D97-AF65-F5344CB8AC3E}">
        <p14:creationId xmlns:p14="http://schemas.microsoft.com/office/powerpoint/2010/main" val="309540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777" y="959167"/>
            <a:ext cx="10349346" cy="5262979"/>
          </a:xfrm>
          <a:prstGeom prst="rect">
            <a:avLst/>
          </a:prstGeom>
        </p:spPr>
        <p:txBody>
          <a:bodyPr wrap="square">
            <a:spAutoFit/>
          </a:bodyPr>
          <a:lstStyle/>
          <a:p>
            <a:r>
              <a:rPr lang="en-GB" sz="4800" dirty="0"/>
              <a:t>Dear Lord,</a:t>
            </a:r>
          </a:p>
          <a:p>
            <a:endParaRPr lang="en-GB" sz="4800" dirty="0" smtClean="0"/>
          </a:p>
          <a:p>
            <a:r>
              <a:rPr lang="en-GB" sz="4800" dirty="0" smtClean="0"/>
              <a:t>Fill our hearts </a:t>
            </a:r>
            <a:r>
              <a:rPr lang="en-GB" sz="4800" dirty="0"/>
              <a:t>with your </a:t>
            </a:r>
            <a:r>
              <a:rPr lang="en-GB" sz="4800" dirty="0" smtClean="0"/>
              <a:t>love.  Inspire us to help others as best we can, as often as we can.</a:t>
            </a:r>
          </a:p>
          <a:p>
            <a:endParaRPr lang="en-GB" sz="4800" dirty="0" smtClean="0"/>
          </a:p>
          <a:p>
            <a:r>
              <a:rPr lang="en-GB" sz="4800" dirty="0" smtClean="0"/>
              <a:t>Amen</a:t>
            </a:r>
            <a:r>
              <a:rPr lang="en-GB" sz="4800" dirty="0"/>
              <a:t>.</a:t>
            </a:r>
          </a:p>
        </p:txBody>
      </p:sp>
    </p:spTree>
    <p:extLst>
      <p:ext uri="{BB962C8B-B14F-4D97-AF65-F5344CB8AC3E}">
        <p14:creationId xmlns:p14="http://schemas.microsoft.com/office/powerpoint/2010/main" val="419264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840</TotalTime>
  <Words>137</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Wisp</vt:lpstr>
      <vt:lpstr>6th Sunday in Ordinary Time</vt:lpstr>
      <vt:lpstr>PowerPoint Presentation</vt:lpstr>
      <vt:lpstr>Mark 1: 40-45   “The leprosy left him at once and he was cured.”  </vt:lpstr>
      <vt:lpstr>The man with leprosy knew that Jesus could cure him.  “I do want to cure you.”  “Now don’t tell anyone about this.”  God gives us the choice to act in ways that help others.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of Easter.</dc:title>
  <dc:creator>ben</dc:creator>
  <cp:lastModifiedBy>Headteacher</cp:lastModifiedBy>
  <cp:revision>52</cp:revision>
  <dcterms:created xsi:type="dcterms:W3CDTF">2017-05-05T10:09:50Z</dcterms:created>
  <dcterms:modified xsi:type="dcterms:W3CDTF">2024-02-05T06:56:01Z</dcterms:modified>
</cp:coreProperties>
</file>