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0" r:id="rId4"/>
    <p:sldId id="276" r:id="rId5"/>
    <p:sldId id="277" r:id="rId6"/>
    <p:sldId id="278" r:id="rId7"/>
    <p:sldId id="279" r:id="rId8"/>
    <p:sldId id="266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8B96-E13A-4357-BCEE-1E91AEF72D37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C3B0-7CBB-4ECB-A7E2-D2D5F6DAF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054" y="665017"/>
            <a:ext cx="9800705" cy="91196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2</a:t>
            </a:r>
            <a:r>
              <a:rPr lang="en-GB" sz="4800" b="1" baseline="30000" dirty="0" smtClean="0">
                <a:solidFill>
                  <a:schemeClr val="bg1"/>
                </a:solidFill>
              </a:rPr>
              <a:t>nd</a:t>
            </a:r>
            <a:r>
              <a:rPr lang="en-GB" sz="4800" b="1" dirty="0" smtClean="0">
                <a:solidFill>
                  <a:schemeClr val="bg1"/>
                </a:solidFill>
              </a:rPr>
              <a:t> Sunday of Lent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054" y="5301081"/>
            <a:ext cx="8915399" cy="1126283"/>
          </a:xfrm>
        </p:spPr>
        <p:txBody>
          <a:bodyPr/>
          <a:lstStyle/>
          <a:p>
            <a:endParaRPr lang="en-GB" dirty="0" smtClean="0"/>
          </a:p>
          <a:p>
            <a:r>
              <a:rPr lang="en-GB" b="1" dirty="0" smtClean="0">
                <a:solidFill>
                  <a:schemeClr val="bg1"/>
                </a:solidFill>
              </a:rPr>
              <a:t>Monday </a:t>
            </a:r>
            <a:r>
              <a:rPr lang="en-GB" b="1" dirty="0" smtClean="0">
                <a:solidFill>
                  <a:schemeClr val="bg1"/>
                </a:solidFill>
              </a:rPr>
              <a:t>19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February 2024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the transfig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53" y="1806571"/>
            <a:ext cx="3491722" cy="44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33" y="1771266"/>
            <a:ext cx="103992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dirty="0" smtClean="0">
                <a:solidFill>
                  <a:schemeClr val="bg1"/>
                </a:solidFill>
              </a:rPr>
              <a:t>Mark 9: 2-10</a:t>
            </a:r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b="1" dirty="0" smtClean="0">
                <a:solidFill>
                  <a:schemeClr val="bg1"/>
                </a:solidFill>
              </a:rPr>
              <a:t>“This is my beloved Son.  Listen to him.”</a:t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celebrity product endorsements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59" y="9055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otball b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905532"/>
            <a:ext cx="3809510" cy="21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oft drinks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17" y="3914775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Most Stylish Coca-Cola Ambassadors of All 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59" y="3914775"/>
            <a:ext cx="208809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66" y="1047750"/>
            <a:ext cx="3272234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603375"/>
            <a:ext cx="3552448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elijah the proph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99" y="1603375"/>
            <a:ext cx="2444749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47699" y="1115591"/>
            <a:ext cx="111156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Questions </a:t>
            </a:r>
            <a:r>
              <a:rPr lang="en-GB" sz="4400" b="1" dirty="0">
                <a:solidFill>
                  <a:schemeClr val="bg1"/>
                </a:solidFill>
              </a:rPr>
              <a:t>for </a:t>
            </a:r>
            <a:r>
              <a:rPr lang="en-GB" sz="4400" b="1" dirty="0" smtClean="0">
                <a:solidFill>
                  <a:schemeClr val="bg1"/>
                </a:solidFill>
              </a:rPr>
              <a:t>us…</a:t>
            </a:r>
          </a:p>
          <a:p>
            <a:endParaRPr lang="en-GB" sz="4400" b="1" dirty="0" smtClean="0">
              <a:solidFill>
                <a:schemeClr val="bg1"/>
              </a:solidFill>
            </a:endParaRPr>
          </a:p>
          <a:p>
            <a:r>
              <a:rPr lang="en-GB" sz="4400" b="1" dirty="0" smtClean="0">
                <a:solidFill>
                  <a:schemeClr val="bg1"/>
                </a:solidFill>
              </a:rPr>
              <a:t>When </a:t>
            </a:r>
            <a:r>
              <a:rPr lang="en-GB" sz="4400" b="1" dirty="0">
                <a:solidFill>
                  <a:schemeClr val="bg1"/>
                </a:solidFill>
              </a:rPr>
              <a:t>did you recognise Jesus as God’s son?</a:t>
            </a:r>
          </a:p>
          <a:p>
            <a:endParaRPr lang="en-GB" sz="4400" b="1" dirty="0">
              <a:solidFill>
                <a:schemeClr val="bg1"/>
              </a:solidFill>
            </a:endParaRPr>
          </a:p>
          <a:p>
            <a:r>
              <a:rPr lang="en-GB" sz="4400" b="1" dirty="0">
                <a:solidFill>
                  <a:schemeClr val="bg1"/>
                </a:solidFill>
              </a:rPr>
              <a:t>What will you do to build God’s kingdom here today?</a:t>
            </a:r>
          </a:p>
        </p:txBody>
      </p:sp>
    </p:spTree>
    <p:extLst>
      <p:ext uri="{BB962C8B-B14F-4D97-AF65-F5344CB8AC3E}">
        <p14:creationId xmlns:p14="http://schemas.microsoft.com/office/powerpoint/2010/main" val="1977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1950" y="172616"/>
            <a:ext cx="117538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>
                <a:solidFill>
                  <a:schemeClr val="bg1"/>
                </a:solidFill>
              </a:rPr>
              <a:t>M</a:t>
            </a:r>
            <a:r>
              <a:rPr lang="en-GB" altLang="en-US" sz="4400" b="1" dirty="0" smtClean="0">
                <a:solidFill>
                  <a:schemeClr val="bg1"/>
                </a:solidFill>
              </a:rPr>
              <a:t>ake </a:t>
            </a:r>
            <a:r>
              <a:rPr lang="en-GB" altLang="en-US" sz="4400" b="1" dirty="0">
                <a:solidFill>
                  <a:schemeClr val="bg1"/>
                </a:solidFill>
              </a:rPr>
              <a:t>a difference </a:t>
            </a:r>
            <a:r>
              <a:rPr lang="en-GB" altLang="en-US" sz="4400" b="1" dirty="0" smtClean="0">
                <a:solidFill>
                  <a:schemeClr val="bg1"/>
                </a:solidFill>
              </a:rPr>
              <a:t>during Lent</a:t>
            </a:r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dirty="0"/>
          </a:p>
          <a:p>
            <a:r>
              <a:rPr lang="en-GB" altLang="en-US" sz="3200" b="1" dirty="0" smtClean="0">
                <a:solidFill>
                  <a:schemeClr val="bg1"/>
                </a:solidFill>
              </a:rPr>
              <a:t>Individual </a:t>
            </a:r>
            <a:r>
              <a:rPr lang="en-GB" altLang="en-US" sz="3200" b="1" dirty="0">
                <a:solidFill>
                  <a:schemeClr val="bg1"/>
                </a:solidFill>
              </a:rPr>
              <a:t>acts of charity - 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Mission Together collection.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r>
              <a:rPr lang="en-GB" altLang="en-US" sz="3200" b="1" dirty="0">
                <a:solidFill>
                  <a:schemeClr val="bg1"/>
                </a:solidFill>
              </a:rPr>
              <a:t>Take time to look and reflect on 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Way </a:t>
            </a:r>
            <a:r>
              <a:rPr lang="en-GB" altLang="en-US" sz="3200" b="1" dirty="0">
                <a:solidFill>
                  <a:schemeClr val="bg1"/>
                </a:solidFill>
              </a:rPr>
              <a:t>of the Cross images on the staircases.</a:t>
            </a: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  <a:p>
            <a:r>
              <a:rPr lang="en-GB" altLang="en-US" sz="3200" b="1" dirty="0" smtClean="0">
                <a:solidFill>
                  <a:schemeClr val="bg1"/>
                </a:solidFill>
              </a:rPr>
              <a:t>Time for private </a:t>
            </a:r>
            <a:r>
              <a:rPr lang="en-GB" altLang="en-US" sz="3200" b="1" dirty="0">
                <a:solidFill>
                  <a:schemeClr val="bg1"/>
                </a:solidFill>
              </a:rPr>
              <a:t>prayer and reflection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.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42900" y="1344191"/>
            <a:ext cx="7667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>
                <a:solidFill>
                  <a:schemeClr val="bg1"/>
                </a:solidFill>
              </a:rPr>
              <a:t>But above all </a:t>
            </a:r>
            <a:r>
              <a:rPr lang="en-GB" altLang="en-US" sz="4400" b="1" dirty="0" smtClean="0">
                <a:solidFill>
                  <a:schemeClr val="bg1"/>
                </a:solidFill>
              </a:rPr>
              <a:t>else…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" y="2726774"/>
            <a:ext cx="1146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8000" b="1" dirty="0" smtClean="0">
                <a:solidFill>
                  <a:schemeClr val="bg1"/>
                </a:solidFill>
              </a:rPr>
              <a:t>Look for opportunities to be kind!</a:t>
            </a:r>
          </a:p>
        </p:txBody>
      </p:sp>
    </p:spTree>
    <p:extLst>
      <p:ext uri="{BB962C8B-B14F-4D97-AF65-F5344CB8AC3E}">
        <p14:creationId xmlns:p14="http://schemas.microsoft.com/office/powerpoint/2010/main" val="38512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72836"/>
            <a:ext cx="9576263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541" y="225829"/>
            <a:ext cx="10349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Heavenly Father,</a:t>
            </a:r>
            <a:br>
              <a:rPr lang="en-GB" sz="4800" dirty="0">
                <a:solidFill>
                  <a:schemeClr val="bg1"/>
                </a:solidFill>
              </a:rPr>
            </a:br>
            <a:endParaRPr lang="en-GB" sz="4800" dirty="0" smtClean="0">
              <a:solidFill>
                <a:schemeClr val="bg1"/>
              </a:solidFill>
            </a:endParaRPr>
          </a:p>
          <a:p>
            <a:r>
              <a:rPr lang="en-GB" sz="4800" dirty="0" smtClean="0">
                <a:solidFill>
                  <a:schemeClr val="bg1"/>
                </a:solidFill>
              </a:rPr>
              <a:t>As </a:t>
            </a:r>
            <a:r>
              <a:rPr lang="en-GB" sz="4800" dirty="0">
                <a:solidFill>
                  <a:schemeClr val="bg1"/>
                </a:solidFill>
              </a:rPr>
              <a:t>we make our journey through life, let us open our lives to </a:t>
            </a:r>
            <a:r>
              <a:rPr lang="en-GB" sz="4800" dirty="0" smtClean="0">
                <a:solidFill>
                  <a:schemeClr val="bg1"/>
                </a:solidFill>
              </a:rPr>
              <a:t>Your light </a:t>
            </a:r>
            <a:r>
              <a:rPr lang="en-GB" sz="4800" dirty="0">
                <a:solidFill>
                  <a:schemeClr val="bg1"/>
                </a:solidFill>
              </a:rPr>
              <a:t>so that we might do great things for </a:t>
            </a:r>
            <a:r>
              <a:rPr lang="en-GB" sz="4800" dirty="0" smtClean="0">
                <a:solidFill>
                  <a:schemeClr val="bg1"/>
                </a:solidFill>
              </a:rPr>
              <a:t>You.</a:t>
            </a:r>
          </a:p>
          <a:p>
            <a:endParaRPr lang="en-GB" sz="4800" dirty="0">
              <a:solidFill>
                <a:schemeClr val="bg1"/>
              </a:solidFill>
            </a:endParaRPr>
          </a:p>
          <a:p>
            <a:r>
              <a:rPr lang="en-GB" sz="4800" dirty="0" smtClean="0">
                <a:solidFill>
                  <a:schemeClr val="bg1"/>
                </a:solidFill>
              </a:rPr>
              <a:t>Amen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911</TotalTime>
  <Words>132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2nd Sunday of Lent</vt:lpstr>
      <vt:lpstr>Mark 9: 2-10   “This is my beloved Son.  Listen to him.”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Headteacher</cp:lastModifiedBy>
  <cp:revision>57</cp:revision>
  <dcterms:created xsi:type="dcterms:W3CDTF">2017-05-05T10:09:50Z</dcterms:created>
  <dcterms:modified xsi:type="dcterms:W3CDTF">2024-02-15T10:26:34Z</dcterms:modified>
</cp:coreProperties>
</file>