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75" r:id="rId3"/>
    <p:sldId id="270" r:id="rId4"/>
    <p:sldId id="277" r:id="rId5"/>
    <p:sldId id="280" r:id="rId6"/>
    <p:sldId id="278" r:id="rId7"/>
    <p:sldId id="279" r:id="rId8"/>
    <p:sldId id="266"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114" d="100"/>
          <a:sy n="114" d="100"/>
        </p:scale>
        <p:origin x="30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98B96-E13A-4357-BCEE-1E91AEF72D37}" type="datetimeFigureOut">
              <a:rPr lang="en-GB" smtClean="0"/>
              <a:t>23/02/2024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4C3B0-7CBB-4ECB-A7E2-D2D5F6DAFE3B}" type="slidenum">
              <a:rPr lang="en-GB" smtClean="0"/>
              <a:t>‹#›</a:t>
            </a:fld>
            <a:endParaRPr lang="en-GB"/>
          </a:p>
        </p:txBody>
      </p:sp>
    </p:spTree>
    <p:extLst>
      <p:ext uri="{BB962C8B-B14F-4D97-AF65-F5344CB8AC3E}">
        <p14:creationId xmlns:p14="http://schemas.microsoft.com/office/powerpoint/2010/main" val="12278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75000"/>
          </a:srgbClr>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7054" y="665017"/>
            <a:ext cx="9800705" cy="911962"/>
          </a:xfrm>
        </p:spPr>
        <p:txBody>
          <a:bodyPr>
            <a:normAutofit/>
          </a:bodyPr>
          <a:lstStyle/>
          <a:p>
            <a:r>
              <a:rPr lang="en-GB" sz="4800" b="1" dirty="0" smtClean="0">
                <a:solidFill>
                  <a:schemeClr val="bg1"/>
                </a:solidFill>
              </a:rPr>
              <a:t>3</a:t>
            </a:r>
            <a:r>
              <a:rPr lang="en-GB" sz="4800" b="1" baseline="30000" dirty="0" smtClean="0">
                <a:solidFill>
                  <a:schemeClr val="bg1"/>
                </a:solidFill>
              </a:rPr>
              <a:t>rd</a:t>
            </a:r>
            <a:r>
              <a:rPr lang="en-GB" sz="4800" b="1" dirty="0" smtClean="0">
                <a:solidFill>
                  <a:schemeClr val="bg1"/>
                </a:solidFill>
              </a:rPr>
              <a:t> Sunday of Lent</a:t>
            </a:r>
            <a:endParaRPr lang="en-GB" sz="4800" b="1" dirty="0">
              <a:solidFill>
                <a:schemeClr val="bg1"/>
              </a:solidFill>
            </a:endParaRPr>
          </a:p>
        </p:txBody>
      </p:sp>
      <p:sp>
        <p:nvSpPr>
          <p:cNvPr id="3" name="Subtitle 2"/>
          <p:cNvSpPr>
            <a:spLocks noGrp="1"/>
          </p:cNvSpPr>
          <p:nvPr>
            <p:ph type="subTitle" idx="1"/>
          </p:nvPr>
        </p:nvSpPr>
        <p:spPr>
          <a:xfrm>
            <a:off x="1947054" y="5301081"/>
            <a:ext cx="8915399" cy="1126283"/>
          </a:xfrm>
        </p:spPr>
        <p:txBody>
          <a:bodyPr/>
          <a:lstStyle/>
          <a:p>
            <a:endParaRPr lang="en-GB" dirty="0" smtClean="0"/>
          </a:p>
          <a:p>
            <a:r>
              <a:rPr lang="en-GB" b="1" dirty="0" smtClean="0">
                <a:solidFill>
                  <a:schemeClr val="bg1"/>
                </a:solidFill>
              </a:rPr>
              <a:t>Monday </a:t>
            </a:r>
            <a:r>
              <a:rPr lang="en-GB" b="1" dirty="0" smtClean="0">
                <a:solidFill>
                  <a:schemeClr val="bg1"/>
                </a:solidFill>
              </a:rPr>
              <a:t>26</a:t>
            </a:r>
            <a:r>
              <a:rPr lang="en-GB" b="1" baseline="30000" dirty="0" smtClean="0">
                <a:solidFill>
                  <a:schemeClr val="bg1"/>
                </a:solidFill>
              </a:rPr>
              <a:t>th</a:t>
            </a:r>
            <a:r>
              <a:rPr lang="en-GB" b="1" dirty="0" smtClean="0">
                <a:solidFill>
                  <a:schemeClr val="bg1"/>
                </a:solidFill>
              </a:rPr>
              <a:t> February 2024</a:t>
            </a:r>
            <a:endParaRPr lang="en-GB" b="1" dirty="0">
              <a:solidFill>
                <a:schemeClr val="bg1"/>
              </a:solidFill>
            </a:endParaRPr>
          </a:p>
        </p:txBody>
      </p:sp>
      <p:pic>
        <p:nvPicPr>
          <p:cNvPr id="4" name="Picture 2" descr="Makomborero Haruzivishe sur Twitter : &quot;[1/10] When Jesus stormed into the  temple courts,interrupted the proceedings by overturning tables, yelling &amp;  driving both people &amp; animals out using a whip,he was condemning t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856" y="2330146"/>
            <a:ext cx="4366856" cy="249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0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033" y="1771266"/>
            <a:ext cx="10399222" cy="1280890"/>
          </a:xfrm>
        </p:spPr>
        <p:txBody>
          <a:bodyPr>
            <a:normAutofit fontScale="90000"/>
          </a:bodyPr>
          <a:lstStyle/>
          <a:p>
            <a:pPr algn="ctr"/>
            <a:r>
              <a:rPr lang="en-GB" sz="5300" b="1" dirty="0" smtClean="0">
                <a:solidFill>
                  <a:schemeClr val="bg1"/>
                </a:solidFill>
              </a:rPr>
              <a:t>John 2: 13-22</a:t>
            </a:r>
            <a:r>
              <a:rPr lang="en-GB" sz="5300" b="1" dirty="0" smtClean="0"/>
              <a:t/>
            </a:r>
            <a:br>
              <a:rPr lang="en-GB" sz="5300" b="1" dirty="0" smtClean="0"/>
            </a:br>
            <a:r>
              <a:rPr lang="en-GB" sz="5300" dirty="0"/>
              <a:t/>
            </a:r>
            <a:br>
              <a:rPr lang="en-GB" sz="5300" dirty="0"/>
            </a:br>
            <a:r>
              <a:rPr lang="en-GB" sz="5300" dirty="0" smtClean="0"/>
              <a:t/>
            </a:r>
            <a:br>
              <a:rPr lang="en-GB" sz="5300" dirty="0" smtClean="0"/>
            </a:br>
            <a:r>
              <a:rPr lang="en-GB" sz="5300" b="1" dirty="0" smtClean="0">
                <a:solidFill>
                  <a:schemeClr val="bg1"/>
                </a:solidFill>
              </a:rPr>
              <a:t>“Tear down this temple, and I will raise it up in three days!”</a:t>
            </a:r>
            <a:br>
              <a:rPr lang="en-GB" sz="5300" b="1" dirty="0" smtClean="0">
                <a:solidFill>
                  <a:schemeClr val="bg1"/>
                </a:solidFill>
              </a:rPr>
            </a:br>
            <a:r>
              <a:rPr lang="en-GB" dirty="0"/>
              <a:t/>
            </a:r>
            <a:br>
              <a:rPr lang="en-GB" dirty="0"/>
            </a:br>
            <a:endParaRPr lang="en-GB" dirty="0"/>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2" descr="Makomborero Haruzivishe sur Twitter : &quot;[1/10] When Jesus stormed into the  temple courts,interrupted the proceedings by overturning tables, yelling &amp;  driving both people &amp; animals out using a whip,he was condemning t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4365" y="351718"/>
            <a:ext cx="2711255" cy="1551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083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p:nvSpPr>
        <p:spPr>
          <a:xfrm>
            <a:off x="2094807" y="523702"/>
            <a:ext cx="9102437" cy="769441"/>
          </a:xfrm>
          <a:prstGeom prst="rect">
            <a:avLst/>
          </a:prstGeom>
          <a:noFill/>
        </p:spPr>
        <p:txBody>
          <a:bodyPr wrap="square" rtlCol="0">
            <a:spAutoFit/>
          </a:bodyPr>
          <a:lstStyle/>
          <a:p>
            <a:r>
              <a:rPr lang="en-GB" sz="4400" b="1" dirty="0" smtClean="0">
                <a:solidFill>
                  <a:schemeClr val="bg1"/>
                </a:solidFill>
              </a:rPr>
              <a:t>How did Jesus teach?</a:t>
            </a:r>
            <a:endParaRPr lang="en-GB" sz="4400" b="1" dirty="0">
              <a:solidFill>
                <a:schemeClr val="bg1"/>
              </a:solidFill>
            </a:endParaRPr>
          </a:p>
        </p:txBody>
      </p:sp>
      <p:sp>
        <p:nvSpPr>
          <p:cNvPr id="4" name="TextBox 3"/>
          <p:cNvSpPr txBox="1"/>
          <p:nvPr/>
        </p:nvSpPr>
        <p:spPr>
          <a:xfrm>
            <a:off x="1895302" y="1562793"/>
            <a:ext cx="9301942" cy="4524315"/>
          </a:xfrm>
          <a:prstGeom prst="rect">
            <a:avLst/>
          </a:prstGeom>
          <a:noFill/>
        </p:spPr>
        <p:txBody>
          <a:bodyPr wrap="square" rtlCol="0">
            <a:spAutoFit/>
          </a:bodyPr>
          <a:lstStyle/>
          <a:p>
            <a:r>
              <a:rPr lang="en-GB" sz="2400" dirty="0" smtClean="0">
                <a:solidFill>
                  <a:schemeClr val="bg1"/>
                </a:solidFill>
              </a:rPr>
              <a:t>Through story telling - often </a:t>
            </a:r>
            <a:r>
              <a:rPr lang="en-GB" sz="2400" dirty="0">
                <a:solidFill>
                  <a:schemeClr val="bg1"/>
                </a:solidFill>
              </a:rPr>
              <a:t>called parables. </a:t>
            </a:r>
          </a:p>
          <a:p>
            <a:endParaRPr lang="en-GB" sz="2400" dirty="0" smtClean="0">
              <a:solidFill>
                <a:schemeClr val="bg1"/>
              </a:solidFill>
            </a:endParaRPr>
          </a:p>
          <a:p>
            <a:r>
              <a:rPr lang="en-GB" sz="2400" dirty="0" smtClean="0">
                <a:solidFill>
                  <a:schemeClr val="bg1"/>
                </a:solidFill>
              </a:rPr>
              <a:t>Through sermons – just like Fr Cristiano does today.</a:t>
            </a:r>
          </a:p>
          <a:p>
            <a:endParaRPr lang="en-GB" sz="2400" dirty="0">
              <a:solidFill>
                <a:schemeClr val="bg1"/>
              </a:solidFill>
            </a:endParaRPr>
          </a:p>
          <a:p>
            <a:r>
              <a:rPr lang="en-GB" sz="2400" dirty="0" smtClean="0">
                <a:solidFill>
                  <a:schemeClr val="bg1"/>
                </a:solidFill>
              </a:rPr>
              <a:t>Through example - He </a:t>
            </a:r>
            <a:r>
              <a:rPr lang="en-GB" sz="2400" dirty="0">
                <a:solidFill>
                  <a:schemeClr val="bg1"/>
                </a:solidFill>
              </a:rPr>
              <a:t>made a point of living the way He wants us to live. </a:t>
            </a:r>
            <a:endParaRPr lang="en-GB" sz="2400" dirty="0" smtClean="0">
              <a:solidFill>
                <a:schemeClr val="bg1"/>
              </a:solidFill>
            </a:endParaRPr>
          </a:p>
          <a:p>
            <a:endParaRPr lang="en-GB" sz="2400" dirty="0">
              <a:solidFill>
                <a:schemeClr val="bg1"/>
              </a:solidFill>
            </a:endParaRPr>
          </a:p>
          <a:p>
            <a:r>
              <a:rPr lang="en-GB" sz="2400" dirty="0" smtClean="0">
                <a:solidFill>
                  <a:schemeClr val="bg1"/>
                </a:solidFill>
              </a:rPr>
              <a:t>Through miracles - miracles </a:t>
            </a:r>
            <a:r>
              <a:rPr lang="en-GB" sz="2400" dirty="0">
                <a:solidFill>
                  <a:schemeClr val="bg1"/>
                </a:solidFill>
              </a:rPr>
              <a:t>demonstrated </a:t>
            </a:r>
            <a:r>
              <a:rPr lang="en-GB" sz="2400" dirty="0" smtClean="0">
                <a:solidFill>
                  <a:schemeClr val="bg1"/>
                </a:solidFill>
              </a:rPr>
              <a:t>Jesus </a:t>
            </a:r>
            <a:r>
              <a:rPr lang="en-GB" sz="2400" dirty="0">
                <a:solidFill>
                  <a:schemeClr val="bg1"/>
                </a:solidFill>
              </a:rPr>
              <a:t>was sent by </a:t>
            </a:r>
            <a:r>
              <a:rPr lang="en-GB" sz="2400" dirty="0" smtClean="0">
                <a:solidFill>
                  <a:schemeClr val="bg1"/>
                </a:solidFill>
              </a:rPr>
              <a:t>God.</a:t>
            </a:r>
          </a:p>
          <a:p>
            <a:endParaRPr lang="en-GB" sz="2400" dirty="0">
              <a:solidFill>
                <a:schemeClr val="bg1"/>
              </a:solidFill>
            </a:endParaRPr>
          </a:p>
          <a:p>
            <a:r>
              <a:rPr lang="en-GB" sz="2400" dirty="0" smtClean="0">
                <a:solidFill>
                  <a:schemeClr val="bg1"/>
                </a:solidFill>
              </a:rPr>
              <a:t>Through foretelling – talking about something that will happen in the future.</a:t>
            </a:r>
            <a:endParaRPr lang="en-GB" sz="2400" dirty="0">
              <a:solidFill>
                <a:schemeClr val="bg1"/>
              </a:solidFill>
            </a:endParaRPr>
          </a:p>
        </p:txBody>
      </p:sp>
    </p:spTree>
    <p:extLst>
      <p:ext uri="{BB962C8B-B14F-4D97-AF65-F5344CB8AC3E}">
        <p14:creationId xmlns:p14="http://schemas.microsoft.com/office/powerpoint/2010/main" val="1806524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647699" y="1115591"/>
            <a:ext cx="11115675" cy="5016758"/>
          </a:xfrm>
          <a:prstGeom prst="rect">
            <a:avLst/>
          </a:prstGeom>
        </p:spPr>
        <p:txBody>
          <a:bodyPr wrap="square">
            <a:spAutoFit/>
          </a:bodyPr>
          <a:lstStyle/>
          <a:p>
            <a:r>
              <a:rPr lang="en-GB" sz="4000" b="1" dirty="0" smtClean="0">
                <a:solidFill>
                  <a:schemeClr val="bg1"/>
                </a:solidFill>
              </a:rPr>
              <a:t>“What gives you the right to do this?  What sign can you give us?”</a:t>
            </a:r>
          </a:p>
          <a:p>
            <a:endParaRPr lang="en-GB" sz="4000" b="1" dirty="0" smtClean="0">
              <a:solidFill>
                <a:schemeClr val="bg1"/>
              </a:solidFill>
            </a:endParaRPr>
          </a:p>
          <a:p>
            <a:r>
              <a:rPr lang="en-GB" sz="4000" b="1" i="1" dirty="0">
                <a:solidFill>
                  <a:schemeClr val="bg1"/>
                </a:solidFill>
              </a:rPr>
              <a:t>“Tear down this temple, and I will raise it up in three days</a:t>
            </a:r>
            <a:r>
              <a:rPr lang="en-GB" sz="4000" b="1" i="1" dirty="0" smtClean="0">
                <a:solidFill>
                  <a:schemeClr val="bg1"/>
                </a:solidFill>
              </a:rPr>
              <a:t>!”</a:t>
            </a:r>
          </a:p>
          <a:p>
            <a:endParaRPr lang="en-GB" sz="4000" b="1" i="1" dirty="0">
              <a:solidFill>
                <a:schemeClr val="bg1"/>
              </a:solidFill>
            </a:endParaRPr>
          </a:p>
          <a:p>
            <a:r>
              <a:rPr lang="en-GB" sz="4000" b="1" i="1" dirty="0" smtClean="0">
                <a:solidFill>
                  <a:schemeClr val="bg1"/>
                </a:solidFill>
              </a:rPr>
              <a:t>“</a:t>
            </a:r>
            <a:r>
              <a:rPr lang="en-GB" sz="4000" b="1" dirty="0" smtClean="0">
                <a:solidFill>
                  <a:schemeClr val="bg1"/>
                </a:solidFill>
              </a:rPr>
              <a:t>It took us 46 years to build this temple!  And you think you can raise it up in three days?”</a:t>
            </a:r>
            <a:endParaRPr lang="en-GB" sz="4000" b="1" i="1" dirty="0" smtClean="0">
              <a:solidFill>
                <a:schemeClr val="bg1"/>
              </a:solidFill>
            </a:endParaRPr>
          </a:p>
        </p:txBody>
      </p:sp>
    </p:spTree>
    <p:extLst>
      <p:ext uri="{BB962C8B-B14F-4D97-AF65-F5344CB8AC3E}">
        <p14:creationId xmlns:p14="http://schemas.microsoft.com/office/powerpoint/2010/main" val="197747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647699" y="1115591"/>
            <a:ext cx="11115675" cy="3170099"/>
          </a:xfrm>
          <a:prstGeom prst="rect">
            <a:avLst/>
          </a:prstGeom>
        </p:spPr>
        <p:txBody>
          <a:bodyPr wrap="square">
            <a:spAutoFit/>
          </a:bodyPr>
          <a:lstStyle/>
          <a:p>
            <a:r>
              <a:rPr lang="en-GB" sz="4000" b="1" dirty="0" smtClean="0">
                <a:solidFill>
                  <a:schemeClr val="bg1"/>
                </a:solidFill>
              </a:rPr>
              <a:t>The temple Jesus was talking about was his own body.  And later when He was raised from the dead, his disciples remembered that He had said this and they believed in him.</a:t>
            </a:r>
            <a:endParaRPr lang="en-GB" sz="4000" b="1" i="1" dirty="0" smtClean="0">
              <a:solidFill>
                <a:schemeClr val="bg1"/>
              </a:solidFill>
            </a:endParaRPr>
          </a:p>
        </p:txBody>
      </p:sp>
    </p:spTree>
    <p:extLst>
      <p:ext uri="{BB962C8B-B14F-4D97-AF65-F5344CB8AC3E}">
        <p14:creationId xmlns:p14="http://schemas.microsoft.com/office/powerpoint/2010/main" val="187136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61950" y="172616"/>
            <a:ext cx="11753849" cy="4401205"/>
          </a:xfrm>
          <a:prstGeom prst="rect">
            <a:avLst/>
          </a:prstGeom>
        </p:spPr>
        <p:txBody>
          <a:bodyPr wrap="square">
            <a:spAutoFit/>
          </a:bodyPr>
          <a:lstStyle/>
          <a:p>
            <a:pPr algn="ctr"/>
            <a:r>
              <a:rPr lang="en-GB" altLang="en-US" sz="4400" b="1" dirty="0">
                <a:solidFill>
                  <a:schemeClr val="bg1"/>
                </a:solidFill>
              </a:rPr>
              <a:t>M</a:t>
            </a:r>
            <a:r>
              <a:rPr lang="en-GB" altLang="en-US" sz="4400" b="1" dirty="0" smtClean="0">
                <a:solidFill>
                  <a:schemeClr val="bg1"/>
                </a:solidFill>
              </a:rPr>
              <a:t>ake </a:t>
            </a:r>
            <a:r>
              <a:rPr lang="en-GB" altLang="en-US" sz="4400" b="1" dirty="0">
                <a:solidFill>
                  <a:schemeClr val="bg1"/>
                </a:solidFill>
              </a:rPr>
              <a:t>a difference </a:t>
            </a:r>
            <a:r>
              <a:rPr lang="en-GB" altLang="en-US" sz="4400" b="1" dirty="0" smtClean="0">
                <a:solidFill>
                  <a:schemeClr val="bg1"/>
                </a:solidFill>
              </a:rPr>
              <a:t>during Lent</a:t>
            </a:r>
            <a:endParaRPr lang="en-GB" altLang="en-US" sz="4400" b="1" dirty="0">
              <a:solidFill>
                <a:schemeClr val="bg1"/>
              </a:solidFill>
            </a:endParaRPr>
          </a:p>
          <a:p>
            <a:endParaRPr lang="en-GB" altLang="en-US" sz="4400" dirty="0"/>
          </a:p>
          <a:p>
            <a:r>
              <a:rPr lang="en-GB" altLang="en-US" sz="3200" b="1" dirty="0" smtClean="0">
                <a:solidFill>
                  <a:schemeClr val="bg1"/>
                </a:solidFill>
              </a:rPr>
              <a:t>Individual </a:t>
            </a:r>
            <a:r>
              <a:rPr lang="en-GB" altLang="en-US" sz="3200" b="1" dirty="0">
                <a:solidFill>
                  <a:schemeClr val="bg1"/>
                </a:solidFill>
              </a:rPr>
              <a:t>acts of charity - </a:t>
            </a:r>
            <a:r>
              <a:rPr lang="en-GB" altLang="en-US" sz="3200" b="1" dirty="0" smtClean="0">
                <a:solidFill>
                  <a:schemeClr val="bg1"/>
                </a:solidFill>
              </a:rPr>
              <a:t>collection </a:t>
            </a:r>
            <a:r>
              <a:rPr lang="en-GB" altLang="en-US" sz="3200" b="1" dirty="0">
                <a:solidFill>
                  <a:schemeClr val="bg1"/>
                </a:solidFill>
              </a:rPr>
              <a:t>boxes</a:t>
            </a:r>
            <a:r>
              <a:rPr lang="en-GB" altLang="en-US" sz="3200" b="1" dirty="0" smtClean="0">
                <a:solidFill>
                  <a:schemeClr val="bg1"/>
                </a:solidFill>
              </a:rPr>
              <a:t>.</a:t>
            </a:r>
            <a:endParaRPr lang="en-GB" altLang="en-US" sz="3200" b="1" dirty="0">
              <a:solidFill>
                <a:schemeClr val="bg1"/>
              </a:solidFill>
            </a:endParaRPr>
          </a:p>
          <a:p>
            <a:pPr marL="342900" indent="-342900">
              <a:buFont typeface="Arial" panose="020B0604020202020204" pitchFamily="34" charset="0"/>
              <a:buChar char="•"/>
            </a:pPr>
            <a:endParaRPr lang="en-GB" altLang="en-US" sz="3200" b="1" dirty="0">
              <a:solidFill>
                <a:schemeClr val="bg1"/>
              </a:solidFill>
            </a:endParaRPr>
          </a:p>
          <a:p>
            <a:r>
              <a:rPr lang="en-GB" altLang="en-US" sz="3200" b="1" dirty="0">
                <a:solidFill>
                  <a:schemeClr val="bg1"/>
                </a:solidFill>
              </a:rPr>
              <a:t>Take time to look and reflect on </a:t>
            </a:r>
            <a:r>
              <a:rPr lang="en-GB" altLang="en-US" sz="3200" b="1" dirty="0" smtClean="0">
                <a:solidFill>
                  <a:schemeClr val="bg1"/>
                </a:solidFill>
              </a:rPr>
              <a:t>Way </a:t>
            </a:r>
            <a:r>
              <a:rPr lang="en-GB" altLang="en-US" sz="3200" b="1" dirty="0">
                <a:solidFill>
                  <a:schemeClr val="bg1"/>
                </a:solidFill>
              </a:rPr>
              <a:t>of the Cross images on the staircases.</a:t>
            </a:r>
          </a:p>
          <a:p>
            <a:endParaRPr lang="en-GB" altLang="en-US" sz="3200" b="1" dirty="0" smtClean="0">
              <a:solidFill>
                <a:schemeClr val="bg1"/>
              </a:solidFill>
            </a:endParaRPr>
          </a:p>
          <a:p>
            <a:r>
              <a:rPr lang="en-GB" altLang="en-US" sz="3200" b="1" dirty="0" smtClean="0">
                <a:solidFill>
                  <a:schemeClr val="bg1"/>
                </a:solidFill>
              </a:rPr>
              <a:t>Time for private </a:t>
            </a:r>
            <a:r>
              <a:rPr lang="en-GB" altLang="en-US" sz="3200" b="1" dirty="0">
                <a:solidFill>
                  <a:schemeClr val="bg1"/>
                </a:solidFill>
              </a:rPr>
              <a:t>prayer and reflection</a:t>
            </a:r>
            <a:r>
              <a:rPr lang="en-GB" altLang="en-US" sz="3200" b="1" dirty="0" smtClean="0">
                <a:solidFill>
                  <a:schemeClr val="bg1"/>
                </a:solidFill>
              </a:rPr>
              <a:t>.</a:t>
            </a:r>
            <a:endParaRPr lang="en-GB" altLang="en-US" sz="3200" b="1" dirty="0">
              <a:solidFill>
                <a:schemeClr val="bg1"/>
              </a:solidFill>
            </a:endParaRPr>
          </a:p>
        </p:txBody>
      </p:sp>
    </p:spTree>
    <p:extLst>
      <p:ext uri="{BB962C8B-B14F-4D97-AF65-F5344CB8AC3E}">
        <p14:creationId xmlns:p14="http://schemas.microsoft.com/office/powerpoint/2010/main" val="1750351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42900" y="1344191"/>
            <a:ext cx="7667625" cy="769441"/>
          </a:xfrm>
          <a:prstGeom prst="rect">
            <a:avLst/>
          </a:prstGeom>
        </p:spPr>
        <p:txBody>
          <a:bodyPr wrap="square">
            <a:spAutoFit/>
          </a:bodyPr>
          <a:lstStyle/>
          <a:p>
            <a:r>
              <a:rPr lang="en-GB" altLang="en-US" sz="4400" b="1" dirty="0">
                <a:solidFill>
                  <a:schemeClr val="bg1"/>
                </a:solidFill>
              </a:rPr>
              <a:t>But above all </a:t>
            </a:r>
            <a:r>
              <a:rPr lang="en-GB" altLang="en-US" sz="4400" b="1" dirty="0" smtClean="0">
                <a:solidFill>
                  <a:schemeClr val="bg1"/>
                </a:solidFill>
              </a:rPr>
              <a:t>else…</a:t>
            </a:r>
          </a:p>
        </p:txBody>
      </p:sp>
      <p:sp>
        <p:nvSpPr>
          <p:cNvPr id="4" name="Rectangle 3"/>
          <p:cNvSpPr/>
          <p:nvPr/>
        </p:nvSpPr>
        <p:spPr>
          <a:xfrm>
            <a:off x="342900" y="2726774"/>
            <a:ext cx="11468100" cy="2554545"/>
          </a:xfrm>
          <a:prstGeom prst="rect">
            <a:avLst/>
          </a:prstGeom>
        </p:spPr>
        <p:txBody>
          <a:bodyPr wrap="square">
            <a:spAutoFit/>
          </a:bodyPr>
          <a:lstStyle/>
          <a:p>
            <a:pPr algn="ctr"/>
            <a:r>
              <a:rPr lang="en-GB" altLang="en-US" sz="8000" b="1" dirty="0" smtClean="0">
                <a:solidFill>
                  <a:schemeClr val="bg1"/>
                </a:solidFill>
              </a:rPr>
              <a:t>Look for opportunities to be kind!</a:t>
            </a:r>
          </a:p>
        </p:txBody>
      </p:sp>
    </p:spTree>
    <p:extLst>
      <p:ext uri="{BB962C8B-B14F-4D97-AF65-F5344CB8AC3E}">
        <p14:creationId xmlns:p14="http://schemas.microsoft.com/office/powerpoint/2010/main" val="385129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51709" y="872836"/>
            <a:ext cx="9576263" cy="5386648"/>
          </a:xfrm>
          <a:prstGeom prst="rect">
            <a:avLst/>
          </a:prstGeom>
        </p:spPr>
      </p:pic>
    </p:spTree>
    <p:extLst>
      <p:ext uri="{BB962C8B-B14F-4D97-AF65-F5344CB8AC3E}">
        <p14:creationId xmlns:p14="http://schemas.microsoft.com/office/powerpoint/2010/main" val="3095403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2431" y="175495"/>
            <a:ext cx="10349346" cy="6001643"/>
          </a:xfrm>
          <a:prstGeom prst="rect">
            <a:avLst/>
          </a:prstGeom>
        </p:spPr>
        <p:txBody>
          <a:bodyPr wrap="square">
            <a:spAutoFit/>
          </a:bodyPr>
          <a:lstStyle/>
          <a:p>
            <a:r>
              <a:rPr lang="en-GB" sz="4800" dirty="0" smtClean="0">
                <a:solidFill>
                  <a:schemeClr val="bg1"/>
                </a:solidFill>
              </a:rPr>
              <a:t>Lord,</a:t>
            </a:r>
            <a:r>
              <a:rPr lang="en-GB" sz="4800" dirty="0">
                <a:solidFill>
                  <a:schemeClr val="bg1"/>
                </a:solidFill>
              </a:rPr>
              <a:t/>
            </a:r>
            <a:br>
              <a:rPr lang="en-GB" sz="4800" dirty="0">
                <a:solidFill>
                  <a:schemeClr val="bg1"/>
                </a:solidFill>
              </a:rPr>
            </a:br>
            <a:endParaRPr lang="en-GB" sz="4800" dirty="0" smtClean="0">
              <a:solidFill>
                <a:schemeClr val="bg1"/>
              </a:solidFill>
            </a:endParaRPr>
          </a:p>
          <a:p>
            <a:r>
              <a:rPr lang="en-GB" sz="4800" dirty="0" smtClean="0">
                <a:solidFill>
                  <a:schemeClr val="bg1"/>
                </a:solidFill>
              </a:rPr>
              <a:t>We </a:t>
            </a:r>
            <a:r>
              <a:rPr lang="en-GB" sz="4800" dirty="0" smtClean="0">
                <a:solidFill>
                  <a:schemeClr val="bg1"/>
                </a:solidFill>
              </a:rPr>
              <a:t>look to You as </a:t>
            </a:r>
            <a:r>
              <a:rPr lang="en-GB" sz="4800" dirty="0">
                <a:solidFill>
                  <a:schemeClr val="bg1"/>
                </a:solidFill>
              </a:rPr>
              <a:t>we make our journey through life, let us open our lives to </a:t>
            </a:r>
            <a:r>
              <a:rPr lang="en-GB" sz="4800" dirty="0" smtClean="0">
                <a:solidFill>
                  <a:schemeClr val="bg1"/>
                </a:solidFill>
              </a:rPr>
              <a:t>Your </a:t>
            </a:r>
            <a:r>
              <a:rPr lang="en-GB" sz="4800" dirty="0">
                <a:solidFill>
                  <a:schemeClr val="bg1"/>
                </a:solidFill>
              </a:rPr>
              <a:t>light so that we might do great things for </a:t>
            </a:r>
            <a:r>
              <a:rPr lang="en-GB" sz="4800" dirty="0" smtClean="0">
                <a:solidFill>
                  <a:schemeClr val="bg1"/>
                </a:solidFill>
              </a:rPr>
              <a:t>You.</a:t>
            </a:r>
            <a:endParaRPr lang="en-GB" sz="4800" dirty="0">
              <a:solidFill>
                <a:schemeClr val="bg1"/>
              </a:solidFill>
            </a:endParaRPr>
          </a:p>
          <a:p>
            <a:endParaRPr lang="en-GB" sz="4800" dirty="0" smtClean="0">
              <a:solidFill>
                <a:schemeClr val="bg1"/>
              </a:solidFill>
            </a:endParaRPr>
          </a:p>
          <a:p>
            <a:r>
              <a:rPr lang="en-GB" sz="4800" dirty="0" smtClean="0">
                <a:solidFill>
                  <a:schemeClr val="bg1"/>
                </a:solidFill>
              </a:rPr>
              <a:t>Amen</a:t>
            </a:r>
            <a:endParaRPr lang="en-GB" sz="4800" dirty="0">
              <a:solidFill>
                <a:schemeClr val="bg1"/>
              </a:solidFill>
            </a:endParaRPr>
          </a:p>
        </p:txBody>
      </p:sp>
    </p:spTree>
    <p:extLst>
      <p:ext uri="{BB962C8B-B14F-4D97-AF65-F5344CB8AC3E}">
        <p14:creationId xmlns:p14="http://schemas.microsoft.com/office/powerpoint/2010/main" val="4192644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961</TotalTime>
  <Words>270</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Wisp</vt:lpstr>
      <vt:lpstr>3rd Sunday of Lent</vt:lpstr>
      <vt:lpstr>John 2: 13-22   “Tear down this temple, and I will raise it up in three days!”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Sunday of Easter.</dc:title>
  <dc:creator>ben</dc:creator>
  <cp:lastModifiedBy>Headteacher</cp:lastModifiedBy>
  <cp:revision>62</cp:revision>
  <dcterms:created xsi:type="dcterms:W3CDTF">2017-05-05T10:09:50Z</dcterms:created>
  <dcterms:modified xsi:type="dcterms:W3CDTF">2024-02-23T14:48:04Z</dcterms:modified>
</cp:coreProperties>
</file>