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75" r:id="rId3"/>
    <p:sldId id="270" r:id="rId4"/>
    <p:sldId id="276" r:id="rId5"/>
    <p:sldId id="277" r:id="rId6"/>
    <p:sldId id="278" r:id="rId7"/>
    <p:sldId id="279" r:id="rId8"/>
    <p:sldId id="266" r:id="rId9"/>
    <p:sldId id="27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98B96-E13A-4357-BCEE-1E91AEF72D37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4C3B0-7CBB-4ECB-A7E2-D2D5F6DAF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87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7054" y="665017"/>
            <a:ext cx="9800705" cy="911962"/>
          </a:xfrm>
        </p:spPr>
        <p:txBody>
          <a:bodyPr>
            <a:normAutofit/>
          </a:bodyPr>
          <a:lstStyle/>
          <a:p>
            <a:r>
              <a:rPr lang="en-GB" sz="4800" b="1" dirty="0" smtClean="0">
                <a:solidFill>
                  <a:schemeClr val="bg1"/>
                </a:solidFill>
              </a:rPr>
              <a:t>4</a:t>
            </a:r>
            <a:r>
              <a:rPr lang="en-GB" sz="4800" b="1" baseline="30000" dirty="0" smtClean="0">
                <a:solidFill>
                  <a:schemeClr val="bg1"/>
                </a:solidFill>
              </a:rPr>
              <a:t>th</a:t>
            </a:r>
            <a:r>
              <a:rPr lang="en-GB" sz="4800" b="1" dirty="0" smtClean="0">
                <a:solidFill>
                  <a:schemeClr val="bg1"/>
                </a:solidFill>
              </a:rPr>
              <a:t> Sunday of Lent</a:t>
            </a:r>
            <a:endParaRPr lang="en-GB" sz="4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054" y="5301081"/>
            <a:ext cx="8915399" cy="1126283"/>
          </a:xfrm>
        </p:spPr>
        <p:txBody>
          <a:bodyPr/>
          <a:lstStyle/>
          <a:p>
            <a:endParaRPr lang="en-GB" dirty="0" smtClean="0"/>
          </a:p>
          <a:p>
            <a:r>
              <a:rPr lang="en-GB" b="1" dirty="0" smtClean="0">
                <a:solidFill>
                  <a:schemeClr val="bg1"/>
                </a:solidFill>
              </a:rPr>
              <a:t>Monday 4</a:t>
            </a:r>
            <a:r>
              <a:rPr lang="en-GB" b="1" baseline="30000" dirty="0" smtClean="0">
                <a:solidFill>
                  <a:schemeClr val="bg1"/>
                </a:solidFill>
              </a:rPr>
              <a:t>th</a:t>
            </a:r>
            <a:r>
              <a:rPr lang="en-GB" b="1" dirty="0" smtClean="0">
                <a:solidFill>
                  <a:schemeClr val="bg1"/>
                </a:solidFill>
              </a:rPr>
              <a:t> March 2024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4327" y="2518756"/>
            <a:ext cx="3325218" cy="278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0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033" y="1771266"/>
            <a:ext cx="10399222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5300" b="1" dirty="0" smtClean="0">
                <a:solidFill>
                  <a:schemeClr val="bg1"/>
                </a:solidFill>
              </a:rPr>
              <a:t>John 3: 14-21</a:t>
            </a:r>
            <a:r>
              <a:rPr lang="en-GB" sz="5300" b="1" dirty="0" smtClean="0"/>
              <a:t/>
            </a:r>
            <a:br>
              <a:rPr lang="en-GB" sz="5300" b="1" dirty="0" smtClean="0"/>
            </a:br>
            <a:r>
              <a:rPr lang="en-GB" sz="5300" dirty="0"/>
              <a:t/>
            </a:r>
            <a:br>
              <a:rPr lang="en-GB" sz="5300" dirty="0"/>
            </a:br>
            <a:r>
              <a:rPr lang="en-GB" sz="5300" dirty="0" smtClean="0"/>
              <a:t/>
            </a:r>
            <a:br>
              <a:rPr lang="en-GB" sz="5300" dirty="0" smtClean="0"/>
            </a:br>
            <a:r>
              <a:rPr lang="en-GB" sz="5300" b="1" dirty="0">
                <a:solidFill>
                  <a:schemeClr val="bg1"/>
                </a:solidFill>
              </a:rPr>
              <a:t>“God sent his Son so that through him the world might be saved</a:t>
            </a:r>
            <a:r>
              <a:rPr lang="en-GB" sz="5300" b="1" dirty="0" smtClean="0">
                <a:solidFill>
                  <a:schemeClr val="bg1"/>
                </a:solidFill>
              </a:rPr>
              <a:t>.”</a:t>
            </a:r>
            <a:br>
              <a:rPr lang="en-GB" sz="5300" b="1" dirty="0" smtClean="0">
                <a:solidFill>
                  <a:schemeClr val="bg1"/>
                </a:solidFill>
              </a:rPr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7" name="AutoShape 2" descr="Image result for traditional shepherd image"/>
          <p:cNvSpPr>
            <a:spLocks noChangeAspect="1" noChangeArrowheads="1"/>
          </p:cNvSpPr>
          <p:nvPr/>
        </p:nvSpPr>
        <p:spPr bwMode="auto">
          <a:xfrm>
            <a:off x="7486160" y="4109358"/>
            <a:ext cx="28289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2189" y="250161"/>
            <a:ext cx="2095295" cy="175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8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 descr="Image result for traditional shepherd image"/>
          <p:cNvSpPr>
            <a:spLocks noChangeAspect="1" noChangeArrowheads="1"/>
          </p:cNvSpPr>
          <p:nvPr/>
        </p:nvSpPr>
        <p:spPr bwMode="auto">
          <a:xfrm>
            <a:off x="7486160" y="4109358"/>
            <a:ext cx="28289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895302" y="515389"/>
            <a:ext cx="91024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Have you ever done anything you know to be wrong?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95302" y="2590813"/>
            <a:ext cx="91024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What did you do about it?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70611" y="4229589"/>
            <a:ext cx="91024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Did you tell anyone or did you hide it?</a:t>
            </a:r>
            <a:endParaRPr lang="en-GB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52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 descr="Image result for traditional shepherd image"/>
          <p:cNvSpPr>
            <a:spLocks noChangeAspect="1" noChangeArrowheads="1"/>
          </p:cNvSpPr>
          <p:nvPr/>
        </p:nvSpPr>
        <p:spPr bwMode="auto">
          <a:xfrm>
            <a:off x="7486160" y="4109358"/>
            <a:ext cx="28289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9695" y="207144"/>
            <a:ext cx="1616694" cy="13556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12916" y="1737360"/>
            <a:ext cx="916893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We can’t hide things from God.</a:t>
            </a:r>
          </a:p>
          <a:p>
            <a:endParaRPr lang="en-GB" sz="4400" b="1" dirty="0">
              <a:solidFill>
                <a:schemeClr val="bg1"/>
              </a:solidFill>
            </a:endParaRPr>
          </a:p>
          <a:p>
            <a:r>
              <a:rPr lang="en-GB" sz="4400" b="1" dirty="0" smtClean="0">
                <a:solidFill>
                  <a:schemeClr val="bg1"/>
                </a:solidFill>
              </a:rPr>
              <a:t>We tell God about our sins…we confess.</a:t>
            </a:r>
          </a:p>
          <a:p>
            <a:endParaRPr lang="en-GB" sz="4400" b="1" dirty="0">
              <a:solidFill>
                <a:schemeClr val="bg1"/>
              </a:solidFill>
            </a:endParaRPr>
          </a:p>
          <a:p>
            <a:r>
              <a:rPr lang="en-GB" sz="4400" b="1" dirty="0" smtClean="0">
                <a:solidFill>
                  <a:schemeClr val="bg1"/>
                </a:solidFill>
              </a:rPr>
              <a:t>God forgives us.</a:t>
            </a:r>
            <a:endParaRPr lang="en-GB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53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 descr="Image result for traditional shepherd image"/>
          <p:cNvSpPr>
            <a:spLocks noChangeAspect="1" noChangeArrowheads="1"/>
          </p:cNvSpPr>
          <p:nvPr/>
        </p:nvSpPr>
        <p:spPr bwMode="auto">
          <a:xfrm>
            <a:off x="7486160" y="4109358"/>
            <a:ext cx="28289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714201" y="1655918"/>
            <a:ext cx="1111567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“But those who do good things love to come into the light.  In the light, everyone can see good things they do because they believe in God.”</a:t>
            </a:r>
            <a:endParaRPr lang="en-GB" sz="4000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4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 descr="Image result for traditional shepherd image"/>
          <p:cNvSpPr>
            <a:spLocks noChangeAspect="1" noChangeArrowheads="1"/>
          </p:cNvSpPr>
          <p:nvPr/>
        </p:nvSpPr>
        <p:spPr bwMode="auto">
          <a:xfrm>
            <a:off x="7486160" y="4109358"/>
            <a:ext cx="28289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61950" y="172616"/>
            <a:ext cx="1175384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4400" b="1" dirty="0">
                <a:solidFill>
                  <a:schemeClr val="bg1"/>
                </a:solidFill>
              </a:rPr>
              <a:t>M</a:t>
            </a:r>
            <a:r>
              <a:rPr lang="en-GB" altLang="en-US" sz="4400" b="1" dirty="0" smtClean="0">
                <a:solidFill>
                  <a:schemeClr val="bg1"/>
                </a:solidFill>
              </a:rPr>
              <a:t>ake </a:t>
            </a:r>
            <a:r>
              <a:rPr lang="en-GB" altLang="en-US" sz="4400" b="1" dirty="0">
                <a:solidFill>
                  <a:schemeClr val="bg1"/>
                </a:solidFill>
              </a:rPr>
              <a:t>a difference </a:t>
            </a:r>
            <a:r>
              <a:rPr lang="en-GB" altLang="en-US" sz="4400" b="1" dirty="0" smtClean="0">
                <a:solidFill>
                  <a:schemeClr val="bg1"/>
                </a:solidFill>
              </a:rPr>
              <a:t>during Lent</a:t>
            </a:r>
            <a:endParaRPr lang="en-GB" altLang="en-US" sz="4400" b="1" dirty="0">
              <a:solidFill>
                <a:schemeClr val="bg1"/>
              </a:solidFill>
            </a:endParaRPr>
          </a:p>
          <a:p>
            <a:endParaRPr lang="en-GB" altLang="en-US" sz="4400" dirty="0"/>
          </a:p>
          <a:p>
            <a:r>
              <a:rPr lang="en-GB" altLang="en-US" sz="3200" b="1" dirty="0" smtClean="0">
                <a:solidFill>
                  <a:schemeClr val="bg1"/>
                </a:solidFill>
              </a:rPr>
              <a:t>Individual </a:t>
            </a:r>
            <a:r>
              <a:rPr lang="en-GB" altLang="en-US" sz="3200" b="1" dirty="0">
                <a:solidFill>
                  <a:schemeClr val="bg1"/>
                </a:solidFill>
              </a:rPr>
              <a:t>acts of charity - </a:t>
            </a:r>
            <a:r>
              <a:rPr lang="en-GB" altLang="en-US" sz="3200" b="1" dirty="0" smtClean="0">
                <a:solidFill>
                  <a:schemeClr val="bg1"/>
                </a:solidFill>
              </a:rPr>
              <a:t>collection </a:t>
            </a:r>
            <a:r>
              <a:rPr lang="en-GB" altLang="en-US" sz="3200" b="1" dirty="0">
                <a:solidFill>
                  <a:schemeClr val="bg1"/>
                </a:solidFill>
              </a:rPr>
              <a:t>boxes</a:t>
            </a:r>
            <a:r>
              <a:rPr lang="en-GB" altLang="en-US" sz="3200" b="1" dirty="0" smtClean="0">
                <a:solidFill>
                  <a:schemeClr val="bg1"/>
                </a:solidFill>
              </a:rPr>
              <a:t>.</a:t>
            </a:r>
            <a:endParaRPr lang="en-GB" altLang="en-US" sz="3200" b="1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sz="3200" b="1" dirty="0">
              <a:solidFill>
                <a:schemeClr val="bg1"/>
              </a:solidFill>
            </a:endParaRPr>
          </a:p>
          <a:p>
            <a:r>
              <a:rPr lang="en-GB" altLang="en-US" sz="3200" b="1" dirty="0">
                <a:solidFill>
                  <a:schemeClr val="bg1"/>
                </a:solidFill>
              </a:rPr>
              <a:t>Take time to look and reflect on </a:t>
            </a:r>
            <a:r>
              <a:rPr lang="en-GB" altLang="en-US" sz="3200" b="1" dirty="0" smtClean="0">
                <a:solidFill>
                  <a:schemeClr val="bg1"/>
                </a:solidFill>
              </a:rPr>
              <a:t>Way </a:t>
            </a:r>
            <a:r>
              <a:rPr lang="en-GB" altLang="en-US" sz="3200" b="1" dirty="0">
                <a:solidFill>
                  <a:schemeClr val="bg1"/>
                </a:solidFill>
              </a:rPr>
              <a:t>of the Cross images on the staircases.</a:t>
            </a:r>
          </a:p>
          <a:p>
            <a:endParaRPr lang="en-GB" altLang="en-US" sz="3200" b="1" dirty="0" smtClean="0">
              <a:solidFill>
                <a:schemeClr val="bg1"/>
              </a:solidFill>
            </a:endParaRPr>
          </a:p>
          <a:p>
            <a:r>
              <a:rPr lang="en-GB" altLang="en-US" sz="3200" b="1" dirty="0" smtClean="0">
                <a:solidFill>
                  <a:schemeClr val="bg1"/>
                </a:solidFill>
              </a:rPr>
              <a:t>Time for private </a:t>
            </a:r>
            <a:r>
              <a:rPr lang="en-GB" altLang="en-US" sz="3200" b="1" dirty="0">
                <a:solidFill>
                  <a:schemeClr val="bg1"/>
                </a:solidFill>
              </a:rPr>
              <a:t>prayer and reflection</a:t>
            </a:r>
            <a:r>
              <a:rPr lang="en-GB" altLang="en-US" sz="3200" b="1" dirty="0" smtClean="0">
                <a:solidFill>
                  <a:schemeClr val="bg1"/>
                </a:solidFill>
              </a:rPr>
              <a:t>.</a:t>
            </a:r>
            <a:endParaRPr lang="en-GB" alt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35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 descr="Image result for traditional shepherd image"/>
          <p:cNvSpPr>
            <a:spLocks noChangeAspect="1" noChangeArrowheads="1"/>
          </p:cNvSpPr>
          <p:nvPr/>
        </p:nvSpPr>
        <p:spPr bwMode="auto">
          <a:xfrm>
            <a:off x="7486160" y="4109358"/>
            <a:ext cx="28289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42900" y="1344191"/>
            <a:ext cx="766762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4400" b="1" dirty="0">
                <a:solidFill>
                  <a:schemeClr val="bg1"/>
                </a:solidFill>
              </a:rPr>
              <a:t>But above all </a:t>
            </a:r>
            <a:r>
              <a:rPr lang="en-GB" altLang="en-US" sz="4400" b="1" dirty="0" smtClean="0">
                <a:solidFill>
                  <a:schemeClr val="bg1"/>
                </a:solidFill>
              </a:rPr>
              <a:t>else…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342900" y="2726774"/>
            <a:ext cx="114681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8000" b="1" dirty="0" smtClean="0">
                <a:solidFill>
                  <a:schemeClr val="bg1"/>
                </a:solidFill>
              </a:rPr>
              <a:t>Look for opportunities to be kind!</a:t>
            </a:r>
          </a:p>
        </p:txBody>
      </p:sp>
    </p:spTree>
    <p:extLst>
      <p:ext uri="{BB962C8B-B14F-4D97-AF65-F5344CB8AC3E}">
        <p14:creationId xmlns:p14="http://schemas.microsoft.com/office/powerpoint/2010/main" val="385129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709" y="872836"/>
            <a:ext cx="9576263" cy="53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40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8541" y="225829"/>
            <a:ext cx="103493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>
                <a:solidFill>
                  <a:schemeClr val="bg1"/>
                </a:solidFill>
              </a:rPr>
              <a:t>Lord,</a:t>
            </a:r>
            <a:r>
              <a:rPr lang="en-GB" sz="4800" dirty="0">
                <a:solidFill>
                  <a:schemeClr val="bg1"/>
                </a:solidFill>
              </a:rPr>
              <a:t/>
            </a:r>
            <a:br>
              <a:rPr lang="en-GB" sz="4800" dirty="0">
                <a:solidFill>
                  <a:schemeClr val="bg1"/>
                </a:solidFill>
              </a:rPr>
            </a:br>
            <a:r>
              <a:rPr lang="en-GB" sz="4800" dirty="0" smtClean="0">
                <a:solidFill>
                  <a:schemeClr val="bg1"/>
                </a:solidFill>
              </a:rPr>
              <a:t>We thank you for showing mercy on us and forgiving us when we do wrong.  Help us to choose the right way when we are presented with difficult choices.</a:t>
            </a:r>
          </a:p>
          <a:p>
            <a:r>
              <a:rPr lang="en-GB" sz="4800" dirty="0" smtClean="0">
                <a:solidFill>
                  <a:schemeClr val="bg1"/>
                </a:solidFill>
              </a:rPr>
              <a:t>Amen</a:t>
            </a:r>
            <a:endParaRPr lang="en-GB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64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990</TotalTime>
  <Words>193</Words>
  <Application>Microsoft Office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Wisp</vt:lpstr>
      <vt:lpstr>4th Sunday of Lent</vt:lpstr>
      <vt:lpstr>John 3: 14-21   “God sent his Son so that through him the world might be saved.”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Fourth Sunday of Easter.</dc:title>
  <dc:creator>ben</dc:creator>
  <cp:lastModifiedBy>Headteacher</cp:lastModifiedBy>
  <cp:revision>66</cp:revision>
  <dcterms:created xsi:type="dcterms:W3CDTF">2017-05-05T10:09:50Z</dcterms:created>
  <dcterms:modified xsi:type="dcterms:W3CDTF">2024-03-04T08:14:07Z</dcterms:modified>
</cp:coreProperties>
</file>