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1"/>
  </p:notesMasterIdLst>
  <p:sldIdLst>
    <p:sldId id="256" r:id="rId2"/>
    <p:sldId id="275" r:id="rId3"/>
    <p:sldId id="270" r:id="rId4"/>
    <p:sldId id="276" r:id="rId5"/>
    <p:sldId id="277" r:id="rId6"/>
    <p:sldId id="278" r:id="rId7"/>
    <p:sldId id="279" r:id="rId8"/>
    <p:sldId id="266" r:id="rId9"/>
    <p:sldId id="27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92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00" y="1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398B96-E13A-4357-BCEE-1E91AEF72D37}" type="datetimeFigureOut">
              <a:rPr lang="en-GB" smtClean="0"/>
              <a:t>11/03/2024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04C3B0-7CBB-4ECB-A7E2-D2D5F6DAFE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78744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3/11/2024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3/11/2024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>
            <a:alpha val="7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7054" y="665017"/>
            <a:ext cx="9800705" cy="911962"/>
          </a:xfrm>
        </p:spPr>
        <p:txBody>
          <a:bodyPr>
            <a:normAutofit/>
          </a:bodyPr>
          <a:lstStyle/>
          <a:p>
            <a:r>
              <a:rPr lang="en-GB" sz="4800" b="1" dirty="0">
                <a:solidFill>
                  <a:schemeClr val="bg1"/>
                </a:solidFill>
              </a:rPr>
              <a:t>5</a:t>
            </a:r>
            <a:r>
              <a:rPr lang="en-GB" sz="4800" b="1" baseline="30000" dirty="0" smtClean="0">
                <a:solidFill>
                  <a:schemeClr val="bg1"/>
                </a:solidFill>
              </a:rPr>
              <a:t>th</a:t>
            </a:r>
            <a:r>
              <a:rPr lang="en-GB" sz="4800" b="1" dirty="0" smtClean="0">
                <a:solidFill>
                  <a:schemeClr val="bg1"/>
                </a:solidFill>
              </a:rPr>
              <a:t> Sunday of Lent</a:t>
            </a:r>
            <a:endParaRPr lang="en-GB" sz="4800" b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7054" y="5301081"/>
            <a:ext cx="8915399" cy="1126283"/>
          </a:xfrm>
        </p:spPr>
        <p:txBody>
          <a:bodyPr/>
          <a:lstStyle/>
          <a:p>
            <a:endParaRPr lang="en-GB" dirty="0" smtClean="0"/>
          </a:p>
          <a:p>
            <a:r>
              <a:rPr lang="en-GB" b="1" dirty="0" smtClean="0">
                <a:solidFill>
                  <a:schemeClr val="bg1"/>
                </a:solidFill>
              </a:rPr>
              <a:t>Monday </a:t>
            </a:r>
            <a:r>
              <a:rPr lang="en-GB" b="1" dirty="0" smtClean="0">
                <a:solidFill>
                  <a:schemeClr val="bg1"/>
                </a:solidFill>
              </a:rPr>
              <a:t>11</a:t>
            </a:r>
            <a:r>
              <a:rPr lang="en-GB" b="1" baseline="30000" dirty="0" smtClean="0">
                <a:solidFill>
                  <a:schemeClr val="bg1"/>
                </a:solidFill>
              </a:rPr>
              <a:t>th</a:t>
            </a:r>
            <a:r>
              <a:rPr lang="en-GB" b="1" dirty="0" smtClean="0">
                <a:solidFill>
                  <a:schemeClr val="bg1"/>
                </a:solidFill>
              </a:rPr>
              <a:t> March 2024</a:t>
            </a:r>
            <a:endParaRPr lang="en-GB" b="1" dirty="0">
              <a:solidFill>
                <a:schemeClr val="bg1"/>
              </a:solidFill>
            </a:endParaRPr>
          </a:p>
        </p:txBody>
      </p:sp>
      <p:pic>
        <p:nvPicPr>
          <p:cNvPr id="1028" name="Picture 4" descr="lug | wordhaver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9985" y="2239564"/>
            <a:ext cx="3605356" cy="2550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509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2095" y="1775472"/>
            <a:ext cx="10399222" cy="1280890"/>
          </a:xfrm>
        </p:spPr>
        <p:txBody>
          <a:bodyPr>
            <a:normAutofit fontScale="90000"/>
          </a:bodyPr>
          <a:lstStyle/>
          <a:p>
            <a:pPr algn="ctr"/>
            <a:r>
              <a:rPr lang="en-GB" sz="5300" b="1" dirty="0">
                <a:solidFill>
                  <a:schemeClr val="bg1"/>
                </a:solidFill>
              </a:rPr>
              <a:t>John 12: 24-25, 32-33</a:t>
            </a:r>
            <a:br>
              <a:rPr lang="en-GB" sz="5300" b="1" dirty="0">
                <a:solidFill>
                  <a:schemeClr val="bg1"/>
                </a:solidFill>
              </a:rPr>
            </a:br>
            <a:r>
              <a:rPr lang="en-GB" sz="5300" b="1" dirty="0" smtClean="0"/>
              <a:t/>
            </a:r>
            <a:br>
              <a:rPr lang="en-GB" sz="5300" b="1" dirty="0" smtClean="0"/>
            </a:br>
            <a:r>
              <a:rPr lang="en-GB" sz="5300" dirty="0"/>
              <a:t/>
            </a:r>
            <a:br>
              <a:rPr lang="en-GB" sz="5300" dirty="0"/>
            </a:b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7" name="AutoShape 2" descr="Image result for traditional shepherd image"/>
          <p:cNvSpPr>
            <a:spLocks noChangeAspect="1" noChangeArrowheads="1"/>
          </p:cNvSpPr>
          <p:nvPr/>
        </p:nvSpPr>
        <p:spPr bwMode="auto">
          <a:xfrm>
            <a:off x="7486160" y="4109358"/>
            <a:ext cx="2828925" cy="183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" name="Picture 2" descr="John 12:24-25 | Daily Bible Inspirati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5495" y="3056362"/>
            <a:ext cx="1943160" cy="3303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8083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 descr="Image result for traditional shepherd image"/>
          <p:cNvSpPr>
            <a:spLocks noChangeAspect="1" noChangeArrowheads="1"/>
          </p:cNvSpPr>
          <p:nvPr/>
        </p:nvSpPr>
        <p:spPr bwMode="auto">
          <a:xfrm>
            <a:off x="7486160" y="4109358"/>
            <a:ext cx="2828925" cy="183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1895302" y="515389"/>
            <a:ext cx="910243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bg1"/>
                </a:solidFill>
              </a:rPr>
              <a:t>Jesus says that </a:t>
            </a:r>
            <a:r>
              <a:rPr lang="en-GB" sz="3600" b="1" dirty="0" smtClean="0">
                <a:solidFill>
                  <a:schemeClr val="bg1"/>
                </a:solidFill>
              </a:rPr>
              <a:t>a </a:t>
            </a:r>
            <a:r>
              <a:rPr lang="en-GB" sz="3600" b="1" dirty="0">
                <a:solidFill>
                  <a:schemeClr val="bg1"/>
                </a:solidFill>
              </a:rPr>
              <a:t>grain of wheat </a:t>
            </a:r>
            <a:r>
              <a:rPr lang="en-GB" sz="3600" b="1" dirty="0" smtClean="0">
                <a:solidFill>
                  <a:schemeClr val="bg1"/>
                </a:solidFill>
              </a:rPr>
              <a:t>remains </a:t>
            </a:r>
            <a:r>
              <a:rPr lang="en-GB" sz="3600" b="1" dirty="0">
                <a:solidFill>
                  <a:schemeClr val="bg1"/>
                </a:solidFill>
              </a:rPr>
              <a:t>a single </a:t>
            </a:r>
            <a:r>
              <a:rPr lang="en-GB" sz="3600" b="1" dirty="0" smtClean="0">
                <a:solidFill>
                  <a:schemeClr val="bg1"/>
                </a:solidFill>
              </a:rPr>
              <a:t>grain unless it is buried and grows into a rich </a:t>
            </a:r>
            <a:r>
              <a:rPr lang="en-GB" sz="3600" b="1" dirty="0">
                <a:solidFill>
                  <a:schemeClr val="bg1"/>
                </a:solidFill>
              </a:rPr>
              <a:t>harvest</a:t>
            </a:r>
            <a:r>
              <a:rPr lang="en-GB" sz="3600" b="1" dirty="0" smtClean="0">
                <a:solidFill>
                  <a:schemeClr val="bg1"/>
                </a:solidFill>
              </a:rPr>
              <a:t>.</a:t>
            </a:r>
            <a:endParaRPr lang="en-GB" sz="4400" b="1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95302" y="4333301"/>
            <a:ext cx="435586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b="1" dirty="0">
                <a:solidFill>
                  <a:schemeClr val="bg1"/>
                </a:solidFill>
              </a:rPr>
              <a:t>What do you think Jesus means by that?</a:t>
            </a:r>
          </a:p>
        </p:txBody>
      </p:sp>
      <p:pic>
        <p:nvPicPr>
          <p:cNvPr id="3074" name="Picture 2" descr="Hd Macro Timelapse Video of Arkivvideomateriale (100 % royaltyfritt)  8538832 | Shuttersto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6764" y="3193016"/>
            <a:ext cx="4048010" cy="2280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6524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 descr="Image result for traditional shepherd image"/>
          <p:cNvSpPr>
            <a:spLocks noChangeAspect="1" noChangeArrowheads="1"/>
          </p:cNvSpPr>
          <p:nvPr/>
        </p:nvSpPr>
        <p:spPr bwMode="auto">
          <a:xfrm>
            <a:off x="7486160" y="4109358"/>
            <a:ext cx="2828925" cy="183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1742447" y="438483"/>
            <a:ext cx="6302595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chemeClr val="bg1"/>
                </a:solidFill>
              </a:rPr>
              <a:t>One tiny seed can produce a very big </a:t>
            </a:r>
            <a:r>
              <a:rPr lang="en-GB" sz="4400" b="1" dirty="0" smtClean="0">
                <a:solidFill>
                  <a:schemeClr val="bg1"/>
                </a:solidFill>
              </a:rPr>
              <a:t>plant.</a:t>
            </a:r>
          </a:p>
          <a:p>
            <a:endParaRPr lang="en-GB" sz="4400" b="1" dirty="0">
              <a:solidFill>
                <a:schemeClr val="bg1"/>
              </a:solidFill>
            </a:endParaRPr>
          </a:p>
          <a:p>
            <a:r>
              <a:rPr lang="en-GB" sz="4400" b="1" dirty="0" smtClean="0">
                <a:solidFill>
                  <a:schemeClr val="bg1"/>
                </a:solidFill>
              </a:rPr>
              <a:t>Our </a:t>
            </a:r>
            <a:r>
              <a:rPr lang="en-GB" sz="4400" b="1" dirty="0">
                <a:solidFill>
                  <a:schemeClr val="bg1"/>
                </a:solidFill>
              </a:rPr>
              <a:t>actions, even if we do just one little thing, can also make a very big difference.</a:t>
            </a:r>
          </a:p>
        </p:txBody>
      </p:sp>
      <p:pic>
        <p:nvPicPr>
          <p:cNvPr id="4098" name="Picture 2" descr="A Faith that Withstands the Threshing Floor – Mustard Seeds, Modern Parabl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1967" y="327804"/>
            <a:ext cx="4048125" cy="2686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0530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 descr="Image result for traditional shepherd image"/>
          <p:cNvSpPr>
            <a:spLocks noChangeAspect="1" noChangeArrowheads="1"/>
          </p:cNvSpPr>
          <p:nvPr/>
        </p:nvSpPr>
        <p:spPr bwMode="auto">
          <a:xfrm>
            <a:off x="7486160" y="4109358"/>
            <a:ext cx="2828925" cy="183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680645" y="2687764"/>
            <a:ext cx="1111567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5400" b="1" dirty="0">
                <a:solidFill>
                  <a:schemeClr val="bg1"/>
                </a:solidFill>
              </a:rPr>
              <a:t>What will you do this week to make a difference?</a:t>
            </a:r>
            <a:endParaRPr lang="en-GB" sz="5400" b="1" i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747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 descr="Image result for traditional shepherd image"/>
          <p:cNvSpPr>
            <a:spLocks noChangeAspect="1" noChangeArrowheads="1"/>
          </p:cNvSpPr>
          <p:nvPr/>
        </p:nvSpPr>
        <p:spPr bwMode="auto">
          <a:xfrm>
            <a:off x="7486160" y="4109358"/>
            <a:ext cx="2828925" cy="183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361950" y="172616"/>
            <a:ext cx="11753849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altLang="en-US" sz="4400" b="1" dirty="0">
                <a:solidFill>
                  <a:schemeClr val="bg1"/>
                </a:solidFill>
              </a:rPr>
              <a:t>M</a:t>
            </a:r>
            <a:r>
              <a:rPr lang="en-GB" altLang="en-US" sz="4400" b="1" dirty="0" smtClean="0">
                <a:solidFill>
                  <a:schemeClr val="bg1"/>
                </a:solidFill>
              </a:rPr>
              <a:t>ake </a:t>
            </a:r>
            <a:r>
              <a:rPr lang="en-GB" altLang="en-US" sz="4400" b="1" dirty="0">
                <a:solidFill>
                  <a:schemeClr val="bg1"/>
                </a:solidFill>
              </a:rPr>
              <a:t>a difference </a:t>
            </a:r>
            <a:r>
              <a:rPr lang="en-GB" altLang="en-US" sz="4400" b="1" dirty="0" smtClean="0">
                <a:solidFill>
                  <a:schemeClr val="bg1"/>
                </a:solidFill>
              </a:rPr>
              <a:t>during Lent</a:t>
            </a:r>
            <a:endParaRPr lang="en-GB" altLang="en-US" sz="4400" b="1" dirty="0">
              <a:solidFill>
                <a:schemeClr val="bg1"/>
              </a:solidFill>
            </a:endParaRPr>
          </a:p>
          <a:p>
            <a:endParaRPr lang="en-GB" altLang="en-US" sz="4400" dirty="0"/>
          </a:p>
          <a:p>
            <a:r>
              <a:rPr lang="en-GB" altLang="en-US" sz="3200" b="1" dirty="0" smtClean="0">
                <a:solidFill>
                  <a:schemeClr val="bg1"/>
                </a:solidFill>
              </a:rPr>
              <a:t>Individual </a:t>
            </a:r>
            <a:r>
              <a:rPr lang="en-GB" altLang="en-US" sz="3200" b="1" dirty="0">
                <a:solidFill>
                  <a:schemeClr val="bg1"/>
                </a:solidFill>
              </a:rPr>
              <a:t>acts of charity - </a:t>
            </a:r>
            <a:r>
              <a:rPr lang="en-GB" altLang="en-US" sz="3200" b="1" dirty="0" smtClean="0">
                <a:solidFill>
                  <a:schemeClr val="bg1"/>
                </a:solidFill>
              </a:rPr>
              <a:t>collection </a:t>
            </a:r>
            <a:r>
              <a:rPr lang="en-GB" altLang="en-US" sz="3200" b="1" dirty="0">
                <a:solidFill>
                  <a:schemeClr val="bg1"/>
                </a:solidFill>
              </a:rPr>
              <a:t>boxes.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altLang="en-US" sz="3200" b="1" dirty="0">
              <a:solidFill>
                <a:schemeClr val="bg1"/>
              </a:solidFill>
            </a:endParaRPr>
          </a:p>
          <a:p>
            <a:r>
              <a:rPr lang="en-GB" altLang="en-US" sz="3200" b="1" dirty="0" smtClean="0">
                <a:solidFill>
                  <a:schemeClr val="bg1"/>
                </a:solidFill>
              </a:rPr>
              <a:t>Take </a:t>
            </a:r>
            <a:r>
              <a:rPr lang="en-GB" altLang="en-US" sz="3200" b="1" dirty="0">
                <a:solidFill>
                  <a:schemeClr val="bg1"/>
                </a:solidFill>
              </a:rPr>
              <a:t>time to look and reflect on </a:t>
            </a:r>
            <a:r>
              <a:rPr lang="en-GB" altLang="en-US" sz="3200" b="1" dirty="0" smtClean="0">
                <a:solidFill>
                  <a:schemeClr val="bg1"/>
                </a:solidFill>
              </a:rPr>
              <a:t>Way </a:t>
            </a:r>
            <a:r>
              <a:rPr lang="en-GB" altLang="en-US" sz="3200" b="1" dirty="0">
                <a:solidFill>
                  <a:schemeClr val="bg1"/>
                </a:solidFill>
              </a:rPr>
              <a:t>of the Cross images on the staircases.</a:t>
            </a:r>
          </a:p>
          <a:p>
            <a:endParaRPr lang="en-GB" altLang="en-US" sz="3200" b="1" dirty="0" smtClean="0">
              <a:solidFill>
                <a:schemeClr val="bg1"/>
              </a:solidFill>
            </a:endParaRPr>
          </a:p>
          <a:p>
            <a:r>
              <a:rPr lang="en-GB" altLang="en-US" sz="3200" b="1" dirty="0" smtClean="0">
                <a:solidFill>
                  <a:schemeClr val="bg1"/>
                </a:solidFill>
              </a:rPr>
              <a:t>Time for private </a:t>
            </a:r>
            <a:r>
              <a:rPr lang="en-GB" altLang="en-US" sz="3200" b="1" dirty="0">
                <a:solidFill>
                  <a:schemeClr val="bg1"/>
                </a:solidFill>
              </a:rPr>
              <a:t>prayer and reflection</a:t>
            </a:r>
            <a:r>
              <a:rPr lang="en-GB" altLang="en-US" sz="3200" b="1" dirty="0" smtClean="0">
                <a:solidFill>
                  <a:schemeClr val="bg1"/>
                </a:solidFill>
              </a:rPr>
              <a:t>.</a:t>
            </a:r>
            <a:endParaRPr lang="en-GB" alt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0351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 descr="Image result for traditional shepherd image"/>
          <p:cNvSpPr>
            <a:spLocks noChangeAspect="1" noChangeArrowheads="1"/>
          </p:cNvSpPr>
          <p:nvPr/>
        </p:nvSpPr>
        <p:spPr bwMode="auto">
          <a:xfrm>
            <a:off x="7486160" y="4109358"/>
            <a:ext cx="2828925" cy="183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342900" y="1344191"/>
            <a:ext cx="766762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sz="4400" b="1" dirty="0">
                <a:solidFill>
                  <a:schemeClr val="bg1"/>
                </a:solidFill>
              </a:rPr>
              <a:t>But above all </a:t>
            </a:r>
            <a:r>
              <a:rPr lang="en-GB" altLang="en-US" sz="4400" b="1" dirty="0" smtClean="0">
                <a:solidFill>
                  <a:schemeClr val="bg1"/>
                </a:solidFill>
              </a:rPr>
              <a:t>else…</a:t>
            </a:r>
          </a:p>
        </p:txBody>
      </p:sp>
      <p:sp>
        <p:nvSpPr>
          <p:cNvPr id="4" name="Rectangle 3"/>
          <p:cNvSpPr/>
          <p:nvPr/>
        </p:nvSpPr>
        <p:spPr>
          <a:xfrm>
            <a:off x="342900" y="2726774"/>
            <a:ext cx="114681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altLang="en-US" sz="8000" b="1" dirty="0" smtClean="0">
                <a:solidFill>
                  <a:schemeClr val="bg1"/>
                </a:solidFill>
              </a:rPr>
              <a:t>Look for opportunities to be kind!</a:t>
            </a:r>
          </a:p>
        </p:txBody>
      </p:sp>
    </p:spTree>
    <p:extLst>
      <p:ext uri="{BB962C8B-B14F-4D97-AF65-F5344CB8AC3E}">
        <p14:creationId xmlns:p14="http://schemas.microsoft.com/office/powerpoint/2010/main" val="3851296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1709" y="872836"/>
            <a:ext cx="9576263" cy="5386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403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74041" y="594944"/>
            <a:ext cx="10349346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400" dirty="0">
                <a:solidFill>
                  <a:schemeClr val="bg1"/>
                </a:solidFill>
              </a:rPr>
              <a:t>Dear Lord,</a:t>
            </a:r>
          </a:p>
          <a:p>
            <a:r>
              <a:rPr lang="en-GB" sz="4400" dirty="0" smtClean="0">
                <a:solidFill>
                  <a:schemeClr val="bg1"/>
                </a:solidFill>
              </a:rPr>
              <a:t>Fill </a:t>
            </a:r>
            <a:r>
              <a:rPr lang="en-GB" sz="4400" dirty="0">
                <a:solidFill>
                  <a:schemeClr val="bg1"/>
                </a:solidFill>
              </a:rPr>
              <a:t>us with your love and mercy and show us how to make a difference to the lives of our brothers and sisters.  Help us to put the needs of others ahead of our own needs.</a:t>
            </a:r>
          </a:p>
          <a:p>
            <a:endParaRPr lang="en-GB" sz="4400" dirty="0">
              <a:solidFill>
                <a:schemeClr val="bg1"/>
              </a:solidFill>
            </a:endParaRPr>
          </a:p>
          <a:p>
            <a:r>
              <a:rPr lang="en-GB" sz="4400" dirty="0" smtClean="0">
                <a:solidFill>
                  <a:schemeClr val="bg1"/>
                </a:solidFill>
              </a:rPr>
              <a:t>Amen</a:t>
            </a:r>
            <a:r>
              <a:rPr lang="en-GB" sz="4400" dirty="0">
                <a:solidFill>
                  <a:schemeClr val="bg1"/>
                </a:solidFill>
              </a:rPr>
              <a:t>. 	</a:t>
            </a:r>
          </a:p>
        </p:txBody>
      </p:sp>
    </p:spTree>
    <p:extLst>
      <p:ext uri="{BB962C8B-B14F-4D97-AF65-F5344CB8AC3E}">
        <p14:creationId xmlns:p14="http://schemas.microsoft.com/office/powerpoint/2010/main" val="4192644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1027</TotalTime>
  <Words>182</Words>
  <Application>Microsoft Office PowerPoint</Application>
  <PresentationFormat>Widescreen</PresentationFormat>
  <Paragraphs>23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Century Gothic</vt:lpstr>
      <vt:lpstr>Wingdings 3</vt:lpstr>
      <vt:lpstr>Wisp</vt:lpstr>
      <vt:lpstr>5th Sunday of Lent</vt:lpstr>
      <vt:lpstr>John 12: 24-25, 32-33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Fourth Sunday of Easter.</dc:title>
  <dc:creator>ben</dc:creator>
  <cp:lastModifiedBy>Headteacher</cp:lastModifiedBy>
  <cp:revision>69</cp:revision>
  <dcterms:created xsi:type="dcterms:W3CDTF">2017-05-05T10:09:50Z</dcterms:created>
  <dcterms:modified xsi:type="dcterms:W3CDTF">2024-03-11T06:40:10Z</dcterms:modified>
</cp:coreProperties>
</file>