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8" r:id="rId4"/>
    <p:sldId id="266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8B96-E13A-4357-BCEE-1E91AEF72D37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C3B0-7CBB-4ECB-A7E2-D2D5F6DAF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054" y="665017"/>
            <a:ext cx="9800705" cy="911962"/>
          </a:xfrm>
        </p:spPr>
        <p:txBody>
          <a:bodyPr>
            <a:normAutofit/>
          </a:bodyPr>
          <a:lstStyle/>
          <a:p>
            <a:r>
              <a:rPr lang="en-GB" sz="4800" dirty="0"/>
              <a:t>5</a:t>
            </a:r>
            <a:r>
              <a:rPr lang="en-GB" sz="4800" baseline="30000" dirty="0" smtClean="0"/>
              <a:t>th</a:t>
            </a:r>
            <a:r>
              <a:rPr lang="en-GB" sz="4800" dirty="0" smtClean="0"/>
              <a:t> Sunday of Easter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054" y="5301081"/>
            <a:ext cx="8915399" cy="112628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Monday 26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April 2021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 descr="Are Unfruitful Branches Lifted Up? – Escape to 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90" y="2158825"/>
            <a:ext cx="5547763" cy="32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411" y="2828468"/>
            <a:ext cx="103992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/>
              <a:t>John </a:t>
            </a:r>
            <a:r>
              <a:rPr lang="en-GB" sz="5300" dirty="0" smtClean="0"/>
              <a:t>15:5-8</a:t>
            </a:r>
            <a:br>
              <a:rPr lang="en-GB" sz="5300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sz="5300" dirty="0"/>
              <a:t>“Whoever remains in me, with me in him, bears fruit in </a:t>
            </a:r>
            <a:r>
              <a:rPr lang="en-GB" sz="5300" dirty="0" smtClean="0"/>
              <a:t>plenty.”</a:t>
            </a:r>
            <a:br>
              <a:rPr lang="en-GB" sz="53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Are Unfruitful Branches Lifted Up? – Escape to 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17" y="454716"/>
            <a:ext cx="3292038" cy="19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1028" name="Picture 4" descr="Pin by rachelhtucker on news arctiles innovation two | Vine and branches,  Grape vines, V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22" y="1305805"/>
            <a:ext cx="5859799" cy="43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7934" y="773084"/>
            <a:ext cx="301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Who is the vine grower?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77934" y="2426011"/>
            <a:ext cx="2660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Who is the vine?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77934" y="4250674"/>
            <a:ext cx="2427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Who are the branches?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915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72836"/>
            <a:ext cx="9576263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733" y="656706"/>
            <a:ext cx="10349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Blessed Joseph,</a:t>
            </a:r>
          </a:p>
          <a:p>
            <a:r>
              <a:rPr lang="en-GB" sz="4800" dirty="0"/>
              <a:t>We ask you to be like a father to </a:t>
            </a:r>
            <a:r>
              <a:rPr lang="en-GB" sz="4800" dirty="0" smtClean="0"/>
              <a:t>us. Guide </a:t>
            </a:r>
            <a:r>
              <a:rPr lang="en-GB" sz="4800" dirty="0"/>
              <a:t>us and ask God to give us hope and courage, and to keep us safe from harm.</a:t>
            </a:r>
          </a:p>
          <a:p>
            <a:r>
              <a:rPr lang="en-GB" sz="4800" dirty="0"/>
              <a:t>St. Joseph, pray for us.</a:t>
            </a:r>
          </a:p>
          <a:p>
            <a:r>
              <a:rPr lang="en-GB" sz="48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192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873</TotalTime>
  <Words>69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Wisp</vt:lpstr>
      <vt:lpstr>5th Sunday of Easter</vt:lpstr>
      <vt:lpstr>John 15:5-8  “Whoever remains in me, with me in him, bears fruit in plenty.”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Julian Rakowski</cp:lastModifiedBy>
  <cp:revision>58</cp:revision>
  <dcterms:created xsi:type="dcterms:W3CDTF">2017-05-05T10:09:50Z</dcterms:created>
  <dcterms:modified xsi:type="dcterms:W3CDTF">2021-04-26T06:07:24Z</dcterms:modified>
</cp:coreProperties>
</file>