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1"/>
  </p:notesMasterIdLst>
  <p:sldIdLst>
    <p:sldId id="275" r:id="rId2"/>
    <p:sldId id="281" r:id="rId3"/>
    <p:sldId id="280" r:id="rId4"/>
    <p:sldId id="270" r:id="rId5"/>
    <p:sldId id="276" r:id="rId6"/>
    <p:sldId id="278" r:id="rId7"/>
    <p:sldId id="279" r:id="rId8"/>
    <p:sldId id="266" r:id="rId9"/>
    <p:sldId id="27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398B96-E13A-4357-BCEE-1E91AEF72D37}" type="datetimeFigureOut">
              <a:rPr lang="en-GB" smtClean="0"/>
              <a:t>22/03/2024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04C3B0-7CBB-4ECB-A7E2-D2D5F6DAFE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7874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6775" y="186009"/>
            <a:ext cx="10378613" cy="1280890"/>
          </a:xfrm>
        </p:spPr>
        <p:txBody>
          <a:bodyPr>
            <a:normAutofit fontScale="90000"/>
          </a:bodyPr>
          <a:lstStyle/>
          <a:p>
            <a:r>
              <a:rPr lang="en-GB" sz="5300" b="1" dirty="0">
                <a:solidFill>
                  <a:schemeClr val="bg1"/>
                </a:solidFill>
              </a:rPr>
              <a:t>Holy </a:t>
            </a:r>
            <a:r>
              <a:rPr lang="en-GB" sz="5300" b="1" dirty="0" smtClean="0">
                <a:solidFill>
                  <a:schemeClr val="bg1"/>
                </a:solidFill>
              </a:rPr>
              <a:t>Week - The </a:t>
            </a:r>
            <a:r>
              <a:rPr lang="en-GB" sz="5300" b="1" dirty="0">
                <a:solidFill>
                  <a:schemeClr val="bg1"/>
                </a:solidFill>
              </a:rPr>
              <a:t>most important week in the Church year</a:t>
            </a:r>
            <a:br>
              <a:rPr lang="en-GB" sz="5300" b="1" dirty="0">
                <a:solidFill>
                  <a:schemeClr val="bg1"/>
                </a:solidFill>
              </a:rPr>
            </a:br>
            <a:r>
              <a:rPr lang="en-GB" sz="5300" b="1" dirty="0">
                <a:solidFill>
                  <a:schemeClr val="bg1"/>
                </a:solidFill>
              </a:rPr>
              <a:t/>
            </a:r>
            <a:br>
              <a:rPr lang="en-GB" sz="5300" b="1" dirty="0">
                <a:solidFill>
                  <a:schemeClr val="bg1"/>
                </a:solidFill>
              </a:rPr>
            </a:br>
            <a:r>
              <a:rPr lang="en-GB" sz="5300" b="1" dirty="0" smtClean="0"/>
              <a:t/>
            </a:r>
            <a:br>
              <a:rPr lang="en-GB" sz="5300" b="1" dirty="0" smtClean="0"/>
            </a:br>
            <a:r>
              <a:rPr lang="en-GB" sz="5300" dirty="0"/>
              <a:t/>
            </a:r>
            <a:br>
              <a:rPr lang="en-GB" sz="5300" dirty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7" name="AutoShape 2" descr="Image result for traditional shepherd image"/>
          <p:cNvSpPr>
            <a:spLocks noChangeAspect="1" noChangeArrowheads="1"/>
          </p:cNvSpPr>
          <p:nvPr/>
        </p:nvSpPr>
        <p:spPr bwMode="auto">
          <a:xfrm>
            <a:off x="7486160" y="4109358"/>
            <a:ext cx="2828925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992313" y="5168325"/>
            <a:ext cx="3838575" cy="1126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 smtClean="0"/>
          </a:p>
          <a:p>
            <a:pPr marL="0" indent="0">
              <a:buNone/>
            </a:pPr>
            <a:r>
              <a:rPr lang="en-GB" b="1" dirty="0" smtClean="0">
                <a:solidFill>
                  <a:schemeClr val="bg1"/>
                </a:solidFill>
              </a:rPr>
              <a:t>Monday </a:t>
            </a:r>
            <a:r>
              <a:rPr lang="en-GB" b="1" dirty="0" smtClean="0">
                <a:solidFill>
                  <a:schemeClr val="bg1"/>
                </a:solidFill>
              </a:rPr>
              <a:t>25</a:t>
            </a:r>
            <a:r>
              <a:rPr lang="en-GB" b="1" baseline="30000" dirty="0" smtClean="0">
                <a:solidFill>
                  <a:schemeClr val="bg1"/>
                </a:solidFill>
              </a:rPr>
              <a:t>th</a:t>
            </a:r>
            <a:r>
              <a:rPr lang="en-GB" b="1" dirty="0" smtClean="0">
                <a:solidFill>
                  <a:schemeClr val="bg1"/>
                </a:solidFill>
              </a:rPr>
              <a:t> </a:t>
            </a:r>
            <a:r>
              <a:rPr lang="en-GB" b="1" dirty="0" smtClean="0">
                <a:solidFill>
                  <a:schemeClr val="bg1"/>
                </a:solidFill>
              </a:rPr>
              <a:t>March </a:t>
            </a:r>
            <a:r>
              <a:rPr lang="en-GB" b="1" dirty="0" smtClean="0">
                <a:solidFill>
                  <a:schemeClr val="bg1"/>
                </a:solidFill>
              </a:rPr>
              <a:t>2024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Easter and Holy Week Services | Stoke by Nayland Area Church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393" y="2389612"/>
            <a:ext cx="9144000" cy="271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08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1837" y="452017"/>
            <a:ext cx="8042738" cy="1280890"/>
          </a:xfrm>
        </p:spPr>
        <p:txBody>
          <a:bodyPr>
            <a:normAutofit fontScale="90000"/>
          </a:bodyPr>
          <a:lstStyle/>
          <a:p>
            <a:r>
              <a:rPr lang="en-GB" sz="5300" b="1" dirty="0" smtClean="0">
                <a:solidFill>
                  <a:schemeClr val="bg1"/>
                </a:solidFill>
              </a:rPr>
              <a:t>Palm Sunday - The </a:t>
            </a:r>
            <a:r>
              <a:rPr lang="en-GB" sz="5300" b="1" dirty="0">
                <a:solidFill>
                  <a:schemeClr val="bg1"/>
                </a:solidFill>
              </a:rPr>
              <a:t>people of Jerusalem celebrated wildly when Jesus rode through the </a:t>
            </a:r>
            <a:r>
              <a:rPr lang="en-GB" sz="5300" b="1" dirty="0" smtClean="0">
                <a:solidFill>
                  <a:schemeClr val="bg1"/>
                </a:solidFill>
              </a:rPr>
              <a:t>crowds.</a:t>
            </a:r>
            <a:br>
              <a:rPr lang="en-GB" sz="5300" b="1" dirty="0" smtClean="0">
                <a:solidFill>
                  <a:schemeClr val="bg1"/>
                </a:solidFill>
              </a:rPr>
            </a:br>
            <a:r>
              <a:rPr lang="en-GB" sz="5300" b="1" dirty="0">
                <a:solidFill>
                  <a:schemeClr val="bg1"/>
                </a:solidFill>
              </a:rPr>
              <a:t/>
            </a:r>
            <a:br>
              <a:rPr lang="en-GB" sz="5300" b="1" dirty="0">
                <a:solidFill>
                  <a:schemeClr val="bg1"/>
                </a:solidFill>
              </a:rPr>
            </a:br>
            <a:r>
              <a:rPr lang="en-GB" sz="5300" b="1" dirty="0" smtClean="0">
                <a:solidFill>
                  <a:schemeClr val="bg1"/>
                </a:solidFill>
              </a:rPr>
              <a:t>The crowds thought Jesus was </a:t>
            </a:r>
            <a:r>
              <a:rPr lang="en-GB" sz="5300" b="1" dirty="0">
                <a:solidFill>
                  <a:schemeClr val="bg1"/>
                </a:solidFill>
              </a:rPr>
              <a:t>coming to save them as a new king.</a:t>
            </a:r>
            <a:br>
              <a:rPr lang="en-GB" sz="5300" b="1" dirty="0">
                <a:solidFill>
                  <a:schemeClr val="bg1"/>
                </a:solidFill>
              </a:rPr>
            </a:br>
            <a:r>
              <a:rPr lang="en-GB" sz="5300" b="1" dirty="0">
                <a:solidFill>
                  <a:schemeClr val="bg1"/>
                </a:solidFill>
              </a:rPr>
              <a:t/>
            </a:r>
            <a:br>
              <a:rPr lang="en-GB" sz="5300" b="1" dirty="0">
                <a:solidFill>
                  <a:schemeClr val="bg1"/>
                </a:solidFill>
              </a:rPr>
            </a:br>
            <a:r>
              <a:rPr lang="en-GB" sz="5300" b="1" dirty="0" smtClean="0"/>
              <a:t/>
            </a:r>
            <a:br>
              <a:rPr lang="en-GB" sz="5300" b="1" dirty="0" smtClean="0"/>
            </a:br>
            <a:r>
              <a:rPr lang="en-GB" sz="5300" dirty="0"/>
              <a:t/>
            </a:r>
            <a:br>
              <a:rPr lang="en-GB" sz="5300" dirty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7" name="AutoShape 2" descr="Image result for traditional shepherd image"/>
          <p:cNvSpPr>
            <a:spLocks noChangeAspect="1" noChangeArrowheads="1"/>
          </p:cNvSpPr>
          <p:nvPr/>
        </p:nvSpPr>
        <p:spPr bwMode="auto">
          <a:xfrm>
            <a:off x="7486160" y="4109358"/>
            <a:ext cx="2828925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2" descr="gorgeous illustration for Palm Sunday | Triumphal entry, Palm sunday, Jesus  pictu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0680" y="1959365"/>
            <a:ext cx="2370699" cy="222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42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008" y="211416"/>
            <a:ext cx="11787448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5300" b="1" dirty="0">
                <a:solidFill>
                  <a:schemeClr val="tx1"/>
                </a:solidFill>
              </a:rPr>
              <a:t>Maundy </a:t>
            </a:r>
            <a:r>
              <a:rPr lang="en-GB" sz="5300" b="1" dirty="0" smtClean="0">
                <a:solidFill>
                  <a:schemeClr val="tx1"/>
                </a:solidFill>
              </a:rPr>
              <a:t>Thursday</a:t>
            </a:r>
            <a:br>
              <a:rPr lang="en-GB" sz="5300" b="1" dirty="0" smtClean="0">
                <a:solidFill>
                  <a:schemeClr val="tx1"/>
                </a:solidFill>
              </a:rPr>
            </a:br>
            <a:r>
              <a:rPr lang="en-GB" sz="5300" b="1" dirty="0" smtClean="0">
                <a:solidFill>
                  <a:schemeClr val="tx1"/>
                </a:solidFill>
              </a:rPr>
              <a:t/>
            </a:r>
            <a:br>
              <a:rPr lang="en-GB" sz="5300" b="1" dirty="0" smtClean="0">
                <a:solidFill>
                  <a:schemeClr val="tx1"/>
                </a:solidFill>
              </a:rPr>
            </a:br>
            <a:r>
              <a:rPr lang="en-GB" sz="4400" b="1" dirty="0" smtClean="0">
                <a:solidFill>
                  <a:schemeClr val="tx1"/>
                </a:solidFill>
              </a:rPr>
              <a:t>The </a:t>
            </a:r>
            <a:r>
              <a:rPr lang="en-GB" sz="4400" b="1" dirty="0">
                <a:solidFill>
                  <a:schemeClr val="tx1"/>
                </a:solidFill>
              </a:rPr>
              <a:t>Last Supper</a:t>
            </a:r>
            <a:br>
              <a:rPr lang="en-GB" sz="4400" b="1" dirty="0">
                <a:solidFill>
                  <a:schemeClr val="tx1"/>
                </a:solidFill>
              </a:rPr>
            </a:br>
            <a:r>
              <a:rPr lang="en-GB" sz="4400" b="1" dirty="0" smtClean="0">
                <a:solidFill>
                  <a:schemeClr val="tx1"/>
                </a:solidFill>
              </a:rPr>
              <a:t>Jesus praying </a:t>
            </a:r>
            <a:r>
              <a:rPr lang="en-GB" sz="4400" b="1" dirty="0">
                <a:solidFill>
                  <a:schemeClr val="tx1"/>
                </a:solidFill>
              </a:rPr>
              <a:t>in the garden of Gethsemane</a:t>
            </a:r>
            <a:br>
              <a:rPr lang="en-GB" sz="4400" b="1" dirty="0">
                <a:solidFill>
                  <a:schemeClr val="tx1"/>
                </a:solidFill>
              </a:rPr>
            </a:br>
            <a:r>
              <a:rPr lang="en-GB" sz="4400" b="1" dirty="0">
                <a:solidFill>
                  <a:schemeClr val="tx1"/>
                </a:solidFill>
              </a:rPr>
              <a:t>Judas’s betrayal</a:t>
            </a:r>
            <a:br>
              <a:rPr lang="en-GB" sz="4400" b="1" dirty="0">
                <a:solidFill>
                  <a:schemeClr val="tx1"/>
                </a:solidFill>
              </a:rPr>
            </a:br>
            <a:r>
              <a:rPr lang="en-GB" sz="4400" b="1" dirty="0" smtClean="0">
                <a:solidFill>
                  <a:schemeClr val="tx1"/>
                </a:solidFill>
              </a:rPr>
              <a:t>The </a:t>
            </a:r>
            <a:r>
              <a:rPr lang="en-GB" sz="4400" b="1" dirty="0">
                <a:solidFill>
                  <a:schemeClr val="tx1"/>
                </a:solidFill>
              </a:rPr>
              <a:t>arrest of Jesus</a:t>
            </a:r>
            <a:br>
              <a:rPr lang="en-GB" sz="4400" b="1" dirty="0">
                <a:solidFill>
                  <a:schemeClr val="tx1"/>
                </a:solidFill>
              </a:rPr>
            </a:br>
            <a:r>
              <a:rPr lang="en-GB" sz="4400" b="1" dirty="0">
                <a:solidFill>
                  <a:schemeClr val="tx1"/>
                </a:solidFill>
              </a:rPr>
              <a:t>Peter’s denial of Jesus</a:t>
            </a:r>
            <a:br>
              <a:rPr lang="en-GB" sz="4400" b="1" dirty="0">
                <a:solidFill>
                  <a:schemeClr val="tx1"/>
                </a:solidFill>
              </a:rPr>
            </a:br>
            <a:r>
              <a:rPr lang="en-GB" sz="4400" b="1" dirty="0">
                <a:solidFill>
                  <a:schemeClr val="tx1"/>
                </a:solidFill>
              </a:rPr>
              <a:t>Trial before the Jewish Authorities</a:t>
            </a:r>
            <a:r>
              <a:rPr lang="en-GB" sz="4400" b="1" dirty="0">
                <a:solidFill>
                  <a:schemeClr val="bg1"/>
                </a:solidFill>
              </a:rPr>
              <a:t/>
            </a:r>
            <a:br>
              <a:rPr lang="en-GB" sz="4400" b="1" dirty="0">
                <a:solidFill>
                  <a:schemeClr val="bg1"/>
                </a:solidFill>
              </a:rPr>
            </a:br>
            <a:r>
              <a:rPr lang="en-GB" sz="5300" dirty="0"/>
              <a:t/>
            </a:r>
            <a:br>
              <a:rPr lang="en-GB" sz="5300" dirty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7" name="AutoShape 2" descr="Image result for traditional shepherd image"/>
          <p:cNvSpPr>
            <a:spLocks noChangeAspect="1" noChangeArrowheads="1"/>
          </p:cNvSpPr>
          <p:nvPr/>
        </p:nvSpPr>
        <p:spPr bwMode="auto">
          <a:xfrm>
            <a:off x="7486160" y="4109358"/>
            <a:ext cx="2828925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372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 descr="Image result for traditional shepherd image"/>
          <p:cNvSpPr>
            <a:spLocks noChangeAspect="1" noChangeArrowheads="1"/>
          </p:cNvSpPr>
          <p:nvPr/>
        </p:nvSpPr>
        <p:spPr bwMode="auto">
          <a:xfrm>
            <a:off x="7486160" y="4109358"/>
            <a:ext cx="2828925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1637607" y="282633"/>
            <a:ext cx="1019971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chemeClr val="bg1"/>
                </a:solidFill>
              </a:rPr>
              <a:t>Good </a:t>
            </a:r>
            <a:r>
              <a:rPr lang="en-GB" sz="4800" b="1" dirty="0" smtClean="0">
                <a:solidFill>
                  <a:schemeClr val="bg1"/>
                </a:solidFill>
              </a:rPr>
              <a:t>Friday</a:t>
            </a:r>
          </a:p>
          <a:p>
            <a:pPr algn="ctr"/>
            <a:endParaRPr lang="en-GB" sz="3200" b="1" dirty="0" smtClean="0">
              <a:solidFill>
                <a:schemeClr val="bg1"/>
              </a:solidFill>
            </a:endParaRPr>
          </a:p>
          <a:p>
            <a:pPr algn="ctr"/>
            <a:r>
              <a:rPr lang="en-GB" sz="3200" b="1" dirty="0" smtClean="0">
                <a:solidFill>
                  <a:schemeClr val="bg1"/>
                </a:solidFill>
              </a:rPr>
              <a:t>Trial </a:t>
            </a:r>
            <a:r>
              <a:rPr lang="en-GB" sz="3200" b="1" dirty="0">
                <a:solidFill>
                  <a:schemeClr val="bg1"/>
                </a:solidFill>
              </a:rPr>
              <a:t>before </a:t>
            </a:r>
            <a:r>
              <a:rPr lang="en-GB" sz="3200" b="1" dirty="0" smtClean="0">
                <a:solidFill>
                  <a:schemeClr val="bg1"/>
                </a:solidFill>
              </a:rPr>
              <a:t>Pilate</a:t>
            </a:r>
          </a:p>
          <a:p>
            <a:pPr algn="ctr"/>
            <a:endParaRPr lang="en-GB" sz="3200" b="1" dirty="0" smtClean="0">
              <a:solidFill>
                <a:schemeClr val="bg1"/>
              </a:solidFill>
            </a:endParaRPr>
          </a:p>
          <a:p>
            <a:pPr algn="ctr"/>
            <a:r>
              <a:rPr lang="en-GB" sz="3200" b="1" dirty="0" smtClean="0">
                <a:solidFill>
                  <a:schemeClr val="bg1"/>
                </a:solidFill>
              </a:rPr>
              <a:t>Crucifixion </a:t>
            </a:r>
            <a:r>
              <a:rPr lang="en-GB" sz="3200" b="1" dirty="0">
                <a:solidFill>
                  <a:schemeClr val="bg1"/>
                </a:solidFill>
              </a:rPr>
              <a:t>- Jesus was alone when he died on the cross. Before he died, Jesus cried out to God, asking why God had abandoned him. Jesus felt completely </a:t>
            </a:r>
            <a:r>
              <a:rPr lang="en-GB" sz="3200" b="1" dirty="0" smtClean="0">
                <a:solidFill>
                  <a:schemeClr val="bg1"/>
                </a:solidFill>
              </a:rPr>
              <a:t>alone </a:t>
            </a:r>
            <a:r>
              <a:rPr lang="en-GB" sz="3200" b="1" dirty="0">
                <a:solidFill>
                  <a:schemeClr val="bg1"/>
                </a:solidFill>
              </a:rPr>
              <a:t>as he </a:t>
            </a:r>
            <a:r>
              <a:rPr lang="en-GB" sz="3200" b="1" dirty="0" smtClean="0">
                <a:solidFill>
                  <a:schemeClr val="bg1"/>
                </a:solidFill>
              </a:rPr>
              <a:t>died</a:t>
            </a:r>
          </a:p>
          <a:p>
            <a:pPr algn="ctr"/>
            <a:endParaRPr lang="en-GB" sz="3200" b="1" dirty="0" smtClean="0">
              <a:solidFill>
                <a:schemeClr val="bg1"/>
              </a:solidFill>
            </a:endParaRPr>
          </a:p>
          <a:p>
            <a:pPr algn="ctr"/>
            <a:r>
              <a:rPr lang="en-GB" sz="3200" b="1" dirty="0" smtClean="0">
                <a:solidFill>
                  <a:schemeClr val="bg1"/>
                </a:solidFill>
              </a:rPr>
              <a:t>Burial</a:t>
            </a:r>
            <a:endParaRPr lang="en-GB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52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 descr="Image result for traditional shepherd image"/>
          <p:cNvSpPr>
            <a:spLocks noChangeAspect="1" noChangeArrowheads="1"/>
          </p:cNvSpPr>
          <p:nvPr/>
        </p:nvSpPr>
        <p:spPr bwMode="auto">
          <a:xfrm>
            <a:off x="7486160" y="4109358"/>
            <a:ext cx="2828925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647825" y="257348"/>
            <a:ext cx="96076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/>
              <a:t>Saturday </a:t>
            </a:r>
            <a:r>
              <a:rPr lang="en-GB" sz="4400" b="1" dirty="0"/>
              <a:t>- Watch at the </a:t>
            </a:r>
            <a:r>
              <a:rPr lang="en-GB" sz="4400" b="1" dirty="0" smtClean="0"/>
              <a:t>Tomb</a:t>
            </a:r>
            <a:endParaRPr lang="en-GB" sz="4400" b="1" dirty="0"/>
          </a:p>
        </p:txBody>
      </p:sp>
      <p:pic>
        <p:nvPicPr>
          <p:cNvPr id="2050" name="Picture 2" descr="Matthew 27:65-66 - Wiki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525" y="1870436"/>
            <a:ext cx="5975350" cy="447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053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 descr="Image result for traditional shepherd image"/>
          <p:cNvSpPr>
            <a:spLocks noChangeAspect="1" noChangeArrowheads="1"/>
          </p:cNvSpPr>
          <p:nvPr/>
        </p:nvSpPr>
        <p:spPr bwMode="auto">
          <a:xfrm>
            <a:off x="7486160" y="4109358"/>
            <a:ext cx="2828925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361950" y="172616"/>
            <a:ext cx="1175384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sz="4400" b="1" dirty="0"/>
              <a:t>Sunday - The Resurrection</a:t>
            </a:r>
          </a:p>
          <a:p>
            <a:pPr algn="ctr"/>
            <a:endParaRPr lang="en-GB" altLang="en-US" sz="44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Validating Faith in Christ Through the Resurrection | GCU Blo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206" y="1543049"/>
            <a:ext cx="6119336" cy="4601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035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 descr="Image result for traditional shepherd image"/>
          <p:cNvSpPr>
            <a:spLocks noChangeAspect="1" noChangeArrowheads="1"/>
          </p:cNvSpPr>
          <p:nvPr/>
        </p:nvSpPr>
        <p:spPr bwMode="auto">
          <a:xfrm>
            <a:off x="7486160" y="4109358"/>
            <a:ext cx="2828925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342900" y="1344191"/>
            <a:ext cx="766762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4400" b="1" dirty="0"/>
              <a:t>But above all </a:t>
            </a:r>
            <a:r>
              <a:rPr lang="en-GB" altLang="en-US" sz="4400" b="1" dirty="0" smtClean="0"/>
              <a:t>else…</a:t>
            </a:r>
          </a:p>
        </p:txBody>
      </p:sp>
      <p:sp>
        <p:nvSpPr>
          <p:cNvPr id="4" name="Rectangle 3"/>
          <p:cNvSpPr/>
          <p:nvPr/>
        </p:nvSpPr>
        <p:spPr>
          <a:xfrm>
            <a:off x="342900" y="2726774"/>
            <a:ext cx="114681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sz="8000" b="1" dirty="0" smtClean="0"/>
              <a:t>Look for opportunities to be kind!</a:t>
            </a:r>
          </a:p>
        </p:txBody>
      </p:sp>
    </p:spTree>
    <p:extLst>
      <p:ext uri="{BB962C8B-B14F-4D97-AF65-F5344CB8AC3E}">
        <p14:creationId xmlns:p14="http://schemas.microsoft.com/office/powerpoint/2010/main" val="3851296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1709" y="872836"/>
            <a:ext cx="9576263" cy="538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40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46141" y="1454554"/>
            <a:ext cx="1034934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800" b="1" dirty="0"/>
              <a:t>Dear </a:t>
            </a:r>
            <a:r>
              <a:rPr lang="en-GB" sz="4800" b="1" dirty="0" smtClean="0"/>
              <a:t>Lord,</a:t>
            </a:r>
            <a:endParaRPr lang="en-GB" sz="4800" b="1" dirty="0"/>
          </a:p>
          <a:p>
            <a:r>
              <a:rPr lang="en-GB" sz="4800" b="1" dirty="0" smtClean="0"/>
              <a:t>We pray that during Holy Week we begin to understand how much Jesus loves us all.</a:t>
            </a:r>
          </a:p>
          <a:p>
            <a:r>
              <a:rPr lang="en-GB" sz="4800" b="1" dirty="0" smtClean="0"/>
              <a:t>Amen </a:t>
            </a:r>
            <a:r>
              <a:rPr lang="en-GB" sz="48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19264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1189</TotalTime>
  <Words>180</Words>
  <Application>Microsoft Office PowerPoint</Application>
  <PresentationFormat>Widescreen</PresentationFormat>
  <Paragraphs>19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Century Gothic</vt:lpstr>
      <vt:lpstr>Wingdings 3</vt:lpstr>
      <vt:lpstr>Wisp</vt:lpstr>
      <vt:lpstr>Holy Week - The most important week in the Church year     </vt:lpstr>
      <vt:lpstr>Palm Sunday - The people of Jerusalem celebrated wildly when Jesus rode through the crowds.  The crowds thought Jesus was coming to save them as a new king.     </vt:lpstr>
      <vt:lpstr>Maundy Thursday  The Last Supper Jesus praying in the garden of Gethsemane Judas’s betrayal The arrest of Jesus Peter’s denial of Jesus Trial before the Jewish Authorities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Fourth Sunday of Easter.</dc:title>
  <dc:creator>ben</dc:creator>
  <cp:lastModifiedBy>Headteacher</cp:lastModifiedBy>
  <cp:revision>78</cp:revision>
  <dcterms:created xsi:type="dcterms:W3CDTF">2017-05-05T10:09:50Z</dcterms:created>
  <dcterms:modified xsi:type="dcterms:W3CDTF">2024-03-22T16:41:13Z</dcterms:modified>
</cp:coreProperties>
</file>